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a681741708c5cae4b53e8defb0d28b866b7d9d7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f54cbe02877d03653a015831bbedbf84b0378c8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67e2d1a757182cac9529d07d52cef473dd93316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cefed71c6286f1d8fbd95c3c538c4a56f6f8ce4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763e982dd1239e5033cae91b643f128fa5e44ec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634f0b3453d47b0418fea466b8aa9a2b3403ec9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055143528cad9842c7f5a280b25ecaad659273a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d0024b8091c47d1ded5cc33ac29624402a9d1ea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8f1f4e19b4b4048721a964ebff1fa316e6a1923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164e6904c9b6916a3d8135c71973a7ab811f46b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4ace086f3659e55bea2582522d7b165d671287f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4d993c5254bce37fed78a909c4eb643df80a4cf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cf60349c248afc1b427c9dda09103beb0ea040d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5158409"/>
            <a:ext cx="12192000" cy="1699591"/>
          </a:xfrm>
          <a:custGeom>
            <a:avLst/>
            <a:gdLst/>
            <a:ahLst/>
            <a:cxnLst/>
            <a:rect l="l" t="t" r="r" b="b"/>
            <a:pathLst>
              <a:path w="12192000" h="1699591">
                <a:moveTo>
                  <a:pt x="0" y="1699591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1699591"/>
                </a:lnTo>
                <a:lnTo>
                  <a:pt x="0" y="1699591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0"/>
                </a:moveTo>
                <a:lnTo>
                  <a:pt x="365760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3657600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blipFill>
            <a:blip r:embed="rId1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1969477"/>
            <a:ext cx="7182196" cy="2658968"/>
          </a:xfrm>
          <a:custGeom>
            <a:avLst/>
            <a:gdLst/>
            <a:ahLst/>
            <a:cxnLst/>
            <a:rect l="l" t="t" r="r" b="b"/>
            <a:pathLst>
              <a:path w="7182196" h="2658968">
                <a:moveTo>
                  <a:pt x="0" y="2658968"/>
                </a:moveTo>
                <a:lnTo>
                  <a:pt x="0" y="0"/>
                </a:lnTo>
                <a:lnTo>
                  <a:pt x="7182196" y="0"/>
                </a:lnTo>
                <a:lnTo>
                  <a:pt x="7182196" y="2658968"/>
                </a:lnTo>
                <a:lnTo>
                  <a:pt x="0" y="265896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Fractions: A Comprehensive Guide</a:t>
            </a:r>
            <a:endParaRPr lang="en-US" sz="5400" dirty="0"/>
          </a:p>
        </p:txBody>
      </p:sp>
      <p:sp>
        <p:nvSpPr>
          <p:cNvPr id="6" name="Text 4"/>
          <p:cNvSpPr/>
          <p:nvPr/>
        </p:nvSpPr>
        <p:spPr>
          <a:xfrm>
            <a:off x="731521" y="5508978"/>
            <a:ext cx="7182195" cy="1027077"/>
          </a:xfrm>
          <a:custGeom>
            <a:avLst/>
            <a:gdLst/>
            <a:ahLst/>
            <a:cxnLst/>
            <a:rect l="l" t="t" r="r" b="b"/>
            <a:pathLst>
              <a:path w="7182195" h="1027077">
                <a:moveTo>
                  <a:pt x="0" y="1027077"/>
                </a:moveTo>
                <a:lnTo>
                  <a:pt x="0" y="0"/>
                </a:lnTo>
                <a:lnTo>
                  <a:pt x="7182195" y="0"/>
                </a:lnTo>
                <a:lnTo>
                  <a:pt x="7182195" y="1027077"/>
                </a:lnTo>
                <a:lnTo>
                  <a:pt x="0" y="102707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Key Concepts, Operations, and Real-World Applications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395836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109728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20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911840" y="932927"/>
            <a:ext cx="548640" cy="5486400"/>
          </a:xfrm>
          <a:custGeom>
            <a:avLst/>
            <a:gdLst/>
            <a:ahLst/>
            <a:cxnLst/>
            <a:rect l="l" t="t" r="r" b="b"/>
            <a:pathLst>
              <a:path w="548640" h="5486400">
                <a:moveTo>
                  <a:pt x="0" y="548640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0"/>
                </a:lnTo>
                <a:lnTo>
                  <a:pt x="0" y="5486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01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02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03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04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05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06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07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08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09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10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4455268" y="932927"/>
            <a:ext cx="6298872" cy="5486400"/>
          </a:xfrm>
          <a:custGeom>
            <a:avLst/>
            <a:gdLst/>
            <a:ahLst/>
            <a:cxnLst/>
            <a:rect l="l" t="t" r="r" b="b"/>
            <a:pathLst>
              <a:path w="6298872" h="5486400">
                <a:moveTo>
                  <a:pt x="0" y="5486400"/>
                </a:moveTo>
                <a:lnTo>
                  <a:pt x="0" y="0"/>
                </a:lnTo>
                <a:lnTo>
                  <a:pt x="6298872" y="0"/>
                </a:lnTo>
                <a:lnTo>
                  <a:pt x="6298872" y="5486400"/>
                </a:lnTo>
                <a:lnTo>
                  <a:pt x="0" y="54864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548640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Introduction to Fractions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Key Concepts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Fraction Operations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Real-World Applications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Equivalent Fractions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Simplifying Fractions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Comparing Fractions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Fractions in Real-World Contexts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Common Errors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FAQs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932929"/>
            <a:ext cx="3364619" cy="1574845"/>
          </a:xfrm>
          <a:custGeom>
            <a:avLst/>
            <a:gdLst/>
            <a:ahLst/>
            <a:cxnLst/>
            <a:rect l="l" t="t" r="r" b="b"/>
            <a:pathLst>
              <a:path w="3364619" h="1574845">
                <a:moveTo>
                  <a:pt x="0" y="1574845"/>
                </a:moveTo>
                <a:lnTo>
                  <a:pt x="0" y="0"/>
                </a:lnTo>
                <a:lnTo>
                  <a:pt x="3364619" y="0"/>
                </a:lnTo>
                <a:lnTo>
                  <a:pt x="3364619" y="1574845"/>
                </a:lnTo>
                <a:lnTo>
                  <a:pt x="0" y="1574845"/>
                </a:lnTo>
              </a:path>
            </a:pathLst>
          </a:custGeom>
          <a:noFill/>
          <a:ln/>
        </p:spPr>
        <p:txBody>
          <a:bodyPr wrap="square" lIns="0" tIns="46800" rIns="90000" bIns="4680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20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911840" y="932927"/>
            <a:ext cx="548640" cy="5486400"/>
          </a:xfrm>
          <a:custGeom>
            <a:avLst/>
            <a:gdLst/>
            <a:ahLst/>
            <a:cxnLst/>
            <a:rect l="l" t="t" r="r" b="b"/>
            <a:pathLst>
              <a:path w="548640" h="5486400">
                <a:moveTo>
                  <a:pt x="0" y="548640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0"/>
                </a:lnTo>
                <a:lnTo>
                  <a:pt x="0" y="5486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11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12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13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14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15</a:t>
            </a:r>
            <a:endParaRPr lang="en-US" sz="2000" dirty="0"/>
          </a:p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16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4455268" y="932927"/>
            <a:ext cx="6298872" cy="5486400"/>
          </a:xfrm>
          <a:custGeom>
            <a:avLst/>
            <a:gdLst/>
            <a:ahLst/>
            <a:cxnLst/>
            <a:rect l="l" t="t" r="r" b="b"/>
            <a:pathLst>
              <a:path w="6298872" h="5486400">
                <a:moveTo>
                  <a:pt x="0" y="5486400"/>
                </a:moveTo>
                <a:lnTo>
                  <a:pt x="0" y="0"/>
                </a:lnTo>
                <a:lnTo>
                  <a:pt x="6298872" y="0"/>
                </a:lnTo>
                <a:lnTo>
                  <a:pt x="6298872" y="5486400"/>
                </a:lnTo>
                <a:lnTo>
                  <a:pt x="0" y="54864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548640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Objectives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Vocabulary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Resources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Conclusion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Reflection Questions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Next Steps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932929"/>
            <a:ext cx="3364619" cy="1574845"/>
          </a:xfrm>
          <a:custGeom>
            <a:avLst/>
            <a:gdLst/>
            <a:ahLst/>
            <a:cxnLst/>
            <a:rect l="l" t="t" r="r" b="b"/>
            <a:pathLst>
              <a:path w="3364619" h="1574845">
                <a:moveTo>
                  <a:pt x="0" y="1574845"/>
                </a:moveTo>
                <a:lnTo>
                  <a:pt x="0" y="0"/>
                </a:lnTo>
                <a:lnTo>
                  <a:pt x="3364619" y="0"/>
                </a:lnTo>
                <a:lnTo>
                  <a:pt x="3364619" y="1574845"/>
                </a:lnTo>
                <a:lnTo>
                  <a:pt x="0" y="1574845"/>
                </a:lnTo>
              </a:path>
            </a:pathLst>
          </a:custGeom>
          <a:noFill/>
          <a:ln/>
        </p:spPr>
        <p:txBody>
          <a:bodyPr wrap="square" lIns="0" tIns="46800" rIns="90000" bIns="4680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blipFill>
            <a:blip r:embed="rId1"/>
            <a:srcRect l="293" r="29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fractions is crucial in mathematics. They are widely used in various real-world applications, from cooking to finance.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Mathematical Importance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14313" y="94298"/>
                </a:moveTo>
                <a:lnTo>
                  <a:pt x="214313" y="240030"/>
                </a:lnTo>
                <a:cubicBezTo>
                  <a:pt x="214313" y="244745"/>
                  <a:pt x="210455" y="248603"/>
                  <a:pt x="205740" y="248603"/>
                </a:cubicBezTo>
                <a:lnTo>
                  <a:pt x="68580" y="248603"/>
                </a:lnTo>
                <a:cubicBezTo>
                  <a:pt x="63865" y="248603"/>
                  <a:pt x="60008" y="244745"/>
                  <a:pt x="60008" y="240030"/>
                </a:cubicBezTo>
                <a:lnTo>
                  <a:pt x="60008" y="94298"/>
                </a:lnTo>
                <a:lnTo>
                  <a:pt x="214313" y="94298"/>
                </a:lnTo>
                <a:moveTo>
                  <a:pt x="214313" y="68580"/>
                </a:moveTo>
                <a:lnTo>
                  <a:pt x="60008" y="68580"/>
                </a:lnTo>
                <a:lnTo>
                  <a:pt x="60008" y="34290"/>
                </a:lnTo>
                <a:cubicBezTo>
                  <a:pt x="60008" y="29575"/>
                  <a:pt x="63865" y="25718"/>
                  <a:pt x="68580" y="25718"/>
                </a:cubicBezTo>
                <a:lnTo>
                  <a:pt x="205740" y="25718"/>
                </a:lnTo>
                <a:cubicBezTo>
                  <a:pt x="210455" y="25718"/>
                  <a:pt x="214313" y="29575"/>
                  <a:pt x="214313" y="34290"/>
                </a:cubicBezTo>
                <a:lnTo>
                  <a:pt x="214313" y="68580"/>
                </a:lnTo>
                <a:moveTo>
                  <a:pt x="240030" y="68580"/>
                </a:moveTo>
                <a:lnTo>
                  <a:pt x="240030" y="34290"/>
                </a:lnTo>
                <a:cubicBezTo>
                  <a:pt x="240030" y="15377"/>
                  <a:pt x="224653" y="0"/>
                  <a:pt x="205740" y="0"/>
                </a:cubicBezTo>
                <a:lnTo>
                  <a:pt x="68580" y="0"/>
                </a:lnTo>
                <a:cubicBezTo>
                  <a:pt x="49667" y="0"/>
                  <a:pt x="34290" y="15377"/>
                  <a:pt x="34290" y="34290"/>
                </a:cubicBezTo>
                <a:lnTo>
                  <a:pt x="34290" y="68580"/>
                </a:lnTo>
                <a:lnTo>
                  <a:pt x="34290" y="81439"/>
                </a:lnTo>
                <a:lnTo>
                  <a:pt x="34290" y="94298"/>
                </a:lnTo>
                <a:lnTo>
                  <a:pt x="34290" y="240030"/>
                </a:lnTo>
                <a:cubicBezTo>
                  <a:pt x="34290" y="258943"/>
                  <a:pt x="49667" y="274320"/>
                  <a:pt x="68580" y="274320"/>
                </a:cubicBezTo>
                <a:lnTo>
                  <a:pt x="205740" y="274320"/>
                </a:lnTo>
                <a:cubicBezTo>
                  <a:pt x="224653" y="274320"/>
                  <a:pt x="240030" y="258943"/>
                  <a:pt x="240030" y="240030"/>
                </a:cubicBezTo>
                <a:lnTo>
                  <a:pt x="240030" y="94298"/>
                </a:lnTo>
                <a:lnTo>
                  <a:pt x="240030" y="81439"/>
                </a:lnTo>
                <a:lnTo>
                  <a:pt x="240030" y="68580"/>
                </a:lnTo>
                <a:moveTo>
                  <a:pt x="77152" y="124301"/>
                </a:moveTo>
                <a:cubicBezTo>
                  <a:pt x="77152" y="131403"/>
                  <a:pt x="82910" y="137160"/>
                  <a:pt x="90011" y="137160"/>
                </a:cubicBezTo>
                <a:cubicBezTo>
                  <a:pt x="97113" y="137160"/>
                  <a:pt x="102870" y="131403"/>
                  <a:pt x="102870" y="124301"/>
                </a:cubicBezTo>
                <a:cubicBezTo>
                  <a:pt x="102870" y="117200"/>
                  <a:pt x="97113" y="111443"/>
                  <a:pt x="90011" y="111443"/>
                </a:cubicBezTo>
                <a:cubicBezTo>
                  <a:pt x="82910" y="111443"/>
                  <a:pt x="77152" y="117200"/>
                  <a:pt x="77152" y="124301"/>
                </a:cubicBezTo>
                <a:moveTo>
                  <a:pt x="90011" y="158591"/>
                </a:moveTo>
                <a:cubicBezTo>
                  <a:pt x="82910" y="158591"/>
                  <a:pt x="77152" y="164348"/>
                  <a:pt x="77152" y="171450"/>
                </a:cubicBezTo>
                <a:cubicBezTo>
                  <a:pt x="77152" y="178552"/>
                  <a:pt x="82910" y="184309"/>
                  <a:pt x="90011" y="184309"/>
                </a:cubicBezTo>
                <a:cubicBezTo>
                  <a:pt x="97113" y="184309"/>
                  <a:pt x="102870" y="178552"/>
                  <a:pt x="102870" y="171450"/>
                </a:cubicBezTo>
                <a:cubicBezTo>
                  <a:pt x="102870" y="164348"/>
                  <a:pt x="97113" y="158591"/>
                  <a:pt x="90011" y="158591"/>
                </a:cubicBezTo>
                <a:moveTo>
                  <a:pt x="77152" y="218599"/>
                </a:moveTo>
                <a:cubicBezTo>
                  <a:pt x="77152" y="225725"/>
                  <a:pt x="82885" y="231458"/>
                  <a:pt x="90011" y="231458"/>
                </a:cubicBezTo>
                <a:lnTo>
                  <a:pt x="137160" y="231458"/>
                </a:lnTo>
                <a:cubicBezTo>
                  <a:pt x="144286" y="231458"/>
                  <a:pt x="150019" y="225725"/>
                  <a:pt x="150019" y="218599"/>
                </a:cubicBezTo>
                <a:cubicBezTo>
                  <a:pt x="150019" y="211473"/>
                  <a:pt x="144286" y="205740"/>
                  <a:pt x="137160" y="205740"/>
                </a:cubicBezTo>
                <a:lnTo>
                  <a:pt x="90011" y="205740"/>
                </a:lnTo>
                <a:cubicBezTo>
                  <a:pt x="82885" y="205740"/>
                  <a:pt x="77152" y="211473"/>
                  <a:pt x="77152" y="218599"/>
                </a:cubicBezTo>
                <a:moveTo>
                  <a:pt x="137160" y="111443"/>
                </a:moveTo>
                <a:cubicBezTo>
                  <a:pt x="130058" y="111443"/>
                  <a:pt x="124301" y="117200"/>
                  <a:pt x="124301" y="124301"/>
                </a:cubicBezTo>
                <a:cubicBezTo>
                  <a:pt x="124301" y="131403"/>
                  <a:pt x="130058" y="137160"/>
                  <a:pt x="137160" y="137160"/>
                </a:cubicBezTo>
                <a:cubicBezTo>
                  <a:pt x="144262" y="137160"/>
                  <a:pt x="150019" y="131403"/>
                  <a:pt x="150019" y="124301"/>
                </a:cubicBezTo>
                <a:cubicBezTo>
                  <a:pt x="150019" y="117200"/>
                  <a:pt x="144262" y="111443"/>
                  <a:pt x="137160" y="111443"/>
                </a:cubicBezTo>
                <a:moveTo>
                  <a:pt x="124301" y="171450"/>
                </a:moveTo>
                <a:cubicBezTo>
                  <a:pt x="124301" y="178552"/>
                  <a:pt x="130058" y="184309"/>
                  <a:pt x="137160" y="184309"/>
                </a:cubicBezTo>
                <a:cubicBezTo>
                  <a:pt x="144262" y="184309"/>
                  <a:pt x="150019" y="178552"/>
                  <a:pt x="150019" y="171450"/>
                </a:cubicBezTo>
                <a:cubicBezTo>
                  <a:pt x="150019" y="164348"/>
                  <a:pt x="144262" y="158591"/>
                  <a:pt x="137160" y="158591"/>
                </a:cubicBezTo>
                <a:cubicBezTo>
                  <a:pt x="130058" y="158591"/>
                  <a:pt x="124301" y="164348"/>
                  <a:pt x="124301" y="171450"/>
                </a:cubicBezTo>
                <a:moveTo>
                  <a:pt x="184309" y="111443"/>
                </a:moveTo>
                <a:cubicBezTo>
                  <a:pt x="177207" y="111443"/>
                  <a:pt x="171450" y="117200"/>
                  <a:pt x="171450" y="124301"/>
                </a:cubicBezTo>
                <a:cubicBezTo>
                  <a:pt x="171450" y="131403"/>
                  <a:pt x="177207" y="137160"/>
                  <a:pt x="184309" y="137160"/>
                </a:cubicBezTo>
                <a:cubicBezTo>
                  <a:pt x="191410" y="137160"/>
                  <a:pt x="197168" y="131403"/>
                  <a:pt x="197168" y="124301"/>
                </a:cubicBezTo>
                <a:cubicBezTo>
                  <a:pt x="197168" y="117200"/>
                  <a:pt x="191410" y="111443"/>
                  <a:pt x="184309" y="111443"/>
                </a:cubicBezTo>
                <a:moveTo>
                  <a:pt x="171450" y="171450"/>
                </a:moveTo>
                <a:cubicBezTo>
                  <a:pt x="171450" y="178552"/>
                  <a:pt x="177207" y="184309"/>
                  <a:pt x="184309" y="184309"/>
                </a:cubicBezTo>
                <a:cubicBezTo>
                  <a:pt x="191410" y="184309"/>
                  <a:pt x="197168" y="178552"/>
                  <a:pt x="197168" y="171450"/>
                </a:cubicBezTo>
                <a:cubicBezTo>
                  <a:pt x="197168" y="164348"/>
                  <a:pt x="191410" y="158591"/>
                  <a:pt x="184309" y="158591"/>
                </a:cubicBezTo>
                <a:cubicBezTo>
                  <a:pt x="177207" y="158591"/>
                  <a:pt x="171450" y="164348"/>
                  <a:pt x="171450" y="171450"/>
                </a:cubicBezTo>
                <a:moveTo>
                  <a:pt x="184309" y="205740"/>
                </a:moveTo>
                <a:cubicBezTo>
                  <a:pt x="177207" y="205740"/>
                  <a:pt x="171450" y="211497"/>
                  <a:pt x="171450" y="218599"/>
                </a:cubicBezTo>
                <a:cubicBezTo>
                  <a:pt x="171450" y="225700"/>
                  <a:pt x="177207" y="231458"/>
                  <a:pt x="184309" y="231458"/>
                </a:cubicBezTo>
                <a:cubicBezTo>
                  <a:pt x="191410" y="231458"/>
                  <a:pt x="197168" y="225700"/>
                  <a:pt x="197168" y="218599"/>
                </a:cubicBezTo>
                <a:cubicBezTo>
                  <a:pt x="197168" y="211497"/>
                  <a:pt x="191410" y="205740"/>
                  <a:pt x="184309" y="20574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Fractions can illustrate comparisons between two quantities. They provide a clear way to express ratios and proportions.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Comparative Quantities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23121" y="48006"/>
                </a:moveTo>
                <a:lnTo>
                  <a:pt x="168814" y="48006"/>
                </a:lnTo>
                <a:cubicBezTo>
                  <a:pt x="163542" y="35876"/>
                  <a:pt x="151455" y="27432"/>
                  <a:pt x="137396" y="27432"/>
                </a:cubicBezTo>
                <a:cubicBezTo>
                  <a:pt x="123337" y="27432"/>
                  <a:pt x="111250" y="35876"/>
                  <a:pt x="105978" y="48006"/>
                </a:cubicBezTo>
                <a:lnTo>
                  <a:pt x="51671" y="48006"/>
                </a:lnTo>
                <a:cubicBezTo>
                  <a:pt x="45970" y="48006"/>
                  <a:pt x="41384" y="52592"/>
                  <a:pt x="41384" y="58293"/>
                </a:cubicBezTo>
                <a:cubicBezTo>
                  <a:pt x="41384" y="63994"/>
                  <a:pt x="45970" y="68580"/>
                  <a:pt x="51671" y="68580"/>
                </a:cubicBezTo>
                <a:lnTo>
                  <a:pt x="103792" y="68580"/>
                </a:lnTo>
                <a:cubicBezTo>
                  <a:pt x="106278" y="80839"/>
                  <a:pt x="115322" y="90740"/>
                  <a:pt x="127109" y="94426"/>
                </a:cubicBezTo>
                <a:lnTo>
                  <a:pt x="127109" y="226314"/>
                </a:lnTo>
                <a:lnTo>
                  <a:pt x="51671" y="226314"/>
                </a:lnTo>
                <a:cubicBezTo>
                  <a:pt x="45970" y="226314"/>
                  <a:pt x="41384" y="230900"/>
                  <a:pt x="41384" y="236601"/>
                </a:cubicBezTo>
                <a:cubicBezTo>
                  <a:pt x="41384" y="242302"/>
                  <a:pt x="45970" y="246888"/>
                  <a:pt x="51671" y="246888"/>
                </a:cubicBezTo>
                <a:lnTo>
                  <a:pt x="137396" y="246888"/>
                </a:lnTo>
                <a:lnTo>
                  <a:pt x="223121" y="246888"/>
                </a:lnTo>
                <a:cubicBezTo>
                  <a:pt x="228821" y="246888"/>
                  <a:pt x="233408" y="242302"/>
                  <a:pt x="233408" y="236601"/>
                </a:cubicBezTo>
                <a:cubicBezTo>
                  <a:pt x="233408" y="230900"/>
                  <a:pt x="228821" y="226314"/>
                  <a:pt x="223121" y="226314"/>
                </a:cubicBezTo>
                <a:lnTo>
                  <a:pt x="147683" y="226314"/>
                </a:lnTo>
                <a:lnTo>
                  <a:pt x="147683" y="94426"/>
                </a:lnTo>
                <a:cubicBezTo>
                  <a:pt x="159470" y="90740"/>
                  <a:pt x="168514" y="80839"/>
                  <a:pt x="171000" y="68580"/>
                </a:cubicBezTo>
                <a:lnTo>
                  <a:pt x="223121" y="68580"/>
                </a:lnTo>
                <a:cubicBezTo>
                  <a:pt x="228821" y="68580"/>
                  <a:pt x="233408" y="63994"/>
                  <a:pt x="233408" y="58293"/>
                </a:cubicBezTo>
                <a:cubicBezTo>
                  <a:pt x="233408" y="52592"/>
                  <a:pt x="228821" y="48006"/>
                  <a:pt x="223121" y="48006"/>
                </a:cubicBezTo>
                <a:lnTo>
                  <a:pt x="223121" y="48006"/>
                </a:lnTo>
                <a:moveTo>
                  <a:pt x="219692" y="111357"/>
                </a:moveTo>
                <a:lnTo>
                  <a:pt x="250724" y="164592"/>
                </a:lnTo>
                <a:lnTo>
                  <a:pt x="188616" y="164592"/>
                </a:lnTo>
                <a:lnTo>
                  <a:pt x="219692" y="111357"/>
                </a:lnTo>
                <a:moveTo>
                  <a:pt x="165685" y="171921"/>
                </a:moveTo>
                <a:cubicBezTo>
                  <a:pt x="170314" y="191167"/>
                  <a:pt x="192731" y="205740"/>
                  <a:pt x="219692" y="205740"/>
                </a:cubicBezTo>
                <a:cubicBezTo>
                  <a:pt x="246652" y="205740"/>
                  <a:pt x="269069" y="191167"/>
                  <a:pt x="273698" y="171921"/>
                </a:cubicBezTo>
                <a:cubicBezTo>
                  <a:pt x="274813" y="167207"/>
                  <a:pt x="273270" y="162363"/>
                  <a:pt x="270827" y="158163"/>
                </a:cubicBezTo>
                <a:lnTo>
                  <a:pt x="230022" y="88211"/>
                </a:lnTo>
                <a:cubicBezTo>
                  <a:pt x="227878" y="84525"/>
                  <a:pt x="223935" y="82296"/>
                  <a:pt x="219692" y="82296"/>
                </a:cubicBezTo>
                <a:cubicBezTo>
                  <a:pt x="215448" y="82296"/>
                  <a:pt x="211505" y="84568"/>
                  <a:pt x="209362" y="88211"/>
                </a:cubicBezTo>
                <a:lnTo>
                  <a:pt x="168557" y="158205"/>
                </a:lnTo>
                <a:cubicBezTo>
                  <a:pt x="166114" y="162406"/>
                  <a:pt x="164571" y="167249"/>
                  <a:pt x="165685" y="171964"/>
                </a:cubicBezTo>
                <a:lnTo>
                  <a:pt x="165685" y="171921"/>
                </a:lnTo>
                <a:moveTo>
                  <a:pt x="23553" y="164592"/>
                </a:moveTo>
                <a:lnTo>
                  <a:pt x="54585" y="111357"/>
                </a:lnTo>
                <a:lnTo>
                  <a:pt x="85661" y="164592"/>
                </a:lnTo>
                <a:lnTo>
                  <a:pt x="23553" y="164592"/>
                </a:lnTo>
                <a:moveTo>
                  <a:pt x="54585" y="205740"/>
                </a:moveTo>
                <a:cubicBezTo>
                  <a:pt x="81546" y="205740"/>
                  <a:pt x="103963" y="191167"/>
                  <a:pt x="108592" y="171921"/>
                </a:cubicBezTo>
                <a:cubicBezTo>
                  <a:pt x="109707" y="167207"/>
                  <a:pt x="108164" y="162363"/>
                  <a:pt x="105720" y="158163"/>
                </a:cubicBezTo>
                <a:lnTo>
                  <a:pt x="64915" y="88211"/>
                </a:lnTo>
                <a:cubicBezTo>
                  <a:pt x="62772" y="84525"/>
                  <a:pt x="58829" y="82296"/>
                  <a:pt x="54585" y="82296"/>
                </a:cubicBezTo>
                <a:cubicBezTo>
                  <a:pt x="50342" y="82296"/>
                  <a:pt x="46399" y="84568"/>
                  <a:pt x="44256" y="88211"/>
                </a:cubicBezTo>
                <a:lnTo>
                  <a:pt x="3493" y="158205"/>
                </a:lnTo>
                <a:cubicBezTo>
                  <a:pt x="1050" y="162406"/>
                  <a:pt x="-493" y="167249"/>
                  <a:pt x="622" y="171964"/>
                </a:cubicBezTo>
                <a:cubicBezTo>
                  <a:pt x="5251" y="191167"/>
                  <a:pt x="27668" y="205740"/>
                  <a:pt x="54585" y="205740"/>
                </a:cubicBezTo>
                <a:lnTo>
                  <a:pt x="54585" y="205740"/>
                </a:lnTo>
                <a:moveTo>
                  <a:pt x="137396" y="48006"/>
                </a:moveTo>
                <a:cubicBezTo>
                  <a:pt x="144971" y="48006"/>
                  <a:pt x="151112" y="54147"/>
                  <a:pt x="151112" y="61722"/>
                </a:cubicBezTo>
                <a:cubicBezTo>
                  <a:pt x="151112" y="69297"/>
                  <a:pt x="144971" y="75438"/>
                  <a:pt x="137396" y="75438"/>
                </a:cubicBezTo>
                <a:cubicBezTo>
                  <a:pt x="129821" y="75438"/>
                  <a:pt x="123680" y="69297"/>
                  <a:pt x="123680" y="61722"/>
                </a:cubicBezTo>
                <a:cubicBezTo>
                  <a:pt x="123680" y="54147"/>
                  <a:pt x="129821" y="48006"/>
                  <a:pt x="137396" y="48006"/>
                </a:cubicBezTo>
                <a:lnTo>
                  <a:pt x="137396" y="48006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Fractions represent a part of a whole. They help in understanding how a single piece relates to the entire set.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Part-Whole Relationships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50412" y="122444"/>
                </a:moveTo>
                <a:cubicBezTo>
                  <a:pt x="251889" y="126159"/>
                  <a:pt x="254603" y="129302"/>
                  <a:pt x="258175" y="131112"/>
                </a:cubicBezTo>
                <a:lnTo>
                  <a:pt x="265890" y="134969"/>
                </a:lnTo>
                <a:cubicBezTo>
                  <a:pt x="273415" y="138732"/>
                  <a:pt x="276463" y="147876"/>
                  <a:pt x="272701" y="155400"/>
                </a:cubicBezTo>
                <a:cubicBezTo>
                  <a:pt x="268938" y="162925"/>
                  <a:pt x="259794" y="165973"/>
                  <a:pt x="252270" y="162211"/>
                </a:cubicBezTo>
                <a:lnTo>
                  <a:pt x="238173" y="155162"/>
                </a:lnTo>
                <a:cubicBezTo>
                  <a:pt x="231172" y="151638"/>
                  <a:pt x="223075" y="150971"/>
                  <a:pt x="215598" y="153305"/>
                </a:cubicBezTo>
                <a:lnTo>
                  <a:pt x="195786" y="159401"/>
                </a:lnTo>
                <a:cubicBezTo>
                  <a:pt x="184690" y="162830"/>
                  <a:pt x="172784" y="162497"/>
                  <a:pt x="161877" y="158544"/>
                </a:cubicBezTo>
                <a:lnTo>
                  <a:pt x="147590" y="153353"/>
                </a:lnTo>
                <a:cubicBezTo>
                  <a:pt x="140875" y="150924"/>
                  <a:pt x="133493" y="150924"/>
                  <a:pt x="126778" y="153353"/>
                </a:cubicBezTo>
                <a:lnTo>
                  <a:pt x="112490" y="158544"/>
                </a:lnTo>
                <a:cubicBezTo>
                  <a:pt x="101584" y="162497"/>
                  <a:pt x="89678" y="162830"/>
                  <a:pt x="78581" y="159401"/>
                </a:cubicBezTo>
                <a:lnTo>
                  <a:pt x="58769" y="153305"/>
                </a:lnTo>
                <a:cubicBezTo>
                  <a:pt x="51292" y="151019"/>
                  <a:pt x="43196" y="151686"/>
                  <a:pt x="36195" y="155162"/>
                </a:cubicBezTo>
                <a:lnTo>
                  <a:pt x="22050" y="162211"/>
                </a:lnTo>
                <a:cubicBezTo>
                  <a:pt x="14526" y="165973"/>
                  <a:pt x="5382" y="162925"/>
                  <a:pt x="1619" y="155400"/>
                </a:cubicBezTo>
                <a:cubicBezTo>
                  <a:pt x="-2143" y="147876"/>
                  <a:pt x="905" y="138732"/>
                  <a:pt x="8430" y="134969"/>
                </a:cubicBezTo>
                <a:lnTo>
                  <a:pt x="16145" y="131112"/>
                </a:lnTo>
                <a:cubicBezTo>
                  <a:pt x="19717" y="129302"/>
                  <a:pt x="22431" y="126159"/>
                  <a:pt x="23908" y="122444"/>
                </a:cubicBezTo>
                <a:cubicBezTo>
                  <a:pt x="41862" y="77486"/>
                  <a:pt x="85773" y="45720"/>
                  <a:pt x="137160" y="45720"/>
                </a:cubicBezTo>
                <a:cubicBezTo>
                  <a:pt x="188547" y="45720"/>
                  <a:pt x="232458" y="77486"/>
                  <a:pt x="250412" y="122444"/>
                </a:cubicBezTo>
                <a:lnTo>
                  <a:pt x="250412" y="122444"/>
                </a:lnTo>
                <a:moveTo>
                  <a:pt x="94869" y="77010"/>
                </a:moveTo>
                <a:cubicBezTo>
                  <a:pt x="91107" y="75105"/>
                  <a:pt x="86535" y="76676"/>
                  <a:pt x="84630" y="80439"/>
                </a:cubicBezTo>
                <a:lnTo>
                  <a:pt x="77010" y="95679"/>
                </a:lnTo>
                <a:cubicBezTo>
                  <a:pt x="75105" y="99441"/>
                  <a:pt x="76676" y="104013"/>
                  <a:pt x="80439" y="105918"/>
                </a:cubicBezTo>
                <a:cubicBezTo>
                  <a:pt x="81486" y="106442"/>
                  <a:pt x="82582" y="106680"/>
                  <a:pt x="83677" y="106728"/>
                </a:cubicBezTo>
                <a:lnTo>
                  <a:pt x="84011" y="106728"/>
                </a:lnTo>
                <a:cubicBezTo>
                  <a:pt x="86725" y="106680"/>
                  <a:pt x="89345" y="105156"/>
                  <a:pt x="90678" y="102537"/>
                </a:cubicBezTo>
                <a:lnTo>
                  <a:pt x="98298" y="87297"/>
                </a:lnTo>
                <a:cubicBezTo>
                  <a:pt x="100203" y="83534"/>
                  <a:pt x="98631" y="78962"/>
                  <a:pt x="94869" y="77057"/>
                </a:cubicBezTo>
                <a:lnTo>
                  <a:pt x="94869" y="77010"/>
                </a:lnTo>
                <a:moveTo>
                  <a:pt x="179499" y="77010"/>
                </a:moveTo>
                <a:cubicBezTo>
                  <a:pt x="175736" y="78915"/>
                  <a:pt x="174212" y="83487"/>
                  <a:pt x="176070" y="87249"/>
                </a:cubicBezTo>
                <a:lnTo>
                  <a:pt x="183690" y="102489"/>
                </a:lnTo>
                <a:cubicBezTo>
                  <a:pt x="184976" y="105108"/>
                  <a:pt x="187595" y="106632"/>
                  <a:pt x="190357" y="106680"/>
                </a:cubicBezTo>
                <a:lnTo>
                  <a:pt x="190691" y="106680"/>
                </a:lnTo>
                <a:cubicBezTo>
                  <a:pt x="191786" y="106680"/>
                  <a:pt x="192881" y="106394"/>
                  <a:pt x="193929" y="105870"/>
                </a:cubicBezTo>
                <a:cubicBezTo>
                  <a:pt x="197691" y="103965"/>
                  <a:pt x="199215" y="99393"/>
                  <a:pt x="197358" y="95631"/>
                </a:cubicBezTo>
                <a:lnTo>
                  <a:pt x="189738" y="80391"/>
                </a:lnTo>
                <a:cubicBezTo>
                  <a:pt x="187833" y="76629"/>
                  <a:pt x="183261" y="75105"/>
                  <a:pt x="179499" y="76962"/>
                </a:cubicBezTo>
                <a:lnTo>
                  <a:pt x="179499" y="77010"/>
                </a:lnTo>
                <a:moveTo>
                  <a:pt x="137160" y="76200"/>
                </a:moveTo>
                <a:cubicBezTo>
                  <a:pt x="132969" y="76200"/>
                  <a:pt x="129540" y="79629"/>
                  <a:pt x="129540" y="83820"/>
                </a:cubicBezTo>
                <a:lnTo>
                  <a:pt x="129540" y="99060"/>
                </a:lnTo>
                <a:cubicBezTo>
                  <a:pt x="129540" y="103251"/>
                  <a:pt x="132969" y="106680"/>
                  <a:pt x="137160" y="106680"/>
                </a:cubicBezTo>
                <a:cubicBezTo>
                  <a:pt x="141351" y="106680"/>
                  <a:pt x="144780" y="103251"/>
                  <a:pt x="144780" y="99060"/>
                </a:cubicBezTo>
                <a:lnTo>
                  <a:pt x="144780" y="83820"/>
                </a:lnTo>
                <a:cubicBezTo>
                  <a:pt x="144780" y="79629"/>
                  <a:pt x="141351" y="76200"/>
                  <a:pt x="137160" y="76200"/>
                </a:cubicBezTo>
                <a:moveTo>
                  <a:pt x="42958" y="168783"/>
                </a:moveTo>
                <a:cubicBezTo>
                  <a:pt x="44958" y="167783"/>
                  <a:pt x="47149" y="167259"/>
                  <a:pt x="49340" y="167164"/>
                </a:cubicBezTo>
                <a:lnTo>
                  <a:pt x="60436" y="200501"/>
                </a:lnTo>
                <a:cubicBezTo>
                  <a:pt x="61484" y="203597"/>
                  <a:pt x="64389" y="205692"/>
                  <a:pt x="67675" y="205692"/>
                </a:cubicBezTo>
                <a:lnTo>
                  <a:pt x="206597" y="205692"/>
                </a:lnTo>
                <a:cubicBezTo>
                  <a:pt x="209883" y="205692"/>
                  <a:pt x="212789" y="203597"/>
                  <a:pt x="213836" y="200501"/>
                </a:cubicBezTo>
                <a:lnTo>
                  <a:pt x="224933" y="167164"/>
                </a:lnTo>
                <a:cubicBezTo>
                  <a:pt x="227124" y="167211"/>
                  <a:pt x="229314" y="167783"/>
                  <a:pt x="231315" y="168783"/>
                </a:cubicBezTo>
                <a:lnTo>
                  <a:pt x="245412" y="175831"/>
                </a:lnTo>
                <a:cubicBezTo>
                  <a:pt x="245602" y="175927"/>
                  <a:pt x="245840" y="176022"/>
                  <a:pt x="246031" y="176117"/>
                </a:cubicBezTo>
                <a:lnTo>
                  <a:pt x="235506" y="207740"/>
                </a:lnTo>
                <a:cubicBezTo>
                  <a:pt x="231362" y="220170"/>
                  <a:pt x="219694" y="228600"/>
                  <a:pt x="206597" y="228600"/>
                </a:cubicBezTo>
                <a:lnTo>
                  <a:pt x="67675" y="228600"/>
                </a:lnTo>
                <a:cubicBezTo>
                  <a:pt x="54578" y="228600"/>
                  <a:pt x="42910" y="220218"/>
                  <a:pt x="38767" y="207740"/>
                </a:cubicBezTo>
                <a:lnTo>
                  <a:pt x="28242" y="176165"/>
                </a:lnTo>
                <a:cubicBezTo>
                  <a:pt x="28432" y="176070"/>
                  <a:pt x="28670" y="175974"/>
                  <a:pt x="28861" y="175879"/>
                </a:cubicBezTo>
                <a:lnTo>
                  <a:pt x="42958" y="168831"/>
                </a:lnTo>
                <a:lnTo>
                  <a:pt x="42958" y="168783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Fractions: A Comprehensive Guide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Fractions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518205" y="0"/>
            <a:ext cx="3673796" cy="6858000"/>
          </a:xfrm>
          <a:custGeom>
            <a:avLst/>
            <a:gdLst/>
            <a:ahLst/>
            <a:cxnLst/>
            <a:rect l="l" t="t" r="r" b="b"/>
            <a:pathLst>
              <a:path w="3673796" h="6858000">
                <a:moveTo>
                  <a:pt x="0" y="6858000"/>
                </a:moveTo>
                <a:lnTo>
                  <a:pt x="0" y="0"/>
                </a:lnTo>
                <a:lnTo>
                  <a:pt x="3673796" y="0"/>
                </a:lnTo>
                <a:lnTo>
                  <a:pt x="3673796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2333" r="3233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8" y="2825270"/>
            <a:ext cx="3383280" cy="1280160"/>
          </a:xfrm>
          <a:custGeom>
            <a:avLst/>
            <a:gdLst/>
            <a:ahLst/>
            <a:cxnLst/>
            <a:rect l="l" t="t" r="r" b="b"/>
            <a:pathLst>
              <a:path w="3383280" h="1280160">
                <a:moveTo>
                  <a:pt x="0" y="12801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top number in a fraction.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indicates how many equal parts are being considered.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18" y="2358961"/>
            <a:ext cx="3383280" cy="365760"/>
          </a:xfrm>
          <a:custGeom>
            <a:avLst/>
            <a:gdLst/>
            <a:ahLst/>
            <a:cxnLst/>
            <a:rect l="l" t="t" r="r" b="b"/>
            <a:pathLst>
              <a:path w="3383280" h="365760">
                <a:moveTo>
                  <a:pt x="0" y="3657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Numerator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36440" y="2825270"/>
            <a:ext cx="3383280" cy="1280160"/>
          </a:xfrm>
          <a:custGeom>
            <a:avLst/>
            <a:gdLst/>
            <a:ahLst/>
            <a:cxnLst/>
            <a:rect l="l" t="t" r="r" b="b"/>
            <a:pathLst>
              <a:path w="3383280" h="1280160">
                <a:moveTo>
                  <a:pt x="0" y="12801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bottom number in a fraction.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shows the total number of equal parts in the whole.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36440" y="2358961"/>
            <a:ext cx="3383280" cy="365760"/>
          </a:xfrm>
          <a:custGeom>
            <a:avLst/>
            <a:gdLst/>
            <a:ahLst/>
            <a:cxnLst/>
            <a:rect l="l" t="t" r="r" b="b"/>
            <a:pathLst>
              <a:path w="3383280" h="365760">
                <a:moveTo>
                  <a:pt x="0" y="3657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Denominator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18" y="4832216"/>
            <a:ext cx="3383280" cy="1280160"/>
          </a:xfrm>
          <a:custGeom>
            <a:avLst/>
            <a:gdLst/>
            <a:ahLst/>
            <a:cxnLst/>
            <a:rect l="l" t="t" r="r" b="b"/>
            <a:pathLst>
              <a:path w="3383280" h="1280160">
                <a:moveTo>
                  <a:pt x="0" y="12801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Fractions that represent the same value.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have different numerators and denominators but are equal.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31518" y="4365907"/>
            <a:ext cx="3383280" cy="365760"/>
          </a:xfrm>
          <a:custGeom>
            <a:avLst/>
            <a:gdLst/>
            <a:ahLst/>
            <a:cxnLst/>
            <a:rect l="l" t="t" r="r" b="b"/>
            <a:pathLst>
              <a:path w="3383280" h="365760">
                <a:moveTo>
                  <a:pt x="0" y="3657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Equivalent Fractions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536440" y="4832216"/>
            <a:ext cx="3383280" cy="1280160"/>
          </a:xfrm>
          <a:custGeom>
            <a:avLst/>
            <a:gdLst/>
            <a:ahLst/>
            <a:cxnLst/>
            <a:rect l="l" t="t" r="r" b="b"/>
            <a:pathLst>
              <a:path w="3383280" h="1280160">
                <a:moveTo>
                  <a:pt x="0" y="12801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Reducing a fraction to its simplest form.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is done by dividing both the numerator and denominator by their greatest common divisor.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536440" y="4365907"/>
            <a:ext cx="3383280" cy="365760"/>
          </a:xfrm>
          <a:custGeom>
            <a:avLst/>
            <a:gdLst/>
            <a:ahLst/>
            <a:cxnLst/>
            <a:rect l="l" t="t" r="r" b="b"/>
            <a:pathLst>
              <a:path w="3383280" h="365760">
                <a:moveTo>
                  <a:pt x="0" y="3657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Simplifying Fractions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Fractions: A Comprehensive Guide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2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19" y="932927"/>
            <a:ext cx="7480067" cy="884627"/>
          </a:xfrm>
          <a:custGeom>
            <a:avLst/>
            <a:gdLst/>
            <a:ahLst/>
            <a:cxnLst/>
            <a:rect l="l" t="t" r="r" b="b"/>
            <a:pathLst>
              <a:path w="7480067" h="884627">
                <a:moveTo>
                  <a:pt x="0" y="884627"/>
                </a:moveTo>
                <a:lnTo>
                  <a:pt x="0" y="0"/>
                </a:lnTo>
                <a:lnTo>
                  <a:pt x="7480067" y="0"/>
                </a:lnTo>
                <a:lnTo>
                  <a:pt x="7480067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Key Concepts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951259" y="0"/>
            <a:ext cx="3240741" cy="6858000"/>
          </a:xfrm>
          <a:custGeom>
            <a:avLst/>
            <a:gdLst/>
            <a:ahLst/>
            <a:cxnLst/>
            <a:rect l="l" t="t" r="r" b="b"/>
            <a:pathLst>
              <a:path w="3240741" h="6858000">
                <a:moveTo>
                  <a:pt x="0" y="6858000"/>
                </a:moveTo>
                <a:lnTo>
                  <a:pt x="0" y="0"/>
                </a:lnTo>
                <a:lnTo>
                  <a:pt x="3240741" y="0"/>
                </a:lnTo>
                <a:lnTo>
                  <a:pt x="3240741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51259" y="0"/>
            <a:ext cx="3240741" cy="6857999"/>
          </a:xfrm>
          <a:custGeom>
            <a:avLst/>
            <a:gdLst/>
            <a:ahLst/>
            <a:cxnLst/>
            <a:rect l="l" t="t" r="r" b="b"/>
            <a:pathLst>
              <a:path w="3240741" h="6857999">
                <a:moveTo>
                  <a:pt x="0" y="6857999"/>
                </a:moveTo>
                <a:lnTo>
                  <a:pt x="0" y="0"/>
                </a:lnTo>
                <a:lnTo>
                  <a:pt x="3240741" y="0"/>
                </a:lnTo>
                <a:lnTo>
                  <a:pt x="3240741" y="6857999"/>
                </a:lnTo>
                <a:lnTo>
                  <a:pt x="0" y="6857999"/>
                </a:lnTo>
              </a:path>
            </a:pathLst>
          </a:custGeom>
          <a:blipFill>
            <a:blip r:embed="rId1"/>
            <a:srcRect l="34347" r="3434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089942" y="3466265"/>
            <a:ext cx="2377440" cy="2560320"/>
          </a:xfrm>
          <a:custGeom>
            <a:avLst/>
            <a:gdLst/>
            <a:ahLst/>
            <a:cxnLst/>
            <a:rect l="l" t="t" r="r" b="b"/>
            <a:pathLst>
              <a:path w="2377440" h="2560320">
                <a:moveTo>
                  <a:pt x="0" y="25603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560320"/>
                </a:lnTo>
                <a:lnTo>
                  <a:pt x="0" y="2560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Multiply the numerators and denominators directly.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For example, with 2/3 * 3/4, multiply: 2 * 3 = 6 and 3 * 4 = 12, resulting in 6/12, which simplifies to 1/2.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089942" y="2888483"/>
            <a:ext cx="2377440" cy="461665"/>
          </a:xfrm>
          <a:custGeom>
            <a:avLst/>
            <a:gdLst/>
            <a:ahLst/>
            <a:cxnLst/>
            <a:rect l="l" t="t" r="r" b="b"/>
            <a:pathLst>
              <a:path w="2377440" h="461665">
                <a:moveTo>
                  <a:pt x="0" y="461665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Multiplying Fractions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3410731" y="3466265"/>
            <a:ext cx="2377440" cy="2560320"/>
          </a:xfrm>
          <a:custGeom>
            <a:avLst/>
            <a:gdLst/>
            <a:ahLst/>
            <a:cxnLst/>
            <a:rect l="l" t="t" r="r" b="b"/>
            <a:pathLst>
              <a:path w="2377440" h="2560320">
                <a:moveTo>
                  <a:pt x="0" y="25603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560320"/>
                </a:lnTo>
                <a:lnTo>
                  <a:pt x="0" y="2560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Find a common denominator first.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Subtract the numerators: for instance, with 3/5 - 1/5, the common denominator is 5, so subtract: 3 - 1 = 2, giving you 2/5.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0731" y="2888483"/>
            <a:ext cx="2377440" cy="461665"/>
          </a:xfrm>
          <a:custGeom>
            <a:avLst/>
            <a:gdLst/>
            <a:ahLst/>
            <a:cxnLst/>
            <a:rect l="l" t="t" r="r" b="b"/>
            <a:pathLst>
              <a:path w="2377440" h="461665">
                <a:moveTo>
                  <a:pt x="0" y="461665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Subtracting Fractions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3466265"/>
            <a:ext cx="2377440" cy="2560320"/>
          </a:xfrm>
          <a:custGeom>
            <a:avLst/>
            <a:gdLst/>
            <a:ahLst/>
            <a:cxnLst/>
            <a:rect l="l" t="t" r="r" b="b"/>
            <a:pathLst>
              <a:path w="2377440" h="2560320">
                <a:moveTo>
                  <a:pt x="0" y="256032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560320"/>
                </a:lnTo>
                <a:lnTo>
                  <a:pt x="0" y="25603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Identify a common denominator.</a:t>
            </a:r>
            <a:endParaRPr lang="en-US" sz="1200" dirty="0"/>
          </a:p>
          <a:p>
            <a:pPr algn="l" marL="0" indent="0">
              <a:lnSpc>
                <a:spcPct val="13888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Add the numerators: for example, with 1/4 + 1/4, the common denominator is 4, so add: 1 + 1 = 2, resulting in 2/4, which simplifies to 1/2.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31518" y="2888483"/>
            <a:ext cx="2377440" cy="461665"/>
          </a:xfrm>
          <a:custGeom>
            <a:avLst/>
            <a:gdLst/>
            <a:ahLst/>
            <a:cxnLst/>
            <a:rect l="l" t="t" r="r" b="b"/>
            <a:pathLst>
              <a:path w="2377440" h="461665">
                <a:moveTo>
                  <a:pt x="0" y="461665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Adding Fractions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089942" y="2379200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3410731" y="2379200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5149" y="270962"/>
                </a:moveTo>
                <a:cubicBezTo>
                  <a:pt x="40719" y="266533"/>
                  <a:pt x="40719" y="259247"/>
                  <a:pt x="45149" y="254818"/>
                </a:cubicBezTo>
                <a:lnTo>
                  <a:pt x="73295" y="226671"/>
                </a:lnTo>
                <a:lnTo>
                  <a:pt x="94798" y="248174"/>
                </a:lnTo>
                <a:cubicBezTo>
                  <a:pt x="99227" y="252603"/>
                  <a:pt x="106513" y="252603"/>
                  <a:pt x="110942" y="248174"/>
                </a:cubicBezTo>
                <a:cubicBezTo>
                  <a:pt x="115372" y="243745"/>
                  <a:pt x="115372" y="236458"/>
                  <a:pt x="110942" y="232029"/>
                </a:cubicBezTo>
                <a:lnTo>
                  <a:pt x="89440" y="210526"/>
                </a:lnTo>
                <a:lnTo>
                  <a:pt x="119015" y="180951"/>
                </a:lnTo>
                <a:lnTo>
                  <a:pt x="140518" y="202454"/>
                </a:lnTo>
                <a:cubicBezTo>
                  <a:pt x="144947" y="206883"/>
                  <a:pt x="152233" y="206883"/>
                  <a:pt x="156662" y="202454"/>
                </a:cubicBezTo>
                <a:cubicBezTo>
                  <a:pt x="161092" y="198025"/>
                  <a:pt x="161092" y="190738"/>
                  <a:pt x="156662" y="186309"/>
                </a:cubicBezTo>
                <a:lnTo>
                  <a:pt x="135160" y="164806"/>
                </a:lnTo>
                <a:lnTo>
                  <a:pt x="164735" y="135231"/>
                </a:lnTo>
                <a:lnTo>
                  <a:pt x="186238" y="156734"/>
                </a:lnTo>
                <a:cubicBezTo>
                  <a:pt x="190667" y="161163"/>
                  <a:pt x="197953" y="161163"/>
                  <a:pt x="202382" y="156734"/>
                </a:cubicBezTo>
                <a:cubicBezTo>
                  <a:pt x="206812" y="152305"/>
                  <a:pt x="206812" y="145018"/>
                  <a:pt x="202382" y="140589"/>
                </a:cubicBezTo>
                <a:lnTo>
                  <a:pt x="180880" y="119086"/>
                </a:lnTo>
                <a:lnTo>
                  <a:pt x="210455" y="89511"/>
                </a:lnTo>
                <a:lnTo>
                  <a:pt x="231958" y="111014"/>
                </a:lnTo>
                <a:cubicBezTo>
                  <a:pt x="236387" y="115443"/>
                  <a:pt x="243673" y="115443"/>
                  <a:pt x="248102" y="111014"/>
                </a:cubicBezTo>
                <a:cubicBezTo>
                  <a:pt x="252532" y="106585"/>
                  <a:pt x="252532" y="99298"/>
                  <a:pt x="248102" y="94869"/>
                </a:cubicBezTo>
                <a:lnTo>
                  <a:pt x="226600" y="73366"/>
                </a:lnTo>
                <a:lnTo>
                  <a:pt x="254746" y="45220"/>
                </a:lnTo>
                <a:cubicBezTo>
                  <a:pt x="259175" y="40791"/>
                  <a:pt x="266462" y="40791"/>
                  <a:pt x="270891" y="45220"/>
                </a:cubicBezTo>
                <a:lnTo>
                  <a:pt x="320540" y="94869"/>
                </a:lnTo>
                <a:cubicBezTo>
                  <a:pt x="324969" y="99298"/>
                  <a:pt x="324969" y="106585"/>
                  <a:pt x="320540" y="111014"/>
                </a:cubicBezTo>
                <a:lnTo>
                  <a:pt x="110942" y="320611"/>
                </a:lnTo>
                <a:cubicBezTo>
                  <a:pt x="106513" y="325041"/>
                  <a:pt x="99227" y="325041"/>
                  <a:pt x="94798" y="320611"/>
                </a:cubicBezTo>
                <a:lnTo>
                  <a:pt x="45149" y="270962"/>
                </a:lnTo>
                <a:moveTo>
                  <a:pt x="70509" y="344829"/>
                </a:moveTo>
                <a:cubicBezTo>
                  <a:pt x="88368" y="362688"/>
                  <a:pt x="117300" y="362688"/>
                  <a:pt x="135160" y="344829"/>
                </a:cubicBezTo>
                <a:lnTo>
                  <a:pt x="344829" y="135231"/>
                </a:lnTo>
                <a:cubicBezTo>
                  <a:pt x="362688" y="117372"/>
                  <a:pt x="362688" y="88440"/>
                  <a:pt x="344829" y="70580"/>
                </a:cubicBezTo>
                <a:lnTo>
                  <a:pt x="295251" y="20931"/>
                </a:lnTo>
                <a:cubicBezTo>
                  <a:pt x="277392" y="3072"/>
                  <a:pt x="248460" y="3072"/>
                  <a:pt x="230600" y="20931"/>
                </a:cubicBezTo>
                <a:lnTo>
                  <a:pt x="20931" y="230529"/>
                </a:lnTo>
                <a:cubicBezTo>
                  <a:pt x="3072" y="248388"/>
                  <a:pt x="3072" y="277320"/>
                  <a:pt x="20931" y="295180"/>
                </a:cubicBezTo>
                <a:lnTo>
                  <a:pt x="70580" y="344829"/>
                </a:lnTo>
                <a:lnTo>
                  <a:pt x="70509" y="344829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26087" y="2379200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Fractions: A Comprehensive Guide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3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9" y="932927"/>
            <a:ext cx="7735863" cy="884627"/>
          </a:xfrm>
          <a:custGeom>
            <a:avLst/>
            <a:gdLst/>
            <a:ahLst/>
            <a:cxnLst/>
            <a:rect l="l" t="t" r="r" b="b"/>
            <a:pathLst>
              <a:path w="7735863" h="884627">
                <a:moveTo>
                  <a:pt x="0" y="884627"/>
                </a:moveTo>
                <a:lnTo>
                  <a:pt x="0" y="0"/>
                </a:lnTo>
                <a:lnTo>
                  <a:pt x="7735863" y="0"/>
                </a:lnTo>
                <a:lnTo>
                  <a:pt x="7735863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Fraction Operations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blipFill>
            <a:blip r:embed="rId1"/>
            <a:srcRect l="0" r="0" t="5601" b="5601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Fractions are crucial in finance for calculating interest rates and investment returns.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help in understanding how much profit or loss is made on investments.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Financial Calculations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14313" y="94298"/>
                </a:moveTo>
                <a:lnTo>
                  <a:pt x="214313" y="240030"/>
                </a:lnTo>
                <a:cubicBezTo>
                  <a:pt x="214313" y="244745"/>
                  <a:pt x="210455" y="248603"/>
                  <a:pt x="205740" y="248603"/>
                </a:cubicBezTo>
                <a:lnTo>
                  <a:pt x="68580" y="248603"/>
                </a:lnTo>
                <a:cubicBezTo>
                  <a:pt x="63865" y="248603"/>
                  <a:pt x="60008" y="244745"/>
                  <a:pt x="60008" y="240030"/>
                </a:cubicBezTo>
                <a:lnTo>
                  <a:pt x="60008" y="94298"/>
                </a:lnTo>
                <a:lnTo>
                  <a:pt x="214313" y="94298"/>
                </a:lnTo>
                <a:moveTo>
                  <a:pt x="214313" y="68580"/>
                </a:moveTo>
                <a:lnTo>
                  <a:pt x="60008" y="68580"/>
                </a:lnTo>
                <a:lnTo>
                  <a:pt x="60008" y="34290"/>
                </a:lnTo>
                <a:cubicBezTo>
                  <a:pt x="60008" y="29575"/>
                  <a:pt x="63865" y="25718"/>
                  <a:pt x="68580" y="25718"/>
                </a:cubicBezTo>
                <a:lnTo>
                  <a:pt x="205740" y="25718"/>
                </a:lnTo>
                <a:cubicBezTo>
                  <a:pt x="210455" y="25718"/>
                  <a:pt x="214313" y="29575"/>
                  <a:pt x="214313" y="34290"/>
                </a:cubicBezTo>
                <a:lnTo>
                  <a:pt x="214313" y="68580"/>
                </a:lnTo>
                <a:moveTo>
                  <a:pt x="240030" y="68580"/>
                </a:moveTo>
                <a:lnTo>
                  <a:pt x="240030" y="34290"/>
                </a:lnTo>
                <a:cubicBezTo>
                  <a:pt x="240030" y="15377"/>
                  <a:pt x="224653" y="0"/>
                  <a:pt x="205740" y="0"/>
                </a:cubicBezTo>
                <a:lnTo>
                  <a:pt x="68580" y="0"/>
                </a:lnTo>
                <a:cubicBezTo>
                  <a:pt x="49667" y="0"/>
                  <a:pt x="34290" y="15377"/>
                  <a:pt x="34290" y="34290"/>
                </a:cubicBezTo>
                <a:lnTo>
                  <a:pt x="34290" y="68580"/>
                </a:lnTo>
                <a:lnTo>
                  <a:pt x="34290" y="81439"/>
                </a:lnTo>
                <a:lnTo>
                  <a:pt x="34290" y="94298"/>
                </a:lnTo>
                <a:lnTo>
                  <a:pt x="34290" y="240030"/>
                </a:lnTo>
                <a:cubicBezTo>
                  <a:pt x="34290" y="258943"/>
                  <a:pt x="49667" y="274320"/>
                  <a:pt x="68580" y="274320"/>
                </a:cubicBezTo>
                <a:lnTo>
                  <a:pt x="205740" y="274320"/>
                </a:lnTo>
                <a:cubicBezTo>
                  <a:pt x="224653" y="274320"/>
                  <a:pt x="240030" y="258943"/>
                  <a:pt x="240030" y="240030"/>
                </a:cubicBezTo>
                <a:lnTo>
                  <a:pt x="240030" y="94298"/>
                </a:lnTo>
                <a:lnTo>
                  <a:pt x="240030" y="81439"/>
                </a:lnTo>
                <a:lnTo>
                  <a:pt x="240030" y="68580"/>
                </a:lnTo>
                <a:moveTo>
                  <a:pt x="77152" y="124301"/>
                </a:moveTo>
                <a:cubicBezTo>
                  <a:pt x="77152" y="131403"/>
                  <a:pt x="82910" y="137160"/>
                  <a:pt x="90011" y="137160"/>
                </a:cubicBezTo>
                <a:cubicBezTo>
                  <a:pt x="97113" y="137160"/>
                  <a:pt x="102870" y="131403"/>
                  <a:pt x="102870" y="124301"/>
                </a:cubicBezTo>
                <a:cubicBezTo>
                  <a:pt x="102870" y="117200"/>
                  <a:pt x="97113" y="111443"/>
                  <a:pt x="90011" y="111443"/>
                </a:cubicBezTo>
                <a:cubicBezTo>
                  <a:pt x="82910" y="111443"/>
                  <a:pt x="77152" y="117200"/>
                  <a:pt x="77152" y="124301"/>
                </a:cubicBezTo>
                <a:moveTo>
                  <a:pt x="90011" y="158591"/>
                </a:moveTo>
                <a:cubicBezTo>
                  <a:pt x="82910" y="158591"/>
                  <a:pt x="77152" y="164348"/>
                  <a:pt x="77152" y="171450"/>
                </a:cubicBezTo>
                <a:cubicBezTo>
                  <a:pt x="77152" y="178552"/>
                  <a:pt x="82910" y="184309"/>
                  <a:pt x="90011" y="184309"/>
                </a:cubicBezTo>
                <a:cubicBezTo>
                  <a:pt x="97113" y="184309"/>
                  <a:pt x="102870" y="178552"/>
                  <a:pt x="102870" y="171450"/>
                </a:cubicBezTo>
                <a:cubicBezTo>
                  <a:pt x="102870" y="164348"/>
                  <a:pt x="97113" y="158591"/>
                  <a:pt x="90011" y="158591"/>
                </a:cubicBezTo>
                <a:moveTo>
                  <a:pt x="77152" y="218599"/>
                </a:moveTo>
                <a:cubicBezTo>
                  <a:pt x="77152" y="225725"/>
                  <a:pt x="82885" y="231458"/>
                  <a:pt x="90011" y="231458"/>
                </a:cubicBezTo>
                <a:lnTo>
                  <a:pt x="137160" y="231458"/>
                </a:lnTo>
                <a:cubicBezTo>
                  <a:pt x="144286" y="231458"/>
                  <a:pt x="150019" y="225725"/>
                  <a:pt x="150019" y="218599"/>
                </a:cubicBezTo>
                <a:cubicBezTo>
                  <a:pt x="150019" y="211473"/>
                  <a:pt x="144286" y="205740"/>
                  <a:pt x="137160" y="205740"/>
                </a:cubicBezTo>
                <a:lnTo>
                  <a:pt x="90011" y="205740"/>
                </a:lnTo>
                <a:cubicBezTo>
                  <a:pt x="82885" y="205740"/>
                  <a:pt x="77152" y="211473"/>
                  <a:pt x="77152" y="218599"/>
                </a:cubicBezTo>
                <a:moveTo>
                  <a:pt x="137160" y="111443"/>
                </a:moveTo>
                <a:cubicBezTo>
                  <a:pt x="130058" y="111443"/>
                  <a:pt x="124301" y="117200"/>
                  <a:pt x="124301" y="124301"/>
                </a:cubicBezTo>
                <a:cubicBezTo>
                  <a:pt x="124301" y="131403"/>
                  <a:pt x="130058" y="137160"/>
                  <a:pt x="137160" y="137160"/>
                </a:cubicBezTo>
                <a:cubicBezTo>
                  <a:pt x="144262" y="137160"/>
                  <a:pt x="150019" y="131403"/>
                  <a:pt x="150019" y="124301"/>
                </a:cubicBezTo>
                <a:cubicBezTo>
                  <a:pt x="150019" y="117200"/>
                  <a:pt x="144262" y="111443"/>
                  <a:pt x="137160" y="111443"/>
                </a:cubicBezTo>
                <a:moveTo>
                  <a:pt x="124301" y="171450"/>
                </a:moveTo>
                <a:cubicBezTo>
                  <a:pt x="124301" y="178552"/>
                  <a:pt x="130058" y="184309"/>
                  <a:pt x="137160" y="184309"/>
                </a:cubicBezTo>
                <a:cubicBezTo>
                  <a:pt x="144262" y="184309"/>
                  <a:pt x="150019" y="178552"/>
                  <a:pt x="150019" y="171450"/>
                </a:cubicBezTo>
                <a:cubicBezTo>
                  <a:pt x="150019" y="164348"/>
                  <a:pt x="144262" y="158591"/>
                  <a:pt x="137160" y="158591"/>
                </a:cubicBezTo>
                <a:cubicBezTo>
                  <a:pt x="130058" y="158591"/>
                  <a:pt x="124301" y="164348"/>
                  <a:pt x="124301" y="171450"/>
                </a:cubicBezTo>
                <a:moveTo>
                  <a:pt x="184309" y="111443"/>
                </a:moveTo>
                <a:cubicBezTo>
                  <a:pt x="177207" y="111443"/>
                  <a:pt x="171450" y="117200"/>
                  <a:pt x="171450" y="124301"/>
                </a:cubicBezTo>
                <a:cubicBezTo>
                  <a:pt x="171450" y="131403"/>
                  <a:pt x="177207" y="137160"/>
                  <a:pt x="184309" y="137160"/>
                </a:cubicBezTo>
                <a:cubicBezTo>
                  <a:pt x="191410" y="137160"/>
                  <a:pt x="197168" y="131403"/>
                  <a:pt x="197168" y="124301"/>
                </a:cubicBezTo>
                <a:cubicBezTo>
                  <a:pt x="197168" y="117200"/>
                  <a:pt x="191410" y="111443"/>
                  <a:pt x="184309" y="111443"/>
                </a:cubicBezTo>
                <a:moveTo>
                  <a:pt x="171450" y="171450"/>
                </a:moveTo>
                <a:cubicBezTo>
                  <a:pt x="171450" y="178552"/>
                  <a:pt x="177207" y="184309"/>
                  <a:pt x="184309" y="184309"/>
                </a:cubicBezTo>
                <a:cubicBezTo>
                  <a:pt x="191410" y="184309"/>
                  <a:pt x="197168" y="178552"/>
                  <a:pt x="197168" y="171450"/>
                </a:cubicBezTo>
                <a:cubicBezTo>
                  <a:pt x="197168" y="164348"/>
                  <a:pt x="191410" y="158591"/>
                  <a:pt x="184309" y="158591"/>
                </a:cubicBezTo>
                <a:cubicBezTo>
                  <a:pt x="177207" y="158591"/>
                  <a:pt x="171450" y="164348"/>
                  <a:pt x="171450" y="171450"/>
                </a:cubicBezTo>
                <a:moveTo>
                  <a:pt x="184309" y="205740"/>
                </a:moveTo>
                <a:cubicBezTo>
                  <a:pt x="177207" y="205740"/>
                  <a:pt x="171450" y="211497"/>
                  <a:pt x="171450" y="218599"/>
                </a:cubicBezTo>
                <a:cubicBezTo>
                  <a:pt x="171450" y="225700"/>
                  <a:pt x="177207" y="231458"/>
                  <a:pt x="184309" y="231458"/>
                </a:cubicBezTo>
                <a:cubicBezTo>
                  <a:pt x="191410" y="231458"/>
                  <a:pt x="197168" y="225700"/>
                  <a:pt x="197168" y="218599"/>
                </a:cubicBezTo>
                <a:cubicBezTo>
                  <a:pt x="197168" y="211497"/>
                  <a:pt x="191410" y="205740"/>
                  <a:pt x="184309" y="20574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Fractions help in dividing a pizza among friends fairly.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For instance, sharing 1/8 of a pizza allows everyone to enjoy a slice.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Pizza Portions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21063" y="168640"/>
                </a:moveTo>
                <a:cubicBezTo>
                  <a:pt x="117062" y="170450"/>
                  <a:pt x="114300" y="174450"/>
                  <a:pt x="114300" y="179070"/>
                </a:cubicBezTo>
                <a:cubicBezTo>
                  <a:pt x="114300" y="185404"/>
                  <a:pt x="119396" y="190500"/>
                  <a:pt x="125730" y="190500"/>
                </a:cubicBezTo>
                <a:cubicBezTo>
                  <a:pt x="130397" y="190500"/>
                  <a:pt x="134398" y="187738"/>
                  <a:pt x="136160" y="183737"/>
                </a:cubicBezTo>
                <a:lnTo>
                  <a:pt x="151495" y="199072"/>
                </a:lnTo>
                <a:cubicBezTo>
                  <a:pt x="142542" y="203359"/>
                  <a:pt x="132540" y="205740"/>
                  <a:pt x="121920" y="205740"/>
                </a:cubicBezTo>
                <a:cubicBezTo>
                  <a:pt x="84058" y="205740"/>
                  <a:pt x="53340" y="175022"/>
                  <a:pt x="53340" y="137160"/>
                </a:cubicBezTo>
                <a:cubicBezTo>
                  <a:pt x="53340" y="99298"/>
                  <a:pt x="84058" y="68580"/>
                  <a:pt x="121920" y="68580"/>
                </a:cubicBezTo>
                <a:cubicBezTo>
                  <a:pt x="132493" y="68580"/>
                  <a:pt x="142542" y="70961"/>
                  <a:pt x="151495" y="75247"/>
                </a:cubicBezTo>
                <a:lnTo>
                  <a:pt x="111157" y="115586"/>
                </a:lnTo>
                <a:cubicBezTo>
                  <a:pt x="99250" y="127492"/>
                  <a:pt x="99250" y="146780"/>
                  <a:pt x="111157" y="158686"/>
                </a:cubicBezTo>
                <a:lnTo>
                  <a:pt x="121063" y="168592"/>
                </a:lnTo>
                <a:lnTo>
                  <a:pt x="121063" y="168640"/>
                </a:lnTo>
                <a:moveTo>
                  <a:pt x="162782" y="210360"/>
                </a:moveTo>
                <a:lnTo>
                  <a:pt x="173926" y="221504"/>
                </a:lnTo>
                <a:cubicBezTo>
                  <a:pt x="158829" y="230838"/>
                  <a:pt x="141018" y="236220"/>
                  <a:pt x="121920" y="236220"/>
                </a:cubicBezTo>
                <a:cubicBezTo>
                  <a:pt x="67199" y="236220"/>
                  <a:pt x="22860" y="191881"/>
                  <a:pt x="22860" y="137160"/>
                </a:cubicBezTo>
                <a:cubicBezTo>
                  <a:pt x="22860" y="82439"/>
                  <a:pt x="67199" y="38100"/>
                  <a:pt x="121920" y="38100"/>
                </a:cubicBezTo>
                <a:cubicBezTo>
                  <a:pt x="141018" y="38100"/>
                  <a:pt x="158829" y="43482"/>
                  <a:pt x="173926" y="52816"/>
                </a:cubicBezTo>
                <a:lnTo>
                  <a:pt x="162782" y="63960"/>
                </a:lnTo>
                <a:cubicBezTo>
                  <a:pt x="150685" y="57198"/>
                  <a:pt x="136731" y="53340"/>
                  <a:pt x="121920" y="53340"/>
                </a:cubicBezTo>
                <a:cubicBezTo>
                  <a:pt x="75628" y="53340"/>
                  <a:pt x="38100" y="90869"/>
                  <a:pt x="38100" y="137160"/>
                </a:cubicBezTo>
                <a:cubicBezTo>
                  <a:pt x="38100" y="183452"/>
                  <a:pt x="75628" y="220980"/>
                  <a:pt x="121920" y="220980"/>
                </a:cubicBezTo>
                <a:cubicBezTo>
                  <a:pt x="136731" y="220980"/>
                  <a:pt x="150685" y="217122"/>
                  <a:pt x="162782" y="210360"/>
                </a:cubicBezTo>
                <a:lnTo>
                  <a:pt x="162782" y="210360"/>
                </a:lnTo>
                <a:moveTo>
                  <a:pt x="202597" y="228600"/>
                </a:moveTo>
                <a:cubicBezTo>
                  <a:pt x="205740" y="225838"/>
                  <a:pt x="205740" y="220980"/>
                  <a:pt x="202740" y="217980"/>
                </a:cubicBezTo>
                <a:lnTo>
                  <a:pt x="127302" y="142542"/>
                </a:lnTo>
                <a:cubicBezTo>
                  <a:pt x="124349" y="139589"/>
                  <a:pt x="124349" y="134731"/>
                  <a:pt x="127302" y="131778"/>
                </a:cubicBezTo>
                <a:lnTo>
                  <a:pt x="202740" y="56340"/>
                </a:lnTo>
                <a:cubicBezTo>
                  <a:pt x="205740" y="53340"/>
                  <a:pt x="205740" y="48530"/>
                  <a:pt x="202597" y="45720"/>
                </a:cubicBezTo>
                <a:cubicBezTo>
                  <a:pt x="181070" y="26765"/>
                  <a:pt x="152829" y="15240"/>
                  <a:pt x="121920" y="15240"/>
                </a:cubicBezTo>
                <a:cubicBezTo>
                  <a:pt x="54578" y="15240"/>
                  <a:pt x="0" y="69818"/>
                  <a:pt x="0" y="137160"/>
                </a:cubicBezTo>
                <a:cubicBezTo>
                  <a:pt x="0" y="204502"/>
                  <a:pt x="54578" y="259080"/>
                  <a:pt x="121920" y="259080"/>
                </a:cubicBezTo>
                <a:cubicBezTo>
                  <a:pt x="152829" y="259080"/>
                  <a:pt x="181070" y="247555"/>
                  <a:pt x="202597" y="228600"/>
                </a:cubicBezTo>
                <a:lnTo>
                  <a:pt x="202597" y="228600"/>
                </a:lnTo>
                <a:moveTo>
                  <a:pt x="236744" y="189167"/>
                </a:moveTo>
                <a:lnTo>
                  <a:pt x="225600" y="178022"/>
                </a:lnTo>
                <a:cubicBezTo>
                  <a:pt x="232362" y="165925"/>
                  <a:pt x="236220" y="151971"/>
                  <a:pt x="236220" y="137160"/>
                </a:cubicBezTo>
                <a:cubicBezTo>
                  <a:pt x="236220" y="122349"/>
                  <a:pt x="232362" y="108394"/>
                  <a:pt x="225600" y="96298"/>
                </a:cubicBezTo>
                <a:lnTo>
                  <a:pt x="236744" y="85154"/>
                </a:lnTo>
                <a:cubicBezTo>
                  <a:pt x="246078" y="100251"/>
                  <a:pt x="251460" y="118062"/>
                  <a:pt x="251460" y="137160"/>
                </a:cubicBezTo>
                <a:cubicBezTo>
                  <a:pt x="251460" y="156258"/>
                  <a:pt x="246078" y="174069"/>
                  <a:pt x="236744" y="189167"/>
                </a:cubicBezTo>
                <a:lnTo>
                  <a:pt x="236744" y="189167"/>
                </a:lnTo>
                <a:moveTo>
                  <a:pt x="220980" y="137160"/>
                </a:moveTo>
                <a:cubicBezTo>
                  <a:pt x="220980" y="147733"/>
                  <a:pt x="218599" y="157782"/>
                  <a:pt x="214313" y="166735"/>
                </a:cubicBezTo>
                <a:lnTo>
                  <a:pt x="184737" y="137160"/>
                </a:lnTo>
                <a:lnTo>
                  <a:pt x="214313" y="107585"/>
                </a:lnTo>
                <a:cubicBezTo>
                  <a:pt x="218599" y="116538"/>
                  <a:pt x="220980" y="126540"/>
                  <a:pt x="220980" y="137160"/>
                </a:cubicBezTo>
                <a:lnTo>
                  <a:pt x="220980" y="137160"/>
                </a:lnTo>
                <a:moveTo>
                  <a:pt x="243840" y="217837"/>
                </a:moveTo>
                <a:cubicBezTo>
                  <a:pt x="262795" y="196358"/>
                  <a:pt x="274320" y="168116"/>
                  <a:pt x="274320" y="137160"/>
                </a:cubicBezTo>
                <a:cubicBezTo>
                  <a:pt x="274320" y="106204"/>
                  <a:pt x="262795" y="78010"/>
                  <a:pt x="243840" y="56483"/>
                </a:cubicBezTo>
                <a:cubicBezTo>
                  <a:pt x="241078" y="53340"/>
                  <a:pt x="236220" y="53340"/>
                  <a:pt x="233220" y="56340"/>
                </a:cubicBezTo>
                <a:lnTo>
                  <a:pt x="157782" y="131778"/>
                </a:lnTo>
                <a:cubicBezTo>
                  <a:pt x="154829" y="134731"/>
                  <a:pt x="154829" y="139589"/>
                  <a:pt x="157782" y="142542"/>
                </a:cubicBezTo>
                <a:lnTo>
                  <a:pt x="233220" y="217980"/>
                </a:lnTo>
                <a:cubicBezTo>
                  <a:pt x="236172" y="220932"/>
                  <a:pt x="241030" y="220980"/>
                  <a:pt x="243840" y="217837"/>
                </a:cubicBezTo>
                <a:lnTo>
                  <a:pt x="243840" y="217837"/>
                </a:lnTo>
                <a:moveTo>
                  <a:pt x="102870" y="106680"/>
                </a:moveTo>
                <a:cubicBezTo>
                  <a:pt x="109183" y="106680"/>
                  <a:pt x="114300" y="101563"/>
                  <a:pt x="114300" y="95250"/>
                </a:cubicBezTo>
                <a:cubicBezTo>
                  <a:pt x="114300" y="88937"/>
                  <a:pt x="109183" y="83820"/>
                  <a:pt x="102870" y="83820"/>
                </a:cubicBezTo>
                <a:cubicBezTo>
                  <a:pt x="96557" y="83820"/>
                  <a:pt x="91440" y="88937"/>
                  <a:pt x="91440" y="95250"/>
                </a:cubicBezTo>
                <a:cubicBezTo>
                  <a:pt x="91440" y="101563"/>
                  <a:pt x="96557" y="106680"/>
                  <a:pt x="102870" y="106680"/>
                </a:cubicBezTo>
                <a:moveTo>
                  <a:pt x="87630" y="137160"/>
                </a:moveTo>
                <a:cubicBezTo>
                  <a:pt x="87630" y="130847"/>
                  <a:pt x="82513" y="125730"/>
                  <a:pt x="76200" y="125730"/>
                </a:cubicBezTo>
                <a:cubicBezTo>
                  <a:pt x="69887" y="125730"/>
                  <a:pt x="64770" y="130847"/>
                  <a:pt x="64770" y="137160"/>
                </a:cubicBezTo>
                <a:cubicBezTo>
                  <a:pt x="64770" y="143473"/>
                  <a:pt x="69887" y="148590"/>
                  <a:pt x="76200" y="148590"/>
                </a:cubicBezTo>
                <a:cubicBezTo>
                  <a:pt x="82513" y="148590"/>
                  <a:pt x="87630" y="143473"/>
                  <a:pt x="87630" y="13716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Fractions are essential for measuring ingredients accurately in cooking.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For example, using 1/4 cup of flour ensures the right texture in baked goods.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Recipe Measurements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53264" y="103875"/>
                </a:moveTo>
                <a:lnTo>
                  <a:pt x="170409" y="121020"/>
                </a:lnTo>
                <a:cubicBezTo>
                  <a:pt x="175391" y="126056"/>
                  <a:pt x="181928" y="128521"/>
                  <a:pt x="188518" y="128574"/>
                </a:cubicBezTo>
                <a:cubicBezTo>
                  <a:pt x="199823" y="128574"/>
                  <a:pt x="214664" y="121341"/>
                  <a:pt x="227737" y="105696"/>
                </a:cubicBezTo>
                <a:cubicBezTo>
                  <a:pt x="240542" y="90319"/>
                  <a:pt x="248579" y="70281"/>
                  <a:pt x="248579" y="51422"/>
                </a:cubicBezTo>
                <a:cubicBezTo>
                  <a:pt x="248579" y="37224"/>
                  <a:pt x="237060" y="25704"/>
                  <a:pt x="222862" y="25704"/>
                </a:cubicBezTo>
                <a:cubicBezTo>
                  <a:pt x="204002" y="25704"/>
                  <a:pt x="183964" y="33741"/>
                  <a:pt x="168587" y="46546"/>
                </a:cubicBezTo>
                <a:cubicBezTo>
                  <a:pt x="152942" y="59619"/>
                  <a:pt x="145709" y="74460"/>
                  <a:pt x="145709" y="85765"/>
                </a:cubicBezTo>
                <a:cubicBezTo>
                  <a:pt x="145709" y="92355"/>
                  <a:pt x="148227" y="98892"/>
                  <a:pt x="153264" y="103875"/>
                </a:cubicBezTo>
                <a:lnTo>
                  <a:pt x="153264" y="103875"/>
                </a:lnTo>
                <a:moveTo>
                  <a:pt x="134565" y="121555"/>
                </a:moveTo>
                <a:cubicBezTo>
                  <a:pt x="124867" y="111590"/>
                  <a:pt x="120045" y="98731"/>
                  <a:pt x="119992" y="85819"/>
                </a:cubicBezTo>
                <a:cubicBezTo>
                  <a:pt x="119992" y="42849"/>
                  <a:pt x="171427" y="-13"/>
                  <a:pt x="222862" y="-13"/>
                </a:cubicBezTo>
                <a:cubicBezTo>
                  <a:pt x="251258" y="-13"/>
                  <a:pt x="274297" y="23025"/>
                  <a:pt x="274297" y="51422"/>
                </a:cubicBezTo>
                <a:cubicBezTo>
                  <a:pt x="274297" y="102857"/>
                  <a:pt x="231434" y="154292"/>
                  <a:pt x="188464" y="154292"/>
                </a:cubicBezTo>
                <a:cubicBezTo>
                  <a:pt x="175552" y="154292"/>
                  <a:pt x="162640" y="149416"/>
                  <a:pt x="152728" y="139718"/>
                </a:cubicBezTo>
                <a:lnTo>
                  <a:pt x="21944" y="270556"/>
                </a:lnTo>
                <a:cubicBezTo>
                  <a:pt x="16907" y="275592"/>
                  <a:pt x="8763" y="275592"/>
                  <a:pt x="3781" y="270556"/>
                </a:cubicBezTo>
                <a:cubicBezTo>
                  <a:pt x="-1202" y="265520"/>
                  <a:pt x="-1256" y="257376"/>
                  <a:pt x="3781" y="252393"/>
                </a:cubicBezTo>
                <a:lnTo>
                  <a:pt x="134565" y="12155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Fractions: A Comprehensive Guide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4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Real-World Applications</a:t>
            </a:r>
            <a:endParaRPr lang="en-US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16" y="2579718"/>
            <a:ext cx="3474720" cy="3451683"/>
          </a:xfrm>
          <a:custGeom>
            <a:avLst/>
            <a:gdLst/>
            <a:ahLst/>
            <a:cxnLst/>
            <a:rect l="l" t="t" r="r" b="b"/>
            <a:pathLst>
              <a:path w="3474720" h="3451683">
                <a:moveTo>
                  <a:pt x="112870" y="3451683"/>
                </a:moveTo>
                <a:cubicBezTo>
                  <a:pt x="50534" y="3451683"/>
                  <a:pt x="0" y="3401149"/>
                  <a:pt x="0" y="3338813"/>
                </a:cubicBezTo>
                <a:lnTo>
                  <a:pt x="0" y="112870"/>
                </a:lnTo>
                <a:cubicBezTo>
                  <a:pt x="0" y="50534"/>
                  <a:pt x="50534" y="0"/>
                  <a:pt x="112870" y="0"/>
                </a:cubicBezTo>
                <a:lnTo>
                  <a:pt x="3361850" y="0"/>
                </a:lnTo>
                <a:cubicBezTo>
                  <a:pt x="3424186" y="0"/>
                  <a:pt x="3474720" y="50534"/>
                  <a:pt x="3474720" y="112870"/>
                </a:cubicBezTo>
                <a:lnTo>
                  <a:pt x="3474720" y="3338813"/>
                </a:lnTo>
                <a:cubicBezTo>
                  <a:pt x="3474720" y="3401149"/>
                  <a:pt x="3424186" y="3451683"/>
                  <a:pt x="3361850" y="3451683"/>
                </a:cubicBezTo>
                <a:lnTo>
                  <a:pt x="112870" y="345168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80559" y="2579718"/>
            <a:ext cx="3474720" cy="3424465"/>
          </a:xfrm>
          <a:custGeom>
            <a:avLst/>
            <a:gdLst/>
            <a:ahLst/>
            <a:cxnLst/>
            <a:rect l="l" t="t" r="r" b="b"/>
            <a:pathLst>
              <a:path w="3474720" h="3424465">
                <a:moveTo>
                  <a:pt x="100029" y="3424465"/>
                </a:moveTo>
                <a:cubicBezTo>
                  <a:pt x="44784" y="3424465"/>
                  <a:pt x="0" y="3379681"/>
                  <a:pt x="0" y="3324436"/>
                </a:cubicBezTo>
                <a:lnTo>
                  <a:pt x="0" y="100029"/>
                </a:lnTo>
                <a:cubicBezTo>
                  <a:pt x="0" y="44784"/>
                  <a:pt x="44784" y="0"/>
                  <a:pt x="100029" y="0"/>
                </a:cubicBezTo>
                <a:lnTo>
                  <a:pt x="3374691" y="0"/>
                </a:lnTo>
                <a:cubicBezTo>
                  <a:pt x="3429936" y="0"/>
                  <a:pt x="3474720" y="44784"/>
                  <a:pt x="3474720" y="100029"/>
                </a:cubicBezTo>
                <a:lnTo>
                  <a:pt x="3474720" y="3324436"/>
                </a:lnTo>
                <a:cubicBezTo>
                  <a:pt x="3474720" y="3379681"/>
                  <a:pt x="3429936" y="3424465"/>
                  <a:pt x="3374691" y="3424465"/>
                </a:cubicBezTo>
                <a:lnTo>
                  <a:pt x="100029" y="342446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54879" y="4050094"/>
            <a:ext cx="2926080" cy="1746483"/>
          </a:xfrm>
          <a:custGeom>
            <a:avLst/>
            <a:gdLst/>
            <a:ahLst/>
            <a:cxnLst/>
            <a:rect l="l" t="t" r="r" b="b"/>
            <a:pathLst>
              <a:path w="2926080" h="1746483">
                <a:moveTo>
                  <a:pt x="0" y="1746483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1746483"/>
                </a:lnTo>
                <a:lnTo>
                  <a:pt x="0" y="174648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Equivalent fractions can appear in different forms while maintaining the same value.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For instance, 3/4 is equivalent to 6/8.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4754879" y="3487413"/>
            <a:ext cx="2926080" cy="457200"/>
          </a:xfrm>
          <a:custGeom>
            <a:avLst/>
            <a:gdLst/>
            <a:ahLst/>
            <a:cxnLst/>
            <a:rect l="l" t="t" r="r" b="b"/>
            <a:pathLst>
              <a:path w="2926080" h="457200">
                <a:moveTo>
                  <a:pt x="0" y="457200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Different Forms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754879" y="285776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386655" y="100905"/>
                </a:moveTo>
                <a:cubicBezTo>
                  <a:pt x="395049" y="92512"/>
                  <a:pt x="395049" y="78938"/>
                  <a:pt x="386655" y="70634"/>
                </a:cubicBezTo>
                <a:cubicBezTo>
                  <a:pt x="378262" y="62329"/>
                  <a:pt x="364688" y="62240"/>
                  <a:pt x="356384" y="70634"/>
                </a:cubicBezTo>
                <a:lnTo>
                  <a:pt x="70545" y="356295"/>
                </a:lnTo>
                <a:cubicBezTo>
                  <a:pt x="62151" y="364688"/>
                  <a:pt x="62151" y="378262"/>
                  <a:pt x="70545" y="386566"/>
                </a:cubicBezTo>
                <a:cubicBezTo>
                  <a:pt x="78938" y="394871"/>
                  <a:pt x="92512" y="394960"/>
                  <a:pt x="100816" y="386566"/>
                </a:cubicBezTo>
                <a:lnTo>
                  <a:pt x="386655" y="100905"/>
                </a:lnTo>
                <a:moveTo>
                  <a:pt x="157163" y="114300"/>
                </a:moveTo>
                <a:cubicBezTo>
                  <a:pt x="157163" y="90628"/>
                  <a:pt x="137972" y="71438"/>
                  <a:pt x="114300" y="71438"/>
                </a:cubicBezTo>
                <a:cubicBezTo>
                  <a:pt x="90628" y="71438"/>
                  <a:pt x="71438" y="90628"/>
                  <a:pt x="71438" y="114300"/>
                </a:cubicBezTo>
                <a:cubicBezTo>
                  <a:pt x="71438" y="137972"/>
                  <a:pt x="90628" y="157163"/>
                  <a:pt x="114300" y="157163"/>
                </a:cubicBezTo>
                <a:cubicBezTo>
                  <a:pt x="137972" y="157163"/>
                  <a:pt x="157163" y="137972"/>
                  <a:pt x="157163" y="114300"/>
                </a:cubicBezTo>
                <a:moveTo>
                  <a:pt x="385763" y="342900"/>
                </a:moveTo>
                <a:cubicBezTo>
                  <a:pt x="385763" y="319228"/>
                  <a:pt x="366572" y="300038"/>
                  <a:pt x="342900" y="300038"/>
                </a:cubicBezTo>
                <a:cubicBezTo>
                  <a:pt x="319228" y="300038"/>
                  <a:pt x="300038" y="319228"/>
                  <a:pt x="300038" y="342900"/>
                </a:cubicBezTo>
                <a:cubicBezTo>
                  <a:pt x="300038" y="366572"/>
                  <a:pt x="319228" y="385763"/>
                  <a:pt x="342900" y="385763"/>
                </a:cubicBezTo>
                <a:cubicBezTo>
                  <a:pt x="366572" y="385763"/>
                  <a:pt x="385763" y="366572"/>
                  <a:pt x="385763" y="34290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005836" y="4050094"/>
            <a:ext cx="2926080" cy="1746483"/>
          </a:xfrm>
          <a:custGeom>
            <a:avLst/>
            <a:gdLst/>
            <a:ahLst/>
            <a:cxnLst/>
            <a:rect l="l" t="t" r="r" b="b"/>
            <a:pathLst>
              <a:path w="2926080" h="1746483">
                <a:moveTo>
                  <a:pt x="0" y="1746483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1746483"/>
                </a:lnTo>
                <a:lnTo>
                  <a:pt x="0" y="174648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Equivalent fractions have different numerators and denominators, yet they represent the same value.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For example, 1/2 is equivalent to 2/4.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1005836" y="3487413"/>
            <a:ext cx="2926080" cy="457200"/>
          </a:xfrm>
          <a:custGeom>
            <a:avLst/>
            <a:gdLst/>
            <a:ahLst/>
            <a:cxnLst/>
            <a:rect l="l" t="t" r="r" b="b"/>
            <a:pathLst>
              <a:path w="2926080" h="457200">
                <a:moveTo>
                  <a:pt x="0" y="457200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Same Value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005836" y="285776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357188" y="157163"/>
                </a:moveTo>
                <a:lnTo>
                  <a:pt x="357188" y="400050"/>
                </a:lnTo>
                <a:cubicBezTo>
                  <a:pt x="357188" y="407908"/>
                  <a:pt x="350758" y="414338"/>
                  <a:pt x="342900" y="414338"/>
                </a:cubicBezTo>
                <a:lnTo>
                  <a:pt x="114300" y="414338"/>
                </a:lnTo>
                <a:cubicBezTo>
                  <a:pt x="106442" y="414338"/>
                  <a:pt x="100013" y="407908"/>
                  <a:pt x="100013" y="400050"/>
                </a:cubicBezTo>
                <a:lnTo>
                  <a:pt x="100013" y="157163"/>
                </a:lnTo>
                <a:lnTo>
                  <a:pt x="357188" y="157163"/>
                </a:lnTo>
                <a:moveTo>
                  <a:pt x="357188" y="114300"/>
                </a:moveTo>
                <a:lnTo>
                  <a:pt x="100013" y="114300"/>
                </a:lnTo>
                <a:lnTo>
                  <a:pt x="100013" y="57150"/>
                </a:lnTo>
                <a:cubicBezTo>
                  <a:pt x="100013" y="49292"/>
                  <a:pt x="106442" y="42863"/>
                  <a:pt x="114300" y="42863"/>
                </a:cubicBezTo>
                <a:lnTo>
                  <a:pt x="342900" y="42863"/>
                </a:lnTo>
                <a:cubicBezTo>
                  <a:pt x="350758" y="42863"/>
                  <a:pt x="357188" y="49292"/>
                  <a:pt x="357188" y="57150"/>
                </a:cubicBezTo>
                <a:lnTo>
                  <a:pt x="357188" y="114300"/>
                </a:lnTo>
                <a:moveTo>
                  <a:pt x="400050" y="114300"/>
                </a:moveTo>
                <a:lnTo>
                  <a:pt x="400050" y="57150"/>
                </a:lnTo>
                <a:cubicBezTo>
                  <a:pt x="400050" y="25628"/>
                  <a:pt x="374422" y="0"/>
                  <a:pt x="342900" y="0"/>
                </a:cubicBezTo>
                <a:lnTo>
                  <a:pt x="114300" y="0"/>
                </a:lnTo>
                <a:cubicBezTo>
                  <a:pt x="82778" y="0"/>
                  <a:pt x="57150" y="25628"/>
                  <a:pt x="57150" y="57150"/>
                </a:cubicBezTo>
                <a:lnTo>
                  <a:pt x="57150" y="114300"/>
                </a:lnTo>
                <a:lnTo>
                  <a:pt x="57150" y="135731"/>
                </a:lnTo>
                <a:lnTo>
                  <a:pt x="57150" y="157163"/>
                </a:lnTo>
                <a:lnTo>
                  <a:pt x="57150" y="400050"/>
                </a:lnTo>
                <a:cubicBezTo>
                  <a:pt x="57150" y="431572"/>
                  <a:pt x="82778" y="457200"/>
                  <a:pt x="114300" y="457200"/>
                </a:cubicBezTo>
                <a:lnTo>
                  <a:pt x="342900" y="457200"/>
                </a:lnTo>
                <a:cubicBezTo>
                  <a:pt x="374422" y="457200"/>
                  <a:pt x="400050" y="431572"/>
                  <a:pt x="400050" y="400050"/>
                </a:cubicBezTo>
                <a:lnTo>
                  <a:pt x="400050" y="157163"/>
                </a:lnTo>
                <a:lnTo>
                  <a:pt x="400050" y="135731"/>
                </a:lnTo>
                <a:lnTo>
                  <a:pt x="400050" y="114300"/>
                </a:lnTo>
                <a:moveTo>
                  <a:pt x="128588" y="207169"/>
                </a:moveTo>
                <a:cubicBezTo>
                  <a:pt x="128588" y="219005"/>
                  <a:pt x="138183" y="228600"/>
                  <a:pt x="150019" y="228600"/>
                </a:cubicBezTo>
                <a:cubicBezTo>
                  <a:pt x="161855" y="228600"/>
                  <a:pt x="171450" y="219005"/>
                  <a:pt x="171450" y="207169"/>
                </a:cubicBezTo>
                <a:cubicBezTo>
                  <a:pt x="171450" y="195333"/>
                  <a:pt x="161855" y="185738"/>
                  <a:pt x="150019" y="185738"/>
                </a:cubicBezTo>
                <a:cubicBezTo>
                  <a:pt x="138183" y="185738"/>
                  <a:pt x="128588" y="195333"/>
                  <a:pt x="128588" y="207169"/>
                </a:cubicBezTo>
                <a:moveTo>
                  <a:pt x="150019" y="264319"/>
                </a:moveTo>
                <a:cubicBezTo>
                  <a:pt x="138183" y="264319"/>
                  <a:pt x="128588" y="273914"/>
                  <a:pt x="128588" y="285750"/>
                </a:cubicBezTo>
                <a:cubicBezTo>
                  <a:pt x="128588" y="297586"/>
                  <a:pt x="138183" y="307181"/>
                  <a:pt x="150019" y="307181"/>
                </a:cubicBezTo>
                <a:cubicBezTo>
                  <a:pt x="161855" y="307181"/>
                  <a:pt x="171450" y="297586"/>
                  <a:pt x="171450" y="285750"/>
                </a:cubicBezTo>
                <a:cubicBezTo>
                  <a:pt x="171450" y="273914"/>
                  <a:pt x="161855" y="264319"/>
                  <a:pt x="150019" y="264319"/>
                </a:cubicBezTo>
                <a:moveTo>
                  <a:pt x="128588" y="364331"/>
                </a:moveTo>
                <a:cubicBezTo>
                  <a:pt x="128588" y="376208"/>
                  <a:pt x="138142" y="385763"/>
                  <a:pt x="150019" y="385763"/>
                </a:cubicBezTo>
                <a:lnTo>
                  <a:pt x="228600" y="385763"/>
                </a:lnTo>
                <a:cubicBezTo>
                  <a:pt x="240476" y="385763"/>
                  <a:pt x="250031" y="376208"/>
                  <a:pt x="250031" y="364331"/>
                </a:cubicBezTo>
                <a:cubicBezTo>
                  <a:pt x="250031" y="352455"/>
                  <a:pt x="240476" y="342900"/>
                  <a:pt x="228600" y="342900"/>
                </a:cubicBezTo>
                <a:lnTo>
                  <a:pt x="150019" y="342900"/>
                </a:lnTo>
                <a:cubicBezTo>
                  <a:pt x="138142" y="342900"/>
                  <a:pt x="128588" y="352455"/>
                  <a:pt x="128588" y="364331"/>
                </a:cubicBezTo>
                <a:moveTo>
                  <a:pt x="228600" y="185738"/>
                </a:moveTo>
                <a:cubicBezTo>
                  <a:pt x="216764" y="185738"/>
                  <a:pt x="207169" y="195333"/>
                  <a:pt x="207169" y="207169"/>
                </a:cubicBezTo>
                <a:cubicBezTo>
                  <a:pt x="207169" y="219005"/>
                  <a:pt x="216764" y="228600"/>
                  <a:pt x="228600" y="228600"/>
                </a:cubicBezTo>
                <a:cubicBezTo>
                  <a:pt x="240436" y="228600"/>
                  <a:pt x="250031" y="219005"/>
                  <a:pt x="250031" y="207169"/>
                </a:cubicBezTo>
                <a:cubicBezTo>
                  <a:pt x="250031" y="195333"/>
                  <a:pt x="240436" y="185738"/>
                  <a:pt x="228600" y="185738"/>
                </a:cubicBezTo>
                <a:moveTo>
                  <a:pt x="207169" y="285750"/>
                </a:moveTo>
                <a:cubicBezTo>
                  <a:pt x="207169" y="297586"/>
                  <a:pt x="216764" y="307181"/>
                  <a:pt x="228600" y="307181"/>
                </a:cubicBezTo>
                <a:cubicBezTo>
                  <a:pt x="240436" y="307181"/>
                  <a:pt x="250031" y="297586"/>
                  <a:pt x="250031" y="285750"/>
                </a:cubicBezTo>
                <a:cubicBezTo>
                  <a:pt x="250031" y="273914"/>
                  <a:pt x="240436" y="264319"/>
                  <a:pt x="228600" y="264319"/>
                </a:cubicBezTo>
                <a:cubicBezTo>
                  <a:pt x="216764" y="264319"/>
                  <a:pt x="207169" y="273914"/>
                  <a:pt x="207169" y="285750"/>
                </a:cubicBezTo>
                <a:moveTo>
                  <a:pt x="307181" y="185738"/>
                </a:moveTo>
                <a:cubicBezTo>
                  <a:pt x="295345" y="185738"/>
                  <a:pt x="285750" y="195333"/>
                  <a:pt x="285750" y="207169"/>
                </a:cubicBezTo>
                <a:cubicBezTo>
                  <a:pt x="285750" y="219005"/>
                  <a:pt x="295345" y="228600"/>
                  <a:pt x="307181" y="228600"/>
                </a:cubicBezTo>
                <a:cubicBezTo>
                  <a:pt x="319017" y="228600"/>
                  <a:pt x="328613" y="219005"/>
                  <a:pt x="328613" y="207169"/>
                </a:cubicBezTo>
                <a:cubicBezTo>
                  <a:pt x="328613" y="195333"/>
                  <a:pt x="319017" y="185738"/>
                  <a:pt x="307181" y="185738"/>
                </a:cubicBezTo>
                <a:moveTo>
                  <a:pt x="285750" y="285750"/>
                </a:moveTo>
                <a:cubicBezTo>
                  <a:pt x="285750" y="297586"/>
                  <a:pt x="295345" y="307181"/>
                  <a:pt x="307181" y="307181"/>
                </a:cubicBezTo>
                <a:cubicBezTo>
                  <a:pt x="319017" y="307181"/>
                  <a:pt x="328613" y="297586"/>
                  <a:pt x="328613" y="285750"/>
                </a:cubicBezTo>
                <a:cubicBezTo>
                  <a:pt x="328613" y="273914"/>
                  <a:pt x="319017" y="264319"/>
                  <a:pt x="307181" y="264319"/>
                </a:cubicBezTo>
                <a:cubicBezTo>
                  <a:pt x="295345" y="264319"/>
                  <a:pt x="285750" y="273914"/>
                  <a:pt x="285750" y="285750"/>
                </a:cubicBezTo>
                <a:moveTo>
                  <a:pt x="307181" y="342900"/>
                </a:moveTo>
                <a:cubicBezTo>
                  <a:pt x="295345" y="342900"/>
                  <a:pt x="285750" y="352495"/>
                  <a:pt x="285750" y="364331"/>
                </a:cubicBezTo>
                <a:cubicBezTo>
                  <a:pt x="285750" y="376167"/>
                  <a:pt x="295345" y="385763"/>
                  <a:pt x="307181" y="385763"/>
                </a:cubicBezTo>
                <a:cubicBezTo>
                  <a:pt x="319017" y="385763"/>
                  <a:pt x="328613" y="376167"/>
                  <a:pt x="328613" y="364331"/>
                </a:cubicBezTo>
                <a:cubicBezTo>
                  <a:pt x="328613" y="352495"/>
                  <a:pt x="319017" y="342900"/>
                  <a:pt x="307181" y="34290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Fractions: A Comprehensive Guide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5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19" y="932927"/>
            <a:ext cx="7223760" cy="884627"/>
          </a:xfrm>
          <a:custGeom>
            <a:avLst/>
            <a:gdLst/>
            <a:ahLst/>
            <a:cxnLst/>
            <a:rect l="l" t="t" r="r" b="b"/>
            <a:pathLst>
              <a:path w="7223760" h="884627">
                <a:moveTo>
                  <a:pt x="0" y="884627"/>
                </a:moveTo>
                <a:lnTo>
                  <a:pt x="0" y="0"/>
                </a:lnTo>
                <a:lnTo>
                  <a:pt x="7223760" y="0"/>
                </a:lnTo>
                <a:lnTo>
                  <a:pt x="7223760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Equivalent Fractions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0"/>
            <a:ext cx="2245489" cy="6858000"/>
          </a:xfrm>
          <a:custGeom>
            <a:avLst/>
            <a:gdLst/>
            <a:ahLst/>
            <a:cxnLst/>
            <a:rect l="l" t="t" r="r" b="b"/>
            <a:pathLst>
              <a:path w="2245489" h="6858000">
                <a:moveTo>
                  <a:pt x="0" y="6858000"/>
                </a:moveTo>
                <a:lnTo>
                  <a:pt x="0" y="0"/>
                </a:lnTo>
                <a:lnTo>
                  <a:pt x="2245489" y="0"/>
                </a:lnTo>
                <a:lnTo>
                  <a:pt x="2245489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316795" y="3596615"/>
            <a:ext cx="3200400" cy="2651760"/>
          </a:xfrm>
          <a:custGeom>
            <a:avLst/>
            <a:gdLst/>
            <a:ahLst/>
            <a:cxnLst/>
            <a:rect l="l" t="t" r="r" b="b"/>
            <a:pathLst>
              <a:path w="3200400" h="2651760">
                <a:moveTo>
                  <a:pt x="0" y="265176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2651760"/>
                </a:lnTo>
                <a:lnTo>
                  <a:pt x="0" y="2651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For instance, the fractions 4/8 and 6/12 simplify to 1/2 when divided by their GCDs, which are 4 and 6, respectively.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8316795" y="3031128"/>
            <a:ext cx="3200400" cy="457200"/>
          </a:xfrm>
          <a:custGeom>
            <a:avLst/>
            <a:gdLst/>
            <a:ahLst/>
            <a:cxnLst/>
            <a:rect l="l" t="t" r="r" b="b"/>
            <a:pathLst>
              <a:path w="3200400" h="457200">
                <a:moveTo>
                  <a:pt x="0" y="4572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Fraction Examples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634888" y="3596615"/>
            <a:ext cx="3200400" cy="2651760"/>
          </a:xfrm>
          <a:custGeom>
            <a:avLst/>
            <a:gdLst/>
            <a:ahLst/>
            <a:cxnLst/>
            <a:rect l="l" t="t" r="r" b="b"/>
            <a:pathLst>
              <a:path w="3200400" h="2651760">
                <a:moveTo>
                  <a:pt x="0" y="265176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2651760"/>
                </a:lnTo>
                <a:lnTo>
                  <a:pt x="0" y="2651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GCD is the largest number that evenly divides both parts of a fraction.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To simplify a fraction, divide both the numerator and denominator by their GCD.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634888" y="3031128"/>
            <a:ext cx="3200400" cy="457200"/>
          </a:xfrm>
          <a:custGeom>
            <a:avLst/>
            <a:gdLst/>
            <a:ahLst/>
            <a:cxnLst/>
            <a:rect l="l" t="t" r="r" b="b"/>
            <a:pathLst>
              <a:path w="3200400" h="457200">
                <a:moveTo>
                  <a:pt x="0" y="4572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Greatest Common Divisor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62560" y="0"/>
            <a:ext cx="3890890" cy="6857999"/>
          </a:xfrm>
          <a:custGeom>
            <a:avLst/>
            <a:gdLst/>
            <a:ahLst/>
            <a:cxnLst/>
            <a:rect l="l" t="t" r="r" b="b"/>
            <a:pathLst>
              <a:path w="3890890" h="6857999">
                <a:moveTo>
                  <a:pt x="0" y="6857999"/>
                </a:moveTo>
                <a:lnTo>
                  <a:pt x="0" y="0"/>
                </a:lnTo>
                <a:lnTo>
                  <a:pt x="3890890" y="0"/>
                </a:lnTo>
                <a:lnTo>
                  <a:pt x="3890890" y="6857999"/>
                </a:lnTo>
                <a:lnTo>
                  <a:pt x="0" y="6857999"/>
                </a:lnTo>
              </a:path>
            </a:pathLst>
          </a:custGeom>
          <a:blipFill>
            <a:blip r:embed="rId1"/>
            <a:srcRect l="31096" r="3109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16795" y="24408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386655" y="100905"/>
                </a:moveTo>
                <a:cubicBezTo>
                  <a:pt x="395049" y="92512"/>
                  <a:pt x="395049" y="78938"/>
                  <a:pt x="386655" y="70634"/>
                </a:cubicBezTo>
                <a:cubicBezTo>
                  <a:pt x="378262" y="62329"/>
                  <a:pt x="364688" y="62240"/>
                  <a:pt x="356384" y="70634"/>
                </a:cubicBezTo>
                <a:lnTo>
                  <a:pt x="70545" y="356295"/>
                </a:lnTo>
                <a:cubicBezTo>
                  <a:pt x="62151" y="364688"/>
                  <a:pt x="62151" y="378262"/>
                  <a:pt x="70545" y="386566"/>
                </a:cubicBezTo>
                <a:cubicBezTo>
                  <a:pt x="78938" y="394871"/>
                  <a:pt x="92512" y="394960"/>
                  <a:pt x="100816" y="386566"/>
                </a:cubicBezTo>
                <a:lnTo>
                  <a:pt x="386655" y="100905"/>
                </a:lnTo>
                <a:moveTo>
                  <a:pt x="157163" y="114300"/>
                </a:moveTo>
                <a:cubicBezTo>
                  <a:pt x="157163" y="90628"/>
                  <a:pt x="137972" y="71438"/>
                  <a:pt x="114300" y="71438"/>
                </a:cubicBezTo>
                <a:cubicBezTo>
                  <a:pt x="90628" y="71438"/>
                  <a:pt x="71438" y="90628"/>
                  <a:pt x="71438" y="114300"/>
                </a:cubicBezTo>
                <a:cubicBezTo>
                  <a:pt x="71438" y="137972"/>
                  <a:pt x="90628" y="157163"/>
                  <a:pt x="114300" y="157163"/>
                </a:cubicBezTo>
                <a:cubicBezTo>
                  <a:pt x="137972" y="157163"/>
                  <a:pt x="157163" y="137972"/>
                  <a:pt x="157163" y="114300"/>
                </a:cubicBezTo>
                <a:moveTo>
                  <a:pt x="385763" y="342900"/>
                </a:moveTo>
                <a:cubicBezTo>
                  <a:pt x="385763" y="319228"/>
                  <a:pt x="366572" y="300038"/>
                  <a:pt x="342900" y="300038"/>
                </a:cubicBezTo>
                <a:cubicBezTo>
                  <a:pt x="319228" y="300038"/>
                  <a:pt x="300038" y="319228"/>
                  <a:pt x="300038" y="342900"/>
                </a:cubicBezTo>
                <a:cubicBezTo>
                  <a:pt x="300038" y="366572"/>
                  <a:pt x="319228" y="385763"/>
                  <a:pt x="342900" y="385763"/>
                </a:cubicBezTo>
                <a:cubicBezTo>
                  <a:pt x="366572" y="385763"/>
                  <a:pt x="385763" y="366572"/>
                  <a:pt x="385763" y="34290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34888" y="24408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357188" y="157163"/>
                </a:moveTo>
                <a:lnTo>
                  <a:pt x="357188" y="400050"/>
                </a:lnTo>
                <a:cubicBezTo>
                  <a:pt x="357188" y="407908"/>
                  <a:pt x="350758" y="414338"/>
                  <a:pt x="342900" y="414338"/>
                </a:cubicBezTo>
                <a:lnTo>
                  <a:pt x="114300" y="414338"/>
                </a:lnTo>
                <a:cubicBezTo>
                  <a:pt x="106442" y="414338"/>
                  <a:pt x="100013" y="407908"/>
                  <a:pt x="100013" y="400050"/>
                </a:cubicBezTo>
                <a:lnTo>
                  <a:pt x="100013" y="157163"/>
                </a:lnTo>
                <a:lnTo>
                  <a:pt x="357188" y="157163"/>
                </a:lnTo>
                <a:moveTo>
                  <a:pt x="357188" y="114300"/>
                </a:moveTo>
                <a:lnTo>
                  <a:pt x="100013" y="114300"/>
                </a:lnTo>
                <a:lnTo>
                  <a:pt x="100013" y="57150"/>
                </a:lnTo>
                <a:cubicBezTo>
                  <a:pt x="100013" y="49292"/>
                  <a:pt x="106442" y="42863"/>
                  <a:pt x="114300" y="42863"/>
                </a:cubicBezTo>
                <a:lnTo>
                  <a:pt x="342900" y="42863"/>
                </a:lnTo>
                <a:cubicBezTo>
                  <a:pt x="350758" y="42863"/>
                  <a:pt x="357188" y="49292"/>
                  <a:pt x="357188" y="57150"/>
                </a:cubicBezTo>
                <a:lnTo>
                  <a:pt x="357188" y="114300"/>
                </a:lnTo>
                <a:moveTo>
                  <a:pt x="400050" y="114300"/>
                </a:moveTo>
                <a:lnTo>
                  <a:pt x="400050" y="57150"/>
                </a:lnTo>
                <a:cubicBezTo>
                  <a:pt x="400050" y="25628"/>
                  <a:pt x="374422" y="0"/>
                  <a:pt x="342900" y="0"/>
                </a:cubicBezTo>
                <a:lnTo>
                  <a:pt x="114300" y="0"/>
                </a:lnTo>
                <a:cubicBezTo>
                  <a:pt x="82778" y="0"/>
                  <a:pt x="57150" y="25628"/>
                  <a:pt x="57150" y="57150"/>
                </a:cubicBezTo>
                <a:lnTo>
                  <a:pt x="57150" y="114300"/>
                </a:lnTo>
                <a:lnTo>
                  <a:pt x="57150" y="135731"/>
                </a:lnTo>
                <a:lnTo>
                  <a:pt x="57150" y="157163"/>
                </a:lnTo>
                <a:lnTo>
                  <a:pt x="57150" y="400050"/>
                </a:lnTo>
                <a:cubicBezTo>
                  <a:pt x="57150" y="431572"/>
                  <a:pt x="82778" y="457200"/>
                  <a:pt x="114300" y="457200"/>
                </a:cubicBezTo>
                <a:lnTo>
                  <a:pt x="342900" y="457200"/>
                </a:lnTo>
                <a:cubicBezTo>
                  <a:pt x="374422" y="457200"/>
                  <a:pt x="400050" y="431572"/>
                  <a:pt x="400050" y="400050"/>
                </a:cubicBezTo>
                <a:lnTo>
                  <a:pt x="400050" y="157163"/>
                </a:lnTo>
                <a:lnTo>
                  <a:pt x="400050" y="135731"/>
                </a:lnTo>
                <a:lnTo>
                  <a:pt x="400050" y="114300"/>
                </a:lnTo>
                <a:moveTo>
                  <a:pt x="128588" y="207169"/>
                </a:moveTo>
                <a:cubicBezTo>
                  <a:pt x="128588" y="219005"/>
                  <a:pt x="138183" y="228600"/>
                  <a:pt x="150019" y="228600"/>
                </a:cubicBezTo>
                <a:cubicBezTo>
                  <a:pt x="161855" y="228600"/>
                  <a:pt x="171450" y="219005"/>
                  <a:pt x="171450" y="207169"/>
                </a:cubicBezTo>
                <a:cubicBezTo>
                  <a:pt x="171450" y="195333"/>
                  <a:pt x="161855" y="185738"/>
                  <a:pt x="150019" y="185738"/>
                </a:cubicBezTo>
                <a:cubicBezTo>
                  <a:pt x="138183" y="185738"/>
                  <a:pt x="128588" y="195333"/>
                  <a:pt x="128588" y="207169"/>
                </a:cubicBezTo>
                <a:moveTo>
                  <a:pt x="150019" y="264319"/>
                </a:moveTo>
                <a:cubicBezTo>
                  <a:pt x="138183" y="264319"/>
                  <a:pt x="128588" y="273914"/>
                  <a:pt x="128588" y="285750"/>
                </a:cubicBezTo>
                <a:cubicBezTo>
                  <a:pt x="128588" y="297586"/>
                  <a:pt x="138183" y="307181"/>
                  <a:pt x="150019" y="307181"/>
                </a:cubicBezTo>
                <a:cubicBezTo>
                  <a:pt x="161855" y="307181"/>
                  <a:pt x="171450" y="297586"/>
                  <a:pt x="171450" y="285750"/>
                </a:cubicBezTo>
                <a:cubicBezTo>
                  <a:pt x="171450" y="273914"/>
                  <a:pt x="161855" y="264319"/>
                  <a:pt x="150019" y="264319"/>
                </a:cubicBezTo>
                <a:moveTo>
                  <a:pt x="128588" y="364331"/>
                </a:moveTo>
                <a:cubicBezTo>
                  <a:pt x="128588" y="376208"/>
                  <a:pt x="138142" y="385763"/>
                  <a:pt x="150019" y="385763"/>
                </a:cubicBezTo>
                <a:lnTo>
                  <a:pt x="228600" y="385763"/>
                </a:lnTo>
                <a:cubicBezTo>
                  <a:pt x="240476" y="385763"/>
                  <a:pt x="250031" y="376208"/>
                  <a:pt x="250031" y="364331"/>
                </a:cubicBezTo>
                <a:cubicBezTo>
                  <a:pt x="250031" y="352455"/>
                  <a:pt x="240476" y="342900"/>
                  <a:pt x="228600" y="342900"/>
                </a:cubicBezTo>
                <a:lnTo>
                  <a:pt x="150019" y="342900"/>
                </a:lnTo>
                <a:cubicBezTo>
                  <a:pt x="138142" y="342900"/>
                  <a:pt x="128588" y="352455"/>
                  <a:pt x="128588" y="364331"/>
                </a:cubicBezTo>
                <a:moveTo>
                  <a:pt x="228600" y="185738"/>
                </a:moveTo>
                <a:cubicBezTo>
                  <a:pt x="216764" y="185738"/>
                  <a:pt x="207169" y="195333"/>
                  <a:pt x="207169" y="207169"/>
                </a:cubicBezTo>
                <a:cubicBezTo>
                  <a:pt x="207169" y="219005"/>
                  <a:pt x="216764" y="228600"/>
                  <a:pt x="228600" y="228600"/>
                </a:cubicBezTo>
                <a:cubicBezTo>
                  <a:pt x="240436" y="228600"/>
                  <a:pt x="250031" y="219005"/>
                  <a:pt x="250031" y="207169"/>
                </a:cubicBezTo>
                <a:cubicBezTo>
                  <a:pt x="250031" y="195333"/>
                  <a:pt x="240436" y="185738"/>
                  <a:pt x="228600" y="185738"/>
                </a:cubicBezTo>
                <a:moveTo>
                  <a:pt x="207169" y="285750"/>
                </a:moveTo>
                <a:cubicBezTo>
                  <a:pt x="207169" y="297586"/>
                  <a:pt x="216764" y="307181"/>
                  <a:pt x="228600" y="307181"/>
                </a:cubicBezTo>
                <a:cubicBezTo>
                  <a:pt x="240436" y="307181"/>
                  <a:pt x="250031" y="297586"/>
                  <a:pt x="250031" y="285750"/>
                </a:cubicBezTo>
                <a:cubicBezTo>
                  <a:pt x="250031" y="273914"/>
                  <a:pt x="240436" y="264319"/>
                  <a:pt x="228600" y="264319"/>
                </a:cubicBezTo>
                <a:cubicBezTo>
                  <a:pt x="216764" y="264319"/>
                  <a:pt x="207169" y="273914"/>
                  <a:pt x="207169" y="285750"/>
                </a:cubicBezTo>
                <a:moveTo>
                  <a:pt x="307181" y="185738"/>
                </a:moveTo>
                <a:cubicBezTo>
                  <a:pt x="295345" y="185738"/>
                  <a:pt x="285750" y="195333"/>
                  <a:pt x="285750" y="207169"/>
                </a:cubicBezTo>
                <a:cubicBezTo>
                  <a:pt x="285750" y="219005"/>
                  <a:pt x="295345" y="228600"/>
                  <a:pt x="307181" y="228600"/>
                </a:cubicBezTo>
                <a:cubicBezTo>
                  <a:pt x="319017" y="228600"/>
                  <a:pt x="328613" y="219005"/>
                  <a:pt x="328613" y="207169"/>
                </a:cubicBezTo>
                <a:cubicBezTo>
                  <a:pt x="328613" y="195333"/>
                  <a:pt x="319017" y="185738"/>
                  <a:pt x="307181" y="185738"/>
                </a:cubicBezTo>
                <a:moveTo>
                  <a:pt x="285750" y="285750"/>
                </a:moveTo>
                <a:cubicBezTo>
                  <a:pt x="285750" y="297586"/>
                  <a:pt x="295345" y="307181"/>
                  <a:pt x="307181" y="307181"/>
                </a:cubicBezTo>
                <a:cubicBezTo>
                  <a:pt x="319017" y="307181"/>
                  <a:pt x="328613" y="297586"/>
                  <a:pt x="328613" y="285750"/>
                </a:cubicBezTo>
                <a:cubicBezTo>
                  <a:pt x="328613" y="273914"/>
                  <a:pt x="319017" y="264319"/>
                  <a:pt x="307181" y="264319"/>
                </a:cubicBezTo>
                <a:cubicBezTo>
                  <a:pt x="295345" y="264319"/>
                  <a:pt x="285750" y="273914"/>
                  <a:pt x="285750" y="285750"/>
                </a:cubicBezTo>
                <a:moveTo>
                  <a:pt x="307181" y="342900"/>
                </a:moveTo>
                <a:cubicBezTo>
                  <a:pt x="295345" y="342900"/>
                  <a:pt x="285750" y="352495"/>
                  <a:pt x="285750" y="364331"/>
                </a:cubicBezTo>
                <a:cubicBezTo>
                  <a:pt x="285750" y="376167"/>
                  <a:pt x="295345" y="385763"/>
                  <a:pt x="307181" y="385763"/>
                </a:cubicBezTo>
                <a:cubicBezTo>
                  <a:pt x="319017" y="385763"/>
                  <a:pt x="328613" y="376167"/>
                  <a:pt x="328613" y="364331"/>
                </a:cubicBezTo>
                <a:cubicBezTo>
                  <a:pt x="328613" y="352495"/>
                  <a:pt x="319017" y="342900"/>
                  <a:pt x="307181" y="34290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Fractions: A Comprehensive Guide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6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634887" y="932927"/>
            <a:ext cx="6917031" cy="884627"/>
          </a:xfrm>
          <a:custGeom>
            <a:avLst/>
            <a:gdLst/>
            <a:ahLst/>
            <a:cxnLst/>
            <a:rect l="l" t="t" r="r" b="b"/>
            <a:pathLst>
              <a:path w="6917031" h="884627">
                <a:moveTo>
                  <a:pt x="0" y="884627"/>
                </a:moveTo>
                <a:lnTo>
                  <a:pt x="0" y="0"/>
                </a:lnTo>
                <a:lnTo>
                  <a:pt x="6917031" y="0"/>
                </a:lnTo>
                <a:lnTo>
                  <a:pt x="6917031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Simplifying Fractions</a:t>
            </a:r>
            <a:endParaRPr lang="en-US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16" y="2579718"/>
            <a:ext cx="3474720" cy="3451683"/>
          </a:xfrm>
          <a:custGeom>
            <a:avLst/>
            <a:gdLst/>
            <a:ahLst/>
            <a:cxnLst/>
            <a:rect l="l" t="t" r="r" b="b"/>
            <a:pathLst>
              <a:path w="3474720" h="3451683">
                <a:moveTo>
                  <a:pt x="112870" y="3451683"/>
                </a:moveTo>
                <a:cubicBezTo>
                  <a:pt x="50534" y="3451683"/>
                  <a:pt x="0" y="3401149"/>
                  <a:pt x="0" y="3338813"/>
                </a:cubicBezTo>
                <a:lnTo>
                  <a:pt x="0" y="112870"/>
                </a:lnTo>
                <a:cubicBezTo>
                  <a:pt x="0" y="50534"/>
                  <a:pt x="50534" y="0"/>
                  <a:pt x="112870" y="0"/>
                </a:cubicBezTo>
                <a:lnTo>
                  <a:pt x="3361850" y="0"/>
                </a:lnTo>
                <a:cubicBezTo>
                  <a:pt x="3424186" y="0"/>
                  <a:pt x="3474720" y="50534"/>
                  <a:pt x="3474720" y="112870"/>
                </a:cubicBezTo>
                <a:lnTo>
                  <a:pt x="3474720" y="3338813"/>
                </a:lnTo>
                <a:cubicBezTo>
                  <a:pt x="3474720" y="3401149"/>
                  <a:pt x="3424186" y="3451683"/>
                  <a:pt x="3361850" y="3451683"/>
                </a:cubicBezTo>
                <a:lnTo>
                  <a:pt x="112870" y="345168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80559" y="2579718"/>
            <a:ext cx="3474720" cy="3424465"/>
          </a:xfrm>
          <a:custGeom>
            <a:avLst/>
            <a:gdLst/>
            <a:ahLst/>
            <a:cxnLst/>
            <a:rect l="l" t="t" r="r" b="b"/>
            <a:pathLst>
              <a:path w="3474720" h="3424465">
                <a:moveTo>
                  <a:pt x="100029" y="3424465"/>
                </a:moveTo>
                <a:cubicBezTo>
                  <a:pt x="44784" y="3424465"/>
                  <a:pt x="0" y="3379681"/>
                  <a:pt x="0" y="3324436"/>
                </a:cubicBezTo>
                <a:lnTo>
                  <a:pt x="0" y="100029"/>
                </a:lnTo>
                <a:cubicBezTo>
                  <a:pt x="0" y="44784"/>
                  <a:pt x="44784" y="0"/>
                  <a:pt x="100029" y="0"/>
                </a:cubicBezTo>
                <a:lnTo>
                  <a:pt x="3374691" y="0"/>
                </a:lnTo>
                <a:cubicBezTo>
                  <a:pt x="3429936" y="0"/>
                  <a:pt x="3474720" y="44784"/>
                  <a:pt x="3474720" y="100029"/>
                </a:cubicBezTo>
                <a:lnTo>
                  <a:pt x="3474720" y="3324436"/>
                </a:lnTo>
                <a:cubicBezTo>
                  <a:pt x="3474720" y="3379681"/>
                  <a:pt x="3429936" y="3424465"/>
                  <a:pt x="3374691" y="3424465"/>
                </a:cubicBezTo>
                <a:lnTo>
                  <a:pt x="100029" y="342446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54879" y="4050094"/>
            <a:ext cx="2926080" cy="1746483"/>
          </a:xfrm>
          <a:custGeom>
            <a:avLst/>
            <a:gdLst/>
            <a:ahLst/>
            <a:cxnLst/>
            <a:rect l="l" t="t" r="r" b="b"/>
            <a:pathLst>
              <a:path w="2926080" h="1746483">
                <a:moveTo>
                  <a:pt x="0" y="1746483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1746483"/>
                </a:lnTo>
                <a:lnTo>
                  <a:pt x="0" y="174648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When comparing fractions, look at both numerators and denominators.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For example, in 2/3 and 3/4, the numerator 2 is less than 3, but the denominator shows that 3/4 is greater overall.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4754879" y="3487413"/>
            <a:ext cx="2926080" cy="457200"/>
          </a:xfrm>
          <a:custGeom>
            <a:avLst/>
            <a:gdLst/>
            <a:ahLst/>
            <a:cxnLst/>
            <a:rect l="l" t="t" r="r" b="b"/>
            <a:pathLst>
              <a:path w="2926080" h="457200">
                <a:moveTo>
                  <a:pt x="0" y="457200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Numerator Comparison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754879" y="285776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56436" y="338703"/>
                </a:moveTo>
                <a:cubicBezTo>
                  <a:pt x="50899" y="333167"/>
                  <a:pt x="50899" y="324058"/>
                  <a:pt x="56436" y="318522"/>
                </a:cubicBezTo>
                <a:lnTo>
                  <a:pt x="91619" y="283339"/>
                </a:lnTo>
                <a:lnTo>
                  <a:pt x="118497" y="310217"/>
                </a:lnTo>
                <a:cubicBezTo>
                  <a:pt x="124033" y="315754"/>
                  <a:pt x="133142" y="315754"/>
                  <a:pt x="138678" y="310217"/>
                </a:cubicBezTo>
                <a:cubicBezTo>
                  <a:pt x="144215" y="304681"/>
                  <a:pt x="144215" y="295573"/>
                  <a:pt x="138678" y="290036"/>
                </a:cubicBezTo>
                <a:lnTo>
                  <a:pt x="111800" y="263158"/>
                </a:lnTo>
                <a:lnTo>
                  <a:pt x="148769" y="226189"/>
                </a:lnTo>
                <a:lnTo>
                  <a:pt x="175647" y="253067"/>
                </a:lnTo>
                <a:cubicBezTo>
                  <a:pt x="181183" y="258604"/>
                  <a:pt x="190292" y="258604"/>
                  <a:pt x="195828" y="253067"/>
                </a:cubicBezTo>
                <a:cubicBezTo>
                  <a:pt x="201365" y="247531"/>
                  <a:pt x="201365" y="238423"/>
                  <a:pt x="195828" y="232886"/>
                </a:cubicBezTo>
                <a:lnTo>
                  <a:pt x="168950" y="206008"/>
                </a:lnTo>
                <a:lnTo>
                  <a:pt x="205919" y="169039"/>
                </a:lnTo>
                <a:lnTo>
                  <a:pt x="232797" y="195917"/>
                </a:lnTo>
                <a:cubicBezTo>
                  <a:pt x="238333" y="201454"/>
                  <a:pt x="247442" y="201454"/>
                  <a:pt x="252978" y="195917"/>
                </a:cubicBezTo>
                <a:cubicBezTo>
                  <a:pt x="258514" y="190381"/>
                  <a:pt x="258514" y="181273"/>
                  <a:pt x="252978" y="175736"/>
                </a:cubicBezTo>
                <a:lnTo>
                  <a:pt x="226100" y="148858"/>
                </a:lnTo>
                <a:lnTo>
                  <a:pt x="263068" y="111889"/>
                </a:lnTo>
                <a:lnTo>
                  <a:pt x="289947" y="138767"/>
                </a:lnTo>
                <a:cubicBezTo>
                  <a:pt x="295483" y="144304"/>
                  <a:pt x="304591" y="144304"/>
                  <a:pt x="310128" y="138767"/>
                </a:cubicBezTo>
                <a:cubicBezTo>
                  <a:pt x="315664" y="133231"/>
                  <a:pt x="315664" y="124123"/>
                  <a:pt x="310128" y="118586"/>
                </a:cubicBezTo>
                <a:lnTo>
                  <a:pt x="283249" y="91708"/>
                </a:lnTo>
                <a:lnTo>
                  <a:pt x="318432" y="56525"/>
                </a:lnTo>
                <a:cubicBezTo>
                  <a:pt x="323969" y="50988"/>
                  <a:pt x="333077" y="50988"/>
                  <a:pt x="338614" y="56525"/>
                </a:cubicBezTo>
                <a:lnTo>
                  <a:pt x="400675" y="118586"/>
                </a:lnTo>
                <a:cubicBezTo>
                  <a:pt x="406211" y="124123"/>
                  <a:pt x="406211" y="133231"/>
                  <a:pt x="400675" y="138767"/>
                </a:cubicBezTo>
                <a:lnTo>
                  <a:pt x="138678" y="400764"/>
                </a:lnTo>
                <a:cubicBezTo>
                  <a:pt x="133141" y="406301"/>
                  <a:pt x="124033" y="406301"/>
                  <a:pt x="118497" y="400764"/>
                </a:cubicBezTo>
                <a:lnTo>
                  <a:pt x="56436" y="338703"/>
                </a:lnTo>
                <a:moveTo>
                  <a:pt x="88136" y="431036"/>
                </a:moveTo>
                <a:cubicBezTo>
                  <a:pt x="110460" y="453360"/>
                  <a:pt x="146626" y="453360"/>
                  <a:pt x="168950" y="431036"/>
                </a:cubicBezTo>
                <a:lnTo>
                  <a:pt x="431036" y="169039"/>
                </a:lnTo>
                <a:cubicBezTo>
                  <a:pt x="453360" y="146715"/>
                  <a:pt x="453360" y="110550"/>
                  <a:pt x="431036" y="88225"/>
                </a:cubicBezTo>
                <a:lnTo>
                  <a:pt x="369064" y="26164"/>
                </a:lnTo>
                <a:cubicBezTo>
                  <a:pt x="346740" y="3840"/>
                  <a:pt x="310575" y="3840"/>
                  <a:pt x="288250" y="26164"/>
                </a:cubicBezTo>
                <a:lnTo>
                  <a:pt x="26164" y="288161"/>
                </a:lnTo>
                <a:cubicBezTo>
                  <a:pt x="3840" y="310485"/>
                  <a:pt x="3840" y="346651"/>
                  <a:pt x="26164" y="368975"/>
                </a:cubicBezTo>
                <a:lnTo>
                  <a:pt x="88225" y="431036"/>
                </a:lnTo>
                <a:lnTo>
                  <a:pt x="88136" y="431036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005836" y="4050094"/>
            <a:ext cx="2926080" cy="1746483"/>
          </a:xfrm>
          <a:custGeom>
            <a:avLst/>
            <a:gdLst/>
            <a:ahLst/>
            <a:cxnLst/>
            <a:rect l="l" t="t" r="r" b="b"/>
            <a:pathLst>
              <a:path w="2926080" h="1746483">
                <a:moveTo>
                  <a:pt x="0" y="1746483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1746483"/>
                </a:lnTo>
                <a:lnTo>
                  <a:pt x="0" y="174648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Convert fractions to decimals.</a:t>
            </a:r>
            <a:endParaRPr lang="en-US" sz="115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For instance, 1/2 becomes 0.5 and 3/4 becomes 0.75, indicating that 3/4 is larger.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1005836" y="3487413"/>
            <a:ext cx="2926080" cy="457200"/>
          </a:xfrm>
          <a:custGeom>
            <a:avLst/>
            <a:gdLst/>
            <a:ahLst/>
            <a:cxnLst/>
            <a:rect l="l" t="t" r="r" b="b"/>
            <a:pathLst>
              <a:path w="2926080" h="457200">
                <a:moveTo>
                  <a:pt x="0" y="457200"/>
                </a:moveTo>
                <a:lnTo>
                  <a:pt x="0" y="0"/>
                </a:lnTo>
                <a:lnTo>
                  <a:pt x="2926080" y="0"/>
                </a:lnTo>
                <a:lnTo>
                  <a:pt x="29260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Decimal Conversion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005836" y="285776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386655" y="100905"/>
                </a:moveTo>
                <a:cubicBezTo>
                  <a:pt x="395049" y="92512"/>
                  <a:pt x="395049" y="78938"/>
                  <a:pt x="386655" y="70634"/>
                </a:cubicBezTo>
                <a:cubicBezTo>
                  <a:pt x="378262" y="62329"/>
                  <a:pt x="364688" y="62240"/>
                  <a:pt x="356384" y="70634"/>
                </a:cubicBezTo>
                <a:lnTo>
                  <a:pt x="70545" y="356295"/>
                </a:lnTo>
                <a:cubicBezTo>
                  <a:pt x="62151" y="364688"/>
                  <a:pt x="62151" y="378262"/>
                  <a:pt x="70545" y="386566"/>
                </a:cubicBezTo>
                <a:cubicBezTo>
                  <a:pt x="78938" y="394871"/>
                  <a:pt x="92512" y="394960"/>
                  <a:pt x="100816" y="386566"/>
                </a:cubicBezTo>
                <a:lnTo>
                  <a:pt x="386655" y="100905"/>
                </a:lnTo>
                <a:moveTo>
                  <a:pt x="157163" y="114300"/>
                </a:moveTo>
                <a:cubicBezTo>
                  <a:pt x="157163" y="90628"/>
                  <a:pt x="137972" y="71438"/>
                  <a:pt x="114300" y="71438"/>
                </a:cubicBezTo>
                <a:cubicBezTo>
                  <a:pt x="90628" y="71438"/>
                  <a:pt x="71438" y="90628"/>
                  <a:pt x="71438" y="114300"/>
                </a:cubicBezTo>
                <a:cubicBezTo>
                  <a:pt x="71438" y="137972"/>
                  <a:pt x="90628" y="157163"/>
                  <a:pt x="114300" y="157163"/>
                </a:cubicBezTo>
                <a:cubicBezTo>
                  <a:pt x="137972" y="157163"/>
                  <a:pt x="157163" y="137972"/>
                  <a:pt x="157163" y="114300"/>
                </a:cubicBezTo>
                <a:moveTo>
                  <a:pt x="385763" y="342900"/>
                </a:moveTo>
                <a:cubicBezTo>
                  <a:pt x="385763" y="319228"/>
                  <a:pt x="366572" y="300038"/>
                  <a:pt x="342900" y="300038"/>
                </a:cubicBezTo>
                <a:cubicBezTo>
                  <a:pt x="319228" y="300038"/>
                  <a:pt x="300038" y="319228"/>
                  <a:pt x="300038" y="342900"/>
                </a:cubicBezTo>
                <a:cubicBezTo>
                  <a:pt x="300038" y="366572"/>
                  <a:pt x="319228" y="385763"/>
                  <a:pt x="342900" y="385763"/>
                </a:cubicBezTo>
                <a:cubicBezTo>
                  <a:pt x="366572" y="385763"/>
                  <a:pt x="385763" y="366572"/>
                  <a:pt x="385763" y="34290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Fractions: A Comprehensive Guide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7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19" y="932927"/>
            <a:ext cx="7223760" cy="884627"/>
          </a:xfrm>
          <a:custGeom>
            <a:avLst/>
            <a:gdLst/>
            <a:ahLst/>
            <a:cxnLst/>
            <a:rect l="l" t="t" r="r" b="b"/>
            <a:pathLst>
              <a:path w="7223760" h="884627">
                <a:moveTo>
                  <a:pt x="0" y="884627"/>
                </a:moveTo>
                <a:lnTo>
                  <a:pt x="0" y="0"/>
                </a:lnTo>
                <a:lnTo>
                  <a:pt x="7223760" y="0"/>
                </a:lnTo>
                <a:lnTo>
                  <a:pt x="7223760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Comparing Fractions</a:t>
            </a:r>
            <a:endParaRPr lang="en-US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blipFill>
            <a:blip r:embed="rId1"/>
            <a:srcRect l="0" r="0" t="15850" b="1585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Fractions are crucial in science for representing proportions and concentrations.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 chemistry, a solution might be described as having a concentration of 1/5 solute.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Scientific Proportions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06651" y="90516"/>
                </a:moveTo>
                <a:lnTo>
                  <a:pt x="124868" y="108679"/>
                </a:lnTo>
                <a:lnTo>
                  <a:pt x="165641" y="149452"/>
                </a:lnTo>
                <a:lnTo>
                  <a:pt x="183804" y="167669"/>
                </a:lnTo>
                <a:lnTo>
                  <a:pt x="188090" y="171955"/>
                </a:lnTo>
                <a:cubicBezTo>
                  <a:pt x="193126" y="176991"/>
                  <a:pt x="201270" y="176991"/>
                  <a:pt x="206253" y="171955"/>
                </a:cubicBezTo>
                <a:cubicBezTo>
                  <a:pt x="211236" y="166919"/>
                  <a:pt x="211289" y="158775"/>
                  <a:pt x="206253" y="153792"/>
                </a:cubicBezTo>
                <a:lnTo>
                  <a:pt x="201967" y="149506"/>
                </a:lnTo>
                <a:lnTo>
                  <a:pt x="220130" y="131343"/>
                </a:lnTo>
                <a:lnTo>
                  <a:pt x="258331" y="93142"/>
                </a:lnTo>
                <a:cubicBezTo>
                  <a:pt x="268564" y="82908"/>
                  <a:pt x="274297" y="69031"/>
                  <a:pt x="274297" y="54565"/>
                </a:cubicBezTo>
                <a:cubicBezTo>
                  <a:pt x="274351" y="24401"/>
                  <a:pt x="249919" y="-31"/>
                  <a:pt x="219808" y="-31"/>
                </a:cubicBezTo>
                <a:cubicBezTo>
                  <a:pt x="205342" y="-31"/>
                  <a:pt x="191465" y="5702"/>
                  <a:pt x="181232" y="15936"/>
                </a:cubicBezTo>
                <a:lnTo>
                  <a:pt x="143031" y="54137"/>
                </a:lnTo>
                <a:lnTo>
                  <a:pt x="124868" y="72300"/>
                </a:lnTo>
                <a:lnTo>
                  <a:pt x="120582" y="68013"/>
                </a:lnTo>
                <a:cubicBezTo>
                  <a:pt x="115545" y="62977"/>
                  <a:pt x="107401" y="62977"/>
                  <a:pt x="102419" y="68013"/>
                </a:cubicBezTo>
                <a:cubicBezTo>
                  <a:pt x="97436" y="73050"/>
                  <a:pt x="97382" y="81194"/>
                  <a:pt x="102419" y="86176"/>
                </a:cubicBezTo>
                <a:lnTo>
                  <a:pt x="102419" y="86176"/>
                </a:lnTo>
                <a:lnTo>
                  <a:pt x="106705" y="90463"/>
                </a:lnTo>
                <a:lnTo>
                  <a:pt x="106651" y="90516"/>
                </a:lnTo>
                <a:moveTo>
                  <a:pt x="240168" y="74925"/>
                </a:moveTo>
                <a:lnTo>
                  <a:pt x="183804" y="131289"/>
                </a:lnTo>
                <a:lnTo>
                  <a:pt x="143031" y="90516"/>
                </a:lnTo>
                <a:lnTo>
                  <a:pt x="199395" y="34152"/>
                </a:lnTo>
                <a:cubicBezTo>
                  <a:pt x="204806" y="28741"/>
                  <a:pt x="212147" y="25687"/>
                  <a:pt x="219808" y="25687"/>
                </a:cubicBezTo>
                <a:cubicBezTo>
                  <a:pt x="235721" y="25687"/>
                  <a:pt x="248633" y="38599"/>
                  <a:pt x="248633" y="54512"/>
                </a:cubicBezTo>
                <a:cubicBezTo>
                  <a:pt x="248633" y="62173"/>
                  <a:pt x="245579" y="69514"/>
                  <a:pt x="240168" y="74925"/>
                </a:cubicBezTo>
                <a:lnTo>
                  <a:pt x="240168" y="74925"/>
                </a:lnTo>
                <a:moveTo>
                  <a:pt x="28481" y="176241"/>
                </a:moveTo>
                <a:cubicBezTo>
                  <a:pt x="21248" y="183474"/>
                  <a:pt x="17176" y="193279"/>
                  <a:pt x="17176" y="203513"/>
                </a:cubicBezTo>
                <a:lnTo>
                  <a:pt x="17176" y="231855"/>
                </a:lnTo>
                <a:lnTo>
                  <a:pt x="2174" y="254358"/>
                </a:lnTo>
                <a:cubicBezTo>
                  <a:pt x="-1202" y="259448"/>
                  <a:pt x="-559" y="266253"/>
                  <a:pt x="3781" y="270592"/>
                </a:cubicBezTo>
                <a:cubicBezTo>
                  <a:pt x="8121" y="274932"/>
                  <a:pt x="14925" y="275575"/>
                  <a:pt x="20015" y="272200"/>
                </a:cubicBezTo>
                <a:lnTo>
                  <a:pt x="42518" y="257198"/>
                </a:lnTo>
                <a:lnTo>
                  <a:pt x="70861" y="257198"/>
                </a:lnTo>
                <a:cubicBezTo>
                  <a:pt x="81094" y="257198"/>
                  <a:pt x="90899" y="253126"/>
                  <a:pt x="98132" y="245893"/>
                </a:cubicBezTo>
                <a:lnTo>
                  <a:pt x="167945" y="176027"/>
                </a:lnTo>
                <a:lnTo>
                  <a:pt x="149781" y="157864"/>
                </a:lnTo>
                <a:lnTo>
                  <a:pt x="79916" y="227676"/>
                </a:lnTo>
                <a:cubicBezTo>
                  <a:pt x="77505" y="230087"/>
                  <a:pt x="74236" y="231427"/>
                  <a:pt x="70807" y="231427"/>
                </a:cubicBezTo>
                <a:lnTo>
                  <a:pt x="42893" y="231427"/>
                </a:lnTo>
                <a:lnTo>
                  <a:pt x="42893" y="203513"/>
                </a:lnTo>
                <a:cubicBezTo>
                  <a:pt x="42893" y="200084"/>
                  <a:pt x="44233" y="196815"/>
                  <a:pt x="46644" y="194404"/>
                </a:cubicBezTo>
                <a:lnTo>
                  <a:pt x="116510" y="124592"/>
                </a:lnTo>
                <a:lnTo>
                  <a:pt x="98347" y="106429"/>
                </a:lnTo>
                <a:lnTo>
                  <a:pt x="28481" y="176241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Fractions are commonly used in sports to represent scores and statistics.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For instance, a player may have a shooting percentage of 3/10, indicating their success rate.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Sports Statistics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62878" y="245602"/>
                </a:moveTo>
                <a:cubicBezTo>
                  <a:pt x="162878" y="245174"/>
                  <a:pt x="162878" y="244745"/>
                  <a:pt x="162878" y="244316"/>
                </a:cubicBezTo>
                <a:cubicBezTo>
                  <a:pt x="162878" y="226475"/>
                  <a:pt x="168610" y="209973"/>
                  <a:pt x="178362" y="196525"/>
                </a:cubicBezTo>
                <a:lnTo>
                  <a:pt x="206329" y="224492"/>
                </a:lnTo>
                <a:cubicBezTo>
                  <a:pt x="193739" y="234458"/>
                  <a:pt x="179005" y="241745"/>
                  <a:pt x="162878" y="245602"/>
                </a:cubicBezTo>
                <a:lnTo>
                  <a:pt x="162878" y="245602"/>
                </a:lnTo>
                <a:moveTo>
                  <a:pt x="137267" y="248603"/>
                </a:moveTo>
                <a:lnTo>
                  <a:pt x="137160" y="248603"/>
                </a:lnTo>
                <a:cubicBezTo>
                  <a:pt x="111014" y="248603"/>
                  <a:pt x="86957" y="239601"/>
                  <a:pt x="67991" y="224546"/>
                </a:cubicBezTo>
                <a:lnTo>
                  <a:pt x="137160" y="155323"/>
                </a:lnTo>
                <a:lnTo>
                  <a:pt x="159984" y="178147"/>
                </a:lnTo>
                <a:cubicBezTo>
                  <a:pt x="145679" y="196417"/>
                  <a:pt x="137160" y="219349"/>
                  <a:pt x="137160" y="244316"/>
                </a:cubicBezTo>
                <a:cubicBezTo>
                  <a:pt x="137160" y="245763"/>
                  <a:pt x="137214" y="247156"/>
                  <a:pt x="137267" y="248603"/>
                </a:cubicBezTo>
                <a:moveTo>
                  <a:pt x="178201" y="159984"/>
                </a:moveTo>
                <a:lnTo>
                  <a:pt x="155323" y="137160"/>
                </a:lnTo>
                <a:lnTo>
                  <a:pt x="224546" y="67991"/>
                </a:lnTo>
                <a:cubicBezTo>
                  <a:pt x="239601" y="86957"/>
                  <a:pt x="248602" y="111014"/>
                  <a:pt x="248602" y="137160"/>
                </a:cubicBezTo>
                <a:lnTo>
                  <a:pt x="248602" y="137267"/>
                </a:lnTo>
                <a:cubicBezTo>
                  <a:pt x="247156" y="137214"/>
                  <a:pt x="245763" y="137160"/>
                  <a:pt x="244316" y="137160"/>
                </a:cubicBezTo>
                <a:cubicBezTo>
                  <a:pt x="219349" y="137160"/>
                  <a:pt x="196417" y="145679"/>
                  <a:pt x="178201" y="159984"/>
                </a:cubicBezTo>
                <a:moveTo>
                  <a:pt x="245602" y="162878"/>
                </a:moveTo>
                <a:cubicBezTo>
                  <a:pt x="241798" y="179005"/>
                  <a:pt x="234458" y="193792"/>
                  <a:pt x="224492" y="206329"/>
                </a:cubicBezTo>
                <a:lnTo>
                  <a:pt x="196525" y="178362"/>
                </a:lnTo>
                <a:cubicBezTo>
                  <a:pt x="209919" y="168610"/>
                  <a:pt x="226475" y="162877"/>
                  <a:pt x="244316" y="162877"/>
                </a:cubicBezTo>
                <a:cubicBezTo>
                  <a:pt x="244745" y="162877"/>
                  <a:pt x="245174" y="162877"/>
                  <a:pt x="245602" y="162877"/>
                </a:cubicBezTo>
                <a:lnTo>
                  <a:pt x="245602" y="162878"/>
                </a:lnTo>
                <a:moveTo>
                  <a:pt x="137160" y="118997"/>
                </a:moveTo>
                <a:lnTo>
                  <a:pt x="114336" y="96173"/>
                </a:lnTo>
                <a:cubicBezTo>
                  <a:pt x="128641" y="77902"/>
                  <a:pt x="137160" y="54971"/>
                  <a:pt x="137160" y="30004"/>
                </a:cubicBezTo>
                <a:cubicBezTo>
                  <a:pt x="137160" y="28557"/>
                  <a:pt x="137106" y="27164"/>
                  <a:pt x="137053" y="25717"/>
                </a:cubicBezTo>
                <a:lnTo>
                  <a:pt x="137160" y="25717"/>
                </a:lnTo>
                <a:cubicBezTo>
                  <a:pt x="163306" y="25717"/>
                  <a:pt x="187363" y="34719"/>
                  <a:pt x="206329" y="49774"/>
                </a:cubicBezTo>
                <a:lnTo>
                  <a:pt x="137160" y="118997"/>
                </a:lnTo>
                <a:moveTo>
                  <a:pt x="95958" y="77795"/>
                </a:moveTo>
                <a:lnTo>
                  <a:pt x="67991" y="49774"/>
                </a:lnTo>
                <a:cubicBezTo>
                  <a:pt x="80582" y="39809"/>
                  <a:pt x="95316" y="32522"/>
                  <a:pt x="111443" y="28664"/>
                </a:cubicBezTo>
                <a:cubicBezTo>
                  <a:pt x="111443" y="29093"/>
                  <a:pt x="111443" y="29522"/>
                  <a:pt x="111443" y="29950"/>
                </a:cubicBezTo>
                <a:cubicBezTo>
                  <a:pt x="111443" y="47792"/>
                  <a:pt x="105710" y="64294"/>
                  <a:pt x="95958" y="77742"/>
                </a:cubicBezTo>
                <a:lnTo>
                  <a:pt x="95958" y="77795"/>
                </a:lnTo>
                <a:moveTo>
                  <a:pt x="77795" y="95958"/>
                </a:moveTo>
                <a:cubicBezTo>
                  <a:pt x="64347" y="105710"/>
                  <a:pt x="47845" y="111443"/>
                  <a:pt x="30004" y="111443"/>
                </a:cubicBezTo>
                <a:cubicBezTo>
                  <a:pt x="29575" y="111443"/>
                  <a:pt x="29147" y="111443"/>
                  <a:pt x="28718" y="111443"/>
                </a:cubicBezTo>
                <a:cubicBezTo>
                  <a:pt x="32522" y="95316"/>
                  <a:pt x="39862" y="80528"/>
                  <a:pt x="49828" y="67991"/>
                </a:cubicBezTo>
                <a:lnTo>
                  <a:pt x="77795" y="95958"/>
                </a:lnTo>
                <a:moveTo>
                  <a:pt x="25718" y="137053"/>
                </a:moveTo>
                <a:cubicBezTo>
                  <a:pt x="27164" y="137106"/>
                  <a:pt x="28557" y="137160"/>
                  <a:pt x="30004" y="137160"/>
                </a:cubicBezTo>
                <a:cubicBezTo>
                  <a:pt x="54971" y="137160"/>
                  <a:pt x="77903" y="128641"/>
                  <a:pt x="96119" y="114336"/>
                </a:cubicBezTo>
                <a:lnTo>
                  <a:pt x="118997" y="137160"/>
                </a:lnTo>
                <a:lnTo>
                  <a:pt x="49774" y="206329"/>
                </a:lnTo>
                <a:cubicBezTo>
                  <a:pt x="34719" y="187363"/>
                  <a:pt x="25717" y="163306"/>
                  <a:pt x="25717" y="137160"/>
                </a:cubicBezTo>
                <a:lnTo>
                  <a:pt x="25718" y="137053"/>
                </a:lnTo>
                <a:moveTo>
                  <a:pt x="137160" y="274320"/>
                </a:moveTo>
                <a:cubicBezTo>
                  <a:pt x="212911" y="274320"/>
                  <a:pt x="274320" y="212911"/>
                  <a:pt x="274320" y="137160"/>
                </a:cubicBezTo>
                <a:cubicBezTo>
                  <a:pt x="274320" y="61409"/>
                  <a:pt x="212911" y="0"/>
                  <a:pt x="137160" y="0"/>
                </a:cubicBezTo>
                <a:cubicBezTo>
                  <a:pt x="61409" y="0"/>
                  <a:pt x="0" y="61409"/>
                  <a:pt x="0" y="137160"/>
                </a:cubicBezTo>
                <a:cubicBezTo>
                  <a:pt x="0" y="212911"/>
                  <a:pt x="61409" y="274320"/>
                  <a:pt x="137160" y="27432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Fractions are essential in music to represent rhythm and timing.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For example, a quarter note is represented as 1/4 of a whole note.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Music Rhythm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5725" y="42863"/>
                </a:moveTo>
                <a:cubicBezTo>
                  <a:pt x="85725" y="38148"/>
                  <a:pt x="89583" y="34290"/>
                  <a:pt x="94298" y="34290"/>
                </a:cubicBezTo>
                <a:lnTo>
                  <a:pt x="231458" y="34290"/>
                </a:lnTo>
                <a:cubicBezTo>
                  <a:pt x="236172" y="34290"/>
                  <a:pt x="240030" y="38148"/>
                  <a:pt x="240030" y="42863"/>
                </a:cubicBezTo>
                <a:lnTo>
                  <a:pt x="240030" y="145733"/>
                </a:lnTo>
                <a:lnTo>
                  <a:pt x="214313" y="145733"/>
                </a:lnTo>
                <a:cubicBezTo>
                  <a:pt x="204829" y="145733"/>
                  <a:pt x="197167" y="153394"/>
                  <a:pt x="197167" y="162878"/>
                </a:cubicBezTo>
                <a:lnTo>
                  <a:pt x="197167" y="188595"/>
                </a:lnTo>
                <a:lnTo>
                  <a:pt x="94297" y="188595"/>
                </a:lnTo>
                <a:cubicBezTo>
                  <a:pt x="89583" y="188595"/>
                  <a:pt x="85725" y="184737"/>
                  <a:pt x="85725" y="180023"/>
                </a:cubicBezTo>
                <a:lnTo>
                  <a:pt x="85725" y="42863"/>
                </a:lnTo>
                <a:moveTo>
                  <a:pt x="60008" y="42863"/>
                </a:moveTo>
                <a:lnTo>
                  <a:pt x="60008" y="180023"/>
                </a:lnTo>
                <a:cubicBezTo>
                  <a:pt x="60008" y="198936"/>
                  <a:pt x="75384" y="214313"/>
                  <a:pt x="94298" y="214313"/>
                </a:cubicBezTo>
                <a:lnTo>
                  <a:pt x="200114" y="214313"/>
                </a:lnTo>
                <a:cubicBezTo>
                  <a:pt x="209223" y="214313"/>
                  <a:pt x="217956" y="210723"/>
                  <a:pt x="224385" y="204293"/>
                </a:cubicBezTo>
                <a:lnTo>
                  <a:pt x="255728" y="172950"/>
                </a:lnTo>
                <a:cubicBezTo>
                  <a:pt x="262158" y="166521"/>
                  <a:pt x="265748" y="157788"/>
                  <a:pt x="265748" y="148679"/>
                </a:cubicBezTo>
                <a:lnTo>
                  <a:pt x="265748" y="42863"/>
                </a:lnTo>
                <a:cubicBezTo>
                  <a:pt x="265748" y="23950"/>
                  <a:pt x="250371" y="8573"/>
                  <a:pt x="231458" y="8573"/>
                </a:cubicBezTo>
                <a:lnTo>
                  <a:pt x="94298" y="8573"/>
                </a:lnTo>
                <a:cubicBezTo>
                  <a:pt x="75384" y="8573"/>
                  <a:pt x="60008" y="23949"/>
                  <a:pt x="60008" y="42863"/>
                </a:cubicBezTo>
                <a:lnTo>
                  <a:pt x="60008" y="42863"/>
                </a:lnTo>
                <a:moveTo>
                  <a:pt x="180023" y="252889"/>
                </a:moveTo>
                <a:cubicBezTo>
                  <a:pt x="180023" y="245763"/>
                  <a:pt x="174290" y="240030"/>
                  <a:pt x="167164" y="240030"/>
                </a:cubicBezTo>
                <a:lnTo>
                  <a:pt x="81439" y="240030"/>
                </a:lnTo>
                <a:cubicBezTo>
                  <a:pt x="55400" y="240030"/>
                  <a:pt x="34290" y="218920"/>
                  <a:pt x="34290" y="192881"/>
                </a:cubicBezTo>
                <a:lnTo>
                  <a:pt x="34290" y="72866"/>
                </a:lnTo>
                <a:cubicBezTo>
                  <a:pt x="34290" y="65740"/>
                  <a:pt x="28557" y="60008"/>
                  <a:pt x="21431" y="60008"/>
                </a:cubicBezTo>
                <a:cubicBezTo>
                  <a:pt x="14305" y="60008"/>
                  <a:pt x="8572" y="65740"/>
                  <a:pt x="8572" y="72866"/>
                </a:cubicBezTo>
                <a:lnTo>
                  <a:pt x="8572" y="192881"/>
                </a:lnTo>
                <a:cubicBezTo>
                  <a:pt x="8572" y="233118"/>
                  <a:pt x="41202" y="265747"/>
                  <a:pt x="81439" y="265747"/>
                </a:cubicBezTo>
                <a:lnTo>
                  <a:pt x="167164" y="265747"/>
                </a:lnTo>
                <a:cubicBezTo>
                  <a:pt x="174290" y="265747"/>
                  <a:pt x="180023" y="260015"/>
                  <a:pt x="180023" y="252889"/>
                </a:cubicBezTo>
                <a:lnTo>
                  <a:pt x="180023" y="252889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Fractions: A Comprehensive Guide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8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Fractions in Real-World Contexts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16" y="2579718"/>
            <a:ext cx="4572000" cy="3474720"/>
          </a:xfrm>
          <a:custGeom>
            <a:avLst/>
            <a:gdLst/>
            <a:ahLst/>
            <a:cxnLst/>
            <a:rect l="l" t="t" r="r" b="b"/>
            <a:pathLst>
              <a:path w="4572000" h="3474720">
                <a:moveTo>
                  <a:pt x="113623" y="3474720"/>
                </a:moveTo>
                <a:cubicBezTo>
                  <a:pt x="50871" y="3474720"/>
                  <a:pt x="0" y="3423849"/>
                  <a:pt x="0" y="3361097"/>
                </a:cubicBezTo>
                <a:lnTo>
                  <a:pt x="0" y="113623"/>
                </a:lnTo>
                <a:cubicBezTo>
                  <a:pt x="0" y="50871"/>
                  <a:pt x="50871" y="0"/>
                  <a:pt x="113623" y="0"/>
                </a:cubicBezTo>
                <a:lnTo>
                  <a:pt x="4458377" y="0"/>
                </a:lnTo>
                <a:cubicBezTo>
                  <a:pt x="4521129" y="0"/>
                  <a:pt x="4572000" y="50871"/>
                  <a:pt x="4572000" y="113623"/>
                </a:cubicBezTo>
                <a:lnTo>
                  <a:pt x="4572000" y="3361097"/>
                </a:lnTo>
                <a:cubicBezTo>
                  <a:pt x="4572000" y="3423849"/>
                  <a:pt x="4521129" y="3474720"/>
                  <a:pt x="4458377" y="3474720"/>
                </a:cubicBezTo>
                <a:lnTo>
                  <a:pt x="113623" y="347472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713263" y="2579718"/>
            <a:ext cx="4572000" cy="3474720"/>
          </a:xfrm>
          <a:custGeom>
            <a:avLst/>
            <a:gdLst/>
            <a:ahLst/>
            <a:cxnLst/>
            <a:rect l="l" t="t" r="r" b="b"/>
            <a:pathLst>
              <a:path w="4572000" h="3474720">
                <a:moveTo>
                  <a:pt x="101497" y="3474720"/>
                </a:moveTo>
                <a:cubicBezTo>
                  <a:pt x="45442" y="3474720"/>
                  <a:pt x="0" y="3429278"/>
                  <a:pt x="0" y="3373223"/>
                </a:cubicBezTo>
                <a:lnTo>
                  <a:pt x="0" y="101497"/>
                </a:lnTo>
                <a:cubicBezTo>
                  <a:pt x="0" y="45442"/>
                  <a:pt x="45442" y="0"/>
                  <a:pt x="101497" y="0"/>
                </a:cubicBezTo>
                <a:lnTo>
                  <a:pt x="4470503" y="0"/>
                </a:lnTo>
                <a:cubicBezTo>
                  <a:pt x="4526558" y="0"/>
                  <a:pt x="4572000" y="45442"/>
                  <a:pt x="4572000" y="101497"/>
                </a:cubicBezTo>
                <a:lnTo>
                  <a:pt x="4572000" y="3373223"/>
                </a:lnTo>
                <a:cubicBezTo>
                  <a:pt x="4572000" y="3429278"/>
                  <a:pt x="4526558" y="3474720"/>
                  <a:pt x="4470503" y="3474720"/>
                </a:cubicBezTo>
                <a:lnTo>
                  <a:pt x="101497" y="347472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079023" y="285776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51556" y="285776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079023" y="4035688"/>
            <a:ext cx="3840480" cy="1828800"/>
          </a:xfrm>
          <a:custGeom>
            <a:avLst/>
            <a:gdLst/>
            <a:ahLst/>
            <a:cxnLst/>
            <a:rect l="l" t="t" r="r" b="b"/>
            <a:pathLst>
              <a:path w="3840480" h="1828800">
                <a:moveTo>
                  <a:pt x="0" y="1828800"/>
                </a:moveTo>
                <a:lnTo>
                  <a:pt x="0" y="0"/>
                </a:lnTo>
                <a:lnTo>
                  <a:pt x="3840480" y="0"/>
                </a:lnTo>
                <a:lnTo>
                  <a:pt x="384048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Failing to simplify fractions is another frequent error.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Not reducing fractions to their simplest form can cause confusion and inaccuracies.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6079023" y="3553326"/>
            <a:ext cx="3840480" cy="365760"/>
          </a:xfrm>
          <a:custGeom>
            <a:avLst/>
            <a:gdLst/>
            <a:ahLst/>
            <a:cxnLst/>
            <a:rect l="l" t="t" r="r" b="b"/>
            <a:pathLst>
              <a:path w="3840480" h="365760">
                <a:moveTo>
                  <a:pt x="0" y="365760"/>
                </a:moveTo>
                <a:lnTo>
                  <a:pt x="0" y="0"/>
                </a:lnTo>
                <a:lnTo>
                  <a:pt x="3840480" y="0"/>
                </a:lnTo>
                <a:lnTo>
                  <a:pt x="38404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Simplification Oversight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170463" y="294920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61758" y="313896"/>
                </a:moveTo>
                <a:cubicBezTo>
                  <a:pt x="355686" y="321183"/>
                  <a:pt x="344827" y="322112"/>
                  <a:pt x="337612" y="316040"/>
                </a:cubicBezTo>
                <a:lnTo>
                  <a:pt x="223169" y="220170"/>
                </a:lnTo>
                <a:lnTo>
                  <a:pt x="249887" y="197810"/>
                </a:lnTo>
                <a:lnTo>
                  <a:pt x="359615" y="289751"/>
                </a:lnTo>
                <a:cubicBezTo>
                  <a:pt x="366901" y="295823"/>
                  <a:pt x="367830" y="306681"/>
                  <a:pt x="361758" y="313896"/>
                </a:cubicBezTo>
                <a:lnTo>
                  <a:pt x="361758" y="313896"/>
                </a:lnTo>
                <a:moveTo>
                  <a:pt x="80008" y="34290"/>
                </a:moveTo>
                <a:cubicBezTo>
                  <a:pt x="54758" y="34290"/>
                  <a:pt x="34288" y="54760"/>
                  <a:pt x="34288" y="80010"/>
                </a:cubicBezTo>
                <a:cubicBezTo>
                  <a:pt x="34288" y="105260"/>
                  <a:pt x="54758" y="125730"/>
                  <a:pt x="80008" y="125730"/>
                </a:cubicBezTo>
                <a:cubicBezTo>
                  <a:pt x="105259" y="125730"/>
                  <a:pt x="125728" y="105260"/>
                  <a:pt x="125728" y="80010"/>
                </a:cubicBezTo>
                <a:cubicBezTo>
                  <a:pt x="125728" y="54760"/>
                  <a:pt x="105259" y="34290"/>
                  <a:pt x="80008" y="34290"/>
                </a:cubicBezTo>
                <a:lnTo>
                  <a:pt x="80008" y="34290"/>
                </a:lnTo>
                <a:moveTo>
                  <a:pt x="80008" y="0"/>
                </a:moveTo>
                <a:cubicBezTo>
                  <a:pt x="124228" y="0"/>
                  <a:pt x="160018" y="35790"/>
                  <a:pt x="160018" y="80010"/>
                </a:cubicBezTo>
                <a:cubicBezTo>
                  <a:pt x="160018" y="92797"/>
                  <a:pt x="157018" y="104870"/>
                  <a:pt x="151731" y="115586"/>
                </a:cubicBezTo>
                <a:lnTo>
                  <a:pt x="205381" y="160520"/>
                </a:lnTo>
                <a:lnTo>
                  <a:pt x="337612" y="49720"/>
                </a:lnTo>
                <a:cubicBezTo>
                  <a:pt x="344898" y="43648"/>
                  <a:pt x="355686" y="44577"/>
                  <a:pt x="361758" y="51864"/>
                </a:cubicBezTo>
                <a:cubicBezTo>
                  <a:pt x="367830" y="59150"/>
                  <a:pt x="366901" y="69937"/>
                  <a:pt x="359615" y="76009"/>
                </a:cubicBezTo>
                <a:lnTo>
                  <a:pt x="151731" y="250174"/>
                </a:lnTo>
                <a:cubicBezTo>
                  <a:pt x="157018" y="260890"/>
                  <a:pt x="160018" y="272963"/>
                  <a:pt x="160018" y="285750"/>
                </a:cubicBezTo>
                <a:cubicBezTo>
                  <a:pt x="160018" y="329970"/>
                  <a:pt x="124228" y="365760"/>
                  <a:pt x="80008" y="365760"/>
                </a:cubicBezTo>
                <a:cubicBezTo>
                  <a:pt x="35788" y="365760"/>
                  <a:pt x="-2" y="329970"/>
                  <a:pt x="-2" y="285750"/>
                </a:cubicBezTo>
                <a:cubicBezTo>
                  <a:pt x="-2" y="241530"/>
                  <a:pt x="35788" y="205740"/>
                  <a:pt x="80008" y="205740"/>
                </a:cubicBezTo>
                <a:cubicBezTo>
                  <a:pt x="99011" y="205740"/>
                  <a:pt x="116513" y="212384"/>
                  <a:pt x="130229" y="223457"/>
                </a:cubicBezTo>
                <a:lnTo>
                  <a:pt x="178663" y="182880"/>
                </a:lnTo>
                <a:lnTo>
                  <a:pt x="130229" y="142304"/>
                </a:lnTo>
                <a:cubicBezTo>
                  <a:pt x="116513" y="153376"/>
                  <a:pt x="99011" y="160020"/>
                  <a:pt x="80008" y="160020"/>
                </a:cubicBezTo>
                <a:cubicBezTo>
                  <a:pt x="35788" y="160020"/>
                  <a:pt x="-2" y="124230"/>
                  <a:pt x="-2" y="80010"/>
                </a:cubicBezTo>
                <a:cubicBezTo>
                  <a:pt x="-2" y="35790"/>
                  <a:pt x="35788" y="0"/>
                  <a:pt x="80008" y="0"/>
                </a:cubicBezTo>
                <a:lnTo>
                  <a:pt x="80008" y="0"/>
                </a:lnTo>
                <a:moveTo>
                  <a:pt x="125728" y="285750"/>
                </a:moveTo>
                <a:cubicBezTo>
                  <a:pt x="125728" y="260500"/>
                  <a:pt x="105259" y="240030"/>
                  <a:pt x="80008" y="240030"/>
                </a:cubicBezTo>
                <a:cubicBezTo>
                  <a:pt x="54758" y="240030"/>
                  <a:pt x="34288" y="260500"/>
                  <a:pt x="34288" y="285750"/>
                </a:cubicBezTo>
                <a:cubicBezTo>
                  <a:pt x="34288" y="311000"/>
                  <a:pt x="54758" y="331470"/>
                  <a:pt x="80008" y="331470"/>
                </a:cubicBezTo>
                <a:cubicBezTo>
                  <a:pt x="105259" y="331470"/>
                  <a:pt x="125728" y="311000"/>
                  <a:pt x="125728" y="285750"/>
                </a:cubicBezTo>
                <a:lnTo>
                  <a:pt x="125728" y="28575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51556" y="4035688"/>
            <a:ext cx="3840480" cy="1828800"/>
          </a:xfrm>
          <a:custGeom>
            <a:avLst/>
            <a:gdLst/>
            <a:ahLst/>
            <a:cxnLst/>
            <a:rect l="l" t="t" r="r" b="b"/>
            <a:pathLst>
              <a:path w="3840480" h="1828800">
                <a:moveTo>
                  <a:pt x="0" y="1828800"/>
                </a:moveTo>
                <a:lnTo>
                  <a:pt x="0" y="0"/>
                </a:lnTo>
                <a:lnTo>
                  <a:pt x="3840480" y="0"/>
                </a:lnTo>
                <a:lnTo>
                  <a:pt x="384048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Assuming that the numerator and denominator can be added or subtracted directly is a common mistake.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can lead to incorrect results in calculations involving fractions.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051556" y="3553326"/>
            <a:ext cx="3840480" cy="365760"/>
          </a:xfrm>
          <a:custGeom>
            <a:avLst/>
            <a:gdLst/>
            <a:ahLst/>
            <a:cxnLst/>
            <a:rect l="l" t="t" r="r" b="b"/>
            <a:pathLst>
              <a:path w="3840480" h="365760">
                <a:moveTo>
                  <a:pt x="0" y="365760"/>
                </a:moveTo>
                <a:lnTo>
                  <a:pt x="0" y="0"/>
                </a:lnTo>
                <a:lnTo>
                  <a:pt x="3840480" y="0"/>
                </a:lnTo>
                <a:lnTo>
                  <a:pt x="38404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Direct Addition Error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142996" y="294508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10820400" cy="884627"/>
          </a:xfrm>
          <a:custGeom>
            <a:avLst/>
            <a:gdLst/>
            <a:ahLst/>
            <a:cxnLst/>
            <a:rect l="l" t="t" r="r" b="b"/>
            <a:pathLst>
              <a:path w="10820400" h="884627">
                <a:moveTo>
                  <a:pt x="0" y="884627"/>
                </a:moveTo>
                <a:lnTo>
                  <a:pt x="0" y="0"/>
                </a:lnTo>
                <a:lnTo>
                  <a:pt x="10820400" y="0"/>
                </a:lnTo>
                <a:lnTo>
                  <a:pt x="10820400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Common Errors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Fractions: A Comprehensive Guide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blipFill>
            <a:blip r:embed="rId1"/>
            <a:srcRect l="227" r="22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Equivalent ratios are fractions that have the same value but different numerators and denominators.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Equivalent Ratios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23121" y="48006"/>
                </a:moveTo>
                <a:lnTo>
                  <a:pt x="168814" y="48006"/>
                </a:lnTo>
                <a:cubicBezTo>
                  <a:pt x="163542" y="35876"/>
                  <a:pt x="151455" y="27432"/>
                  <a:pt x="137396" y="27432"/>
                </a:cubicBezTo>
                <a:cubicBezTo>
                  <a:pt x="123337" y="27432"/>
                  <a:pt x="111250" y="35876"/>
                  <a:pt x="105978" y="48006"/>
                </a:cubicBezTo>
                <a:lnTo>
                  <a:pt x="51671" y="48006"/>
                </a:lnTo>
                <a:cubicBezTo>
                  <a:pt x="45970" y="48006"/>
                  <a:pt x="41384" y="52592"/>
                  <a:pt x="41384" y="58293"/>
                </a:cubicBezTo>
                <a:cubicBezTo>
                  <a:pt x="41384" y="63994"/>
                  <a:pt x="45970" y="68580"/>
                  <a:pt x="51671" y="68580"/>
                </a:cubicBezTo>
                <a:lnTo>
                  <a:pt x="103792" y="68580"/>
                </a:lnTo>
                <a:cubicBezTo>
                  <a:pt x="106278" y="80839"/>
                  <a:pt x="115322" y="90740"/>
                  <a:pt x="127109" y="94426"/>
                </a:cubicBezTo>
                <a:lnTo>
                  <a:pt x="127109" y="226314"/>
                </a:lnTo>
                <a:lnTo>
                  <a:pt x="51671" y="226314"/>
                </a:lnTo>
                <a:cubicBezTo>
                  <a:pt x="45970" y="226314"/>
                  <a:pt x="41384" y="230900"/>
                  <a:pt x="41384" y="236601"/>
                </a:cubicBezTo>
                <a:cubicBezTo>
                  <a:pt x="41384" y="242302"/>
                  <a:pt x="45970" y="246888"/>
                  <a:pt x="51671" y="246888"/>
                </a:cubicBezTo>
                <a:lnTo>
                  <a:pt x="137396" y="246888"/>
                </a:lnTo>
                <a:lnTo>
                  <a:pt x="223121" y="246888"/>
                </a:lnTo>
                <a:cubicBezTo>
                  <a:pt x="228821" y="246888"/>
                  <a:pt x="233408" y="242302"/>
                  <a:pt x="233408" y="236601"/>
                </a:cubicBezTo>
                <a:cubicBezTo>
                  <a:pt x="233408" y="230900"/>
                  <a:pt x="228821" y="226314"/>
                  <a:pt x="223121" y="226314"/>
                </a:cubicBezTo>
                <a:lnTo>
                  <a:pt x="147683" y="226314"/>
                </a:lnTo>
                <a:lnTo>
                  <a:pt x="147683" y="94426"/>
                </a:lnTo>
                <a:cubicBezTo>
                  <a:pt x="159470" y="90740"/>
                  <a:pt x="168514" y="80839"/>
                  <a:pt x="171000" y="68580"/>
                </a:cubicBezTo>
                <a:lnTo>
                  <a:pt x="223121" y="68580"/>
                </a:lnTo>
                <a:cubicBezTo>
                  <a:pt x="228821" y="68580"/>
                  <a:pt x="233408" y="63994"/>
                  <a:pt x="233408" y="58293"/>
                </a:cubicBezTo>
                <a:cubicBezTo>
                  <a:pt x="233408" y="52592"/>
                  <a:pt x="228821" y="48006"/>
                  <a:pt x="223121" y="48006"/>
                </a:cubicBezTo>
                <a:lnTo>
                  <a:pt x="223121" y="48006"/>
                </a:lnTo>
                <a:moveTo>
                  <a:pt x="219692" y="111357"/>
                </a:moveTo>
                <a:lnTo>
                  <a:pt x="250724" y="164592"/>
                </a:lnTo>
                <a:lnTo>
                  <a:pt x="188616" y="164592"/>
                </a:lnTo>
                <a:lnTo>
                  <a:pt x="219692" y="111357"/>
                </a:lnTo>
                <a:moveTo>
                  <a:pt x="165685" y="171921"/>
                </a:moveTo>
                <a:cubicBezTo>
                  <a:pt x="170314" y="191167"/>
                  <a:pt x="192731" y="205740"/>
                  <a:pt x="219692" y="205740"/>
                </a:cubicBezTo>
                <a:cubicBezTo>
                  <a:pt x="246652" y="205740"/>
                  <a:pt x="269069" y="191167"/>
                  <a:pt x="273698" y="171921"/>
                </a:cubicBezTo>
                <a:cubicBezTo>
                  <a:pt x="274813" y="167207"/>
                  <a:pt x="273270" y="162363"/>
                  <a:pt x="270827" y="158163"/>
                </a:cubicBezTo>
                <a:lnTo>
                  <a:pt x="230022" y="88211"/>
                </a:lnTo>
                <a:cubicBezTo>
                  <a:pt x="227878" y="84525"/>
                  <a:pt x="223935" y="82296"/>
                  <a:pt x="219692" y="82296"/>
                </a:cubicBezTo>
                <a:cubicBezTo>
                  <a:pt x="215448" y="82296"/>
                  <a:pt x="211505" y="84568"/>
                  <a:pt x="209362" y="88211"/>
                </a:cubicBezTo>
                <a:lnTo>
                  <a:pt x="168557" y="158205"/>
                </a:lnTo>
                <a:cubicBezTo>
                  <a:pt x="166114" y="162406"/>
                  <a:pt x="164571" y="167249"/>
                  <a:pt x="165685" y="171964"/>
                </a:cubicBezTo>
                <a:lnTo>
                  <a:pt x="165685" y="171921"/>
                </a:lnTo>
                <a:moveTo>
                  <a:pt x="23553" y="164592"/>
                </a:moveTo>
                <a:lnTo>
                  <a:pt x="54585" y="111357"/>
                </a:lnTo>
                <a:lnTo>
                  <a:pt x="85661" y="164592"/>
                </a:lnTo>
                <a:lnTo>
                  <a:pt x="23553" y="164592"/>
                </a:lnTo>
                <a:moveTo>
                  <a:pt x="54585" y="205740"/>
                </a:moveTo>
                <a:cubicBezTo>
                  <a:pt x="81546" y="205740"/>
                  <a:pt x="103963" y="191167"/>
                  <a:pt x="108592" y="171921"/>
                </a:cubicBezTo>
                <a:cubicBezTo>
                  <a:pt x="109707" y="167207"/>
                  <a:pt x="108164" y="162363"/>
                  <a:pt x="105720" y="158163"/>
                </a:cubicBezTo>
                <a:lnTo>
                  <a:pt x="64915" y="88211"/>
                </a:lnTo>
                <a:cubicBezTo>
                  <a:pt x="62772" y="84525"/>
                  <a:pt x="58829" y="82296"/>
                  <a:pt x="54585" y="82296"/>
                </a:cubicBezTo>
                <a:cubicBezTo>
                  <a:pt x="50342" y="82296"/>
                  <a:pt x="46399" y="84568"/>
                  <a:pt x="44256" y="88211"/>
                </a:cubicBezTo>
                <a:lnTo>
                  <a:pt x="3493" y="158205"/>
                </a:lnTo>
                <a:cubicBezTo>
                  <a:pt x="1050" y="162406"/>
                  <a:pt x="-493" y="167249"/>
                  <a:pt x="622" y="171964"/>
                </a:cubicBezTo>
                <a:cubicBezTo>
                  <a:pt x="5251" y="191167"/>
                  <a:pt x="27668" y="205740"/>
                  <a:pt x="54585" y="205740"/>
                </a:cubicBezTo>
                <a:lnTo>
                  <a:pt x="54585" y="205740"/>
                </a:lnTo>
                <a:moveTo>
                  <a:pt x="137396" y="48006"/>
                </a:moveTo>
                <a:cubicBezTo>
                  <a:pt x="144971" y="48006"/>
                  <a:pt x="151112" y="54147"/>
                  <a:pt x="151112" y="61722"/>
                </a:cubicBezTo>
                <a:cubicBezTo>
                  <a:pt x="151112" y="69297"/>
                  <a:pt x="144971" y="75438"/>
                  <a:pt x="137396" y="75438"/>
                </a:cubicBezTo>
                <a:cubicBezTo>
                  <a:pt x="129821" y="75438"/>
                  <a:pt x="123680" y="69297"/>
                  <a:pt x="123680" y="61722"/>
                </a:cubicBezTo>
                <a:cubicBezTo>
                  <a:pt x="123680" y="54147"/>
                  <a:pt x="129821" y="48006"/>
                  <a:pt x="137396" y="48006"/>
                </a:cubicBezTo>
                <a:lnTo>
                  <a:pt x="137396" y="48006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To add fractions with different denominators, find the least common multiple (LCM) of the denominators.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Adding Fractions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14313" y="94298"/>
                </a:moveTo>
                <a:lnTo>
                  <a:pt x="214313" y="240030"/>
                </a:lnTo>
                <a:cubicBezTo>
                  <a:pt x="214313" y="244745"/>
                  <a:pt x="210455" y="248603"/>
                  <a:pt x="205740" y="248603"/>
                </a:cubicBezTo>
                <a:lnTo>
                  <a:pt x="68580" y="248603"/>
                </a:lnTo>
                <a:cubicBezTo>
                  <a:pt x="63865" y="248603"/>
                  <a:pt x="60008" y="244745"/>
                  <a:pt x="60008" y="240030"/>
                </a:cubicBezTo>
                <a:lnTo>
                  <a:pt x="60008" y="94298"/>
                </a:lnTo>
                <a:lnTo>
                  <a:pt x="214313" y="94298"/>
                </a:lnTo>
                <a:moveTo>
                  <a:pt x="214313" y="68580"/>
                </a:moveTo>
                <a:lnTo>
                  <a:pt x="60008" y="68580"/>
                </a:lnTo>
                <a:lnTo>
                  <a:pt x="60008" y="34290"/>
                </a:lnTo>
                <a:cubicBezTo>
                  <a:pt x="60008" y="29575"/>
                  <a:pt x="63865" y="25718"/>
                  <a:pt x="68580" y="25718"/>
                </a:cubicBezTo>
                <a:lnTo>
                  <a:pt x="205740" y="25718"/>
                </a:lnTo>
                <a:cubicBezTo>
                  <a:pt x="210455" y="25718"/>
                  <a:pt x="214313" y="29575"/>
                  <a:pt x="214313" y="34290"/>
                </a:cubicBezTo>
                <a:lnTo>
                  <a:pt x="214313" y="68580"/>
                </a:lnTo>
                <a:moveTo>
                  <a:pt x="240030" y="68580"/>
                </a:moveTo>
                <a:lnTo>
                  <a:pt x="240030" y="34290"/>
                </a:lnTo>
                <a:cubicBezTo>
                  <a:pt x="240030" y="15377"/>
                  <a:pt x="224653" y="0"/>
                  <a:pt x="205740" y="0"/>
                </a:cubicBezTo>
                <a:lnTo>
                  <a:pt x="68580" y="0"/>
                </a:lnTo>
                <a:cubicBezTo>
                  <a:pt x="49667" y="0"/>
                  <a:pt x="34290" y="15377"/>
                  <a:pt x="34290" y="34290"/>
                </a:cubicBezTo>
                <a:lnTo>
                  <a:pt x="34290" y="68580"/>
                </a:lnTo>
                <a:lnTo>
                  <a:pt x="34290" y="81439"/>
                </a:lnTo>
                <a:lnTo>
                  <a:pt x="34290" y="94298"/>
                </a:lnTo>
                <a:lnTo>
                  <a:pt x="34290" y="240030"/>
                </a:lnTo>
                <a:cubicBezTo>
                  <a:pt x="34290" y="258943"/>
                  <a:pt x="49667" y="274320"/>
                  <a:pt x="68580" y="274320"/>
                </a:cubicBezTo>
                <a:lnTo>
                  <a:pt x="205740" y="274320"/>
                </a:lnTo>
                <a:cubicBezTo>
                  <a:pt x="224653" y="274320"/>
                  <a:pt x="240030" y="258943"/>
                  <a:pt x="240030" y="240030"/>
                </a:cubicBezTo>
                <a:lnTo>
                  <a:pt x="240030" y="94298"/>
                </a:lnTo>
                <a:lnTo>
                  <a:pt x="240030" y="81439"/>
                </a:lnTo>
                <a:lnTo>
                  <a:pt x="240030" y="68580"/>
                </a:lnTo>
                <a:moveTo>
                  <a:pt x="77152" y="124301"/>
                </a:moveTo>
                <a:cubicBezTo>
                  <a:pt x="77152" y="131403"/>
                  <a:pt x="82910" y="137160"/>
                  <a:pt x="90011" y="137160"/>
                </a:cubicBezTo>
                <a:cubicBezTo>
                  <a:pt x="97113" y="137160"/>
                  <a:pt x="102870" y="131403"/>
                  <a:pt x="102870" y="124301"/>
                </a:cubicBezTo>
                <a:cubicBezTo>
                  <a:pt x="102870" y="117200"/>
                  <a:pt x="97113" y="111443"/>
                  <a:pt x="90011" y="111443"/>
                </a:cubicBezTo>
                <a:cubicBezTo>
                  <a:pt x="82910" y="111443"/>
                  <a:pt x="77152" y="117200"/>
                  <a:pt x="77152" y="124301"/>
                </a:cubicBezTo>
                <a:moveTo>
                  <a:pt x="90011" y="158591"/>
                </a:moveTo>
                <a:cubicBezTo>
                  <a:pt x="82910" y="158591"/>
                  <a:pt x="77152" y="164348"/>
                  <a:pt x="77152" y="171450"/>
                </a:cubicBezTo>
                <a:cubicBezTo>
                  <a:pt x="77152" y="178552"/>
                  <a:pt x="82910" y="184309"/>
                  <a:pt x="90011" y="184309"/>
                </a:cubicBezTo>
                <a:cubicBezTo>
                  <a:pt x="97113" y="184309"/>
                  <a:pt x="102870" y="178552"/>
                  <a:pt x="102870" y="171450"/>
                </a:cubicBezTo>
                <a:cubicBezTo>
                  <a:pt x="102870" y="164348"/>
                  <a:pt x="97113" y="158591"/>
                  <a:pt x="90011" y="158591"/>
                </a:cubicBezTo>
                <a:moveTo>
                  <a:pt x="77152" y="218599"/>
                </a:moveTo>
                <a:cubicBezTo>
                  <a:pt x="77152" y="225725"/>
                  <a:pt x="82885" y="231458"/>
                  <a:pt x="90011" y="231458"/>
                </a:cubicBezTo>
                <a:lnTo>
                  <a:pt x="137160" y="231458"/>
                </a:lnTo>
                <a:cubicBezTo>
                  <a:pt x="144286" y="231458"/>
                  <a:pt x="150019" y="225725"/>
                  <a:pt x="150019" y="218599"/>
                </a:cubicBezTo>
                <a:cubicBezTo>
                  <a:pt x="150019" y="211473"/>
                  <a:pt x="144286" y="205740"/>
                  <a:pt x="137160" y="205740"/>
                </a:cubicBezTo>
                <a:lnTo>
                  <a:pt x="90011" y="205740"/>
                </a:lnTo>
                <a:cubicBezTo>
                  <a:pt x="82885" y="205740"/>
                  <a:pt x="77152" y="211473"/>
                  <a:pt x="77152" y="218599"/>
                </a:cubicBezTo>
                <a:moveTo>
                  <a:pt x="137160" y="111443"/>
                </a:moveTo>
                <a:cubicBezTo>
                  <a:pt x="130058" y="111443"/>
                  <a:pt x="124301" y="117200"/>
                  <a:pt x="124301" y="124301"/>
                </a:cubicBezTo>
                <a:cubicBezTo>
                  <a:pt x="124301" y="131403"/>
                  <a:pt x="130058" y="137160"/>
                  <a:pt x="137160" y="137160"/>
                </a:cubicBezTo>
                <a:cubicBezTo>
                  <a:pt x="144262" y="137160"/>
                  <a:pt x="150019" y="131403"/>
                  <a:pt x="150019" y="124301"/>
                </a:cubicBezTo>
                <a:cubicBezTo>
                  <a:pt x="150019" y="117200"/>
                  <a:pt x="144262" y="111443"/>
                  <a:pt x="137160" y="111443"/>
                </a:cubicBezTo>
                <a:moveTo>
                  <a:pt x="124301" y="171450"/>
                </a:moveTo>
                <a:cubicBezTo>
                  <a:pt x="124301" y="178552"/>
                  <a:pt x="130058" y="184309"/>
                  <a:pt x="137160" y="184309"/>
                </a:cubicBezTo>
                <a:cubicBezTo>
                  <a:pt x="144262" y="184309"/>
                  <a:pt x="150019" y="178552"/>
                  <a:pt x="150019" y="171450"/>
                </a:cubicBezTo>
                <a:cubicBezTo>
                  <a:pt x="150019" y="164348"/>
                  <a:pt x="144262" y="158591"/>
                  <a:pt x="137160" y="158591"/>
                </a:cubicBezTo>
                <a:cubicBezTo>
                  <a:pt x="130058" y="158591"/>
                  <a:pt x="124301" y="164348"/>
                  <a:pt x="124301" y="171450"/>
                </a:cubicBezTo>
                <a:moveTo>
                  <a:pt x="184309" y="111443"/>
                </a:moveTo>
                <a:cubicBezTo>
                  <a:pt x="177207" y="111443"/>
                  <a:pt x="171450" y="117200"/>
                  <a:pt x="171450" y="124301"/>
                </a:cubicBezTo>
                <a:cubicBezTo>
                  <a:pt x="171450" y="131403"/>
                  <a:pt x="177207" y="137160"/>
                  <a:pt x="184309" y="137160"/>
                </a:cubicBezTo>
                <a:cubicBezTo>
                  <a:pt x="191410" y="137160"/>
                  <a:pt x="197168" y="131403"/>
                  <a:pt x="197168" y="124301"/>
                </a:cubicBezTo>
                <a:cubicBezTo>
                  <a:pt x="197168" y="117200"/>
                  <a:pt x="191410" y="111443"/>
                  <a:pt x="184309" y="111443"/>
                </a:cubicBezTo>
                <a:moveTo>
                  <a:pt x="171450" y="171450"/>
                </a:moveTo>
                <a:cubicBezTo>
                  <a:pt x="171450" y="178552"/>
                  <a:pt x="177207" y="184309"/>
                  <a:pt x="184309" y="184309"/>
                </a:cubicBezTo>
                <a:cubicBezTo>
                  <a:pt x="191410" y="184309"/>
                  <a:pt x="197168" y="178552"/>
                  <a:pt x="197168" y="171450"/>
                </a:cubicBezTo>
                <a:cubicBezTo>
                  <a:pt x="197168" y="164348"/>
                  <a:pt x="191410" y="158591"/>
                  <a:pt x="184309" y="158591"/>
                </a:cubicBezTo>
                <a:cubicBezTo>
                  <a:pt x="177207" y="158591"/>
                  <a:pt x="171450" y="164348"/>
                  <a:pt x="171450" y="171450"/>
                </a:cubicBezTo>
                <a:moveTo>
                  <a:pt x="184309" y="205740"/>
                </a:moveTo>
                <a:cubicBezTo>
                  <a:pt x="177207" y="205740"/>
                  <a:pt x="171450" y="211497"/>
                  <a:pt x="171450" y="218599"/>
                </a:cubicBezTo>
                <a:cubicBezTo>
                  <a:pt x="171450" y="225700"/>
                  <a:pt x="177207" y="231458"/>
                  <a:pt x="184309" y="231458"/>
                </a:cubicBezTo>
                <a:cubicBezTo>
                  <a:pt x="191410" y="231458"/>
                  <a:pt x="197168" y="225700"/>
                  <a:pt x="197168" y="218599"/>
                </a:cubicBezTo>
                <a:cubicBezTo>
                  <a:pt x="197168" y="211497"/>
                  <a:pt x="191410" y="205740"/>
                  <a:pt x="184309" y="20574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 fraction represents a part of a whole, while a decimal represents a fraction as a numerical value.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Fraction vs Decimal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33861" y="203222"/>
                </a:moveTo>
                <a:cubicBezTo>
                  <a:pt x="30540" y="199900"/>
                  <a:pt x="30540" y="194435"/>
                  <a:pt x="33861" y="191113"/>
                </a:cubicBezTo>
                <a:lnTo>
                  <a:pt x="54971" y="170003"/>
                </a:lnTo>
                <a:lnTo>
                  <a:pt x="71098" y="186130"/>
                </a:lnTo>
                <a:cubicBezTo>
                  <a:pt x="74420" y="189452"/>
                  <a:pt x="79885" y="189452"/>
                  <a:pt x="83207" y="186130"/>
                </a:cubicBezTo>
                <a:cubicBezTo>
                  <a:pt x="86529" y="182809"/>
                  <a:pt x="86529" y="177344"/>
                  <a:pt x="83207" y="174022"/>
                </a:cubicBezTo>
                <a:lnTo>
                  <a:pt x="67080" y="157895"/>
                </a:lnTo>
                <a:lnTo>
                  <a:pt x="89261" y="135713"/>
                </a:lnTo>
                <a:lnTo>
                  <a:pt x="105388" y="151841"/>
                </a:lnTo>
                <a:cubicBezTo>
                  <a:pt x="108710" y="155162"/>
                  <a:pt x="114175" y="155162"/>
                  <a:pt x="117497" y="151841"/>
                </a:cubicBezTo>
                <a:cubicBezTo>
                  <a:pt x="120819" y="148519"/>
                  <a:pt x="120819" y="143054"/>
                  <a:pt x="117497" y="139732"/>
                </a:cubicBezTo>
                <a:lnTo>
                  <a:pt x="101370" y="123605"/>
                </a:lnTo>
                <a:lnTo>
                  <a:pt x="123551" y="101423"/>
                </a:lnTo>
                <a:lnTo>
                  <a:pt x="139678" y="117551"/>
                </a:lnTo>
                <a:cubicBezTo>
                  <a:pt x="143000" y="120872"/>
                  <a:pt x="148465" y="120872"/>
                  <a:pt x="151787" y="117551"/>
                </a:cubicBezTo>
                <a:cubicBezTo>
                  <a:pt x="155109" y="114229"/>
                  <a:pt x="155109" y="108764"/>
                  <a:pt x="151787" y="105442"/>
                </a:cubicBezTo>
                <a:lnTo>
                  <a:pt x="135660" y="89315"/>
                </a:lnTo>
                <a:lnTo>
                  <a:pt x="157841" y="67133"/>
                </a:lnTo>
                <a:lnTo>
                  <a:pt x="173968" y="83261"/>
                </a:lnTo>
                <a:cubicBezTo>
                  <a:pt x="177290" y="86582"/>
                  <a:pt x="182755" y="86582"/>
                  <a:pt x="186077" y="83261"/>
                </a:cubicBezTo>
                <a:cubicBezTo>
                  <a:pt x="189399" y="79939"/>
                  <a:pt x="189399" y="74474"/>
                  <a:pt x="186077" y="71152"/>
                </a:cubicBezTo>
                <a:lnTo>
                  <a:pt x="169950" y="55025"/>
                </a:lnTo>
                <a:lnTo>
                  <a:pt x="191060" y="33915"/>
                </a:lnTo>
                <a:cubicBezTo>
                  <a:pt x="194382" y="30593"/>
                  <a:pt x="199847" y="30593"/>
                  <a:pt x="203168" y="33915"/>
                </a:cubicBezTo>
                <a:lnTo>
                  <a:pt x="240405" y="71152"/>
                </a:lnTo>
                <a:cubicBezTo>
                  <a:pt x="243727" y="74474"/>
                  <a:pt x="243727" y="79939"/>
                  <a:pt x="240405" y="83261"/>
                </a:cubicBezTo>
                <a:lnTo>
                  <a:pt x="83207" y="240459"/>
                </a:lnTo>
                <a:cubicBezTo>
                  <a:pt x="79885" y="243781"/>
                  <a:pt x="74420" y="243781"/>
                  <a:pt x="71098" y="240459"/>
                </a:cubicBezTo>
                <a:lnTo>
                  <a:pt x="33861" y="203222"/>
                </a:lnTo>
                <a:moveTo>
                  <a:pt x="52882" y="258622"/>
                </a:moveTo>
                <a:cubicBezTo>
                  <a:pt x="66276" y="272016"/>
                  <a:pt x="87975" y="272016"/>
                  <a:pt x="101370" y="258622"/>
                </a:cubicBezTo>
                <a:lnTo>
                  <a:pt x="258622" y="101423"/>
                </a:lnTo>
                <a:cubicBezTo>
                  <a:pt x="272016" y="88029"/>
                  <a:pt x="272016" y="66330"/>
                  <a:pt x="258622" y="52935"/>
                </a:cubicBezTo>
                <a:lnTo>
                  <a:pt x="221438" y="15698"/>
                </a:lnTo>
                <a:cubicBezTo>
                  <a:pt x="208044" y="2304"/>
                  <a:pt x="186345" y="2304"/>
                  <a:pt x="172950" y="15698"/>
                </a:cubicBezTo>
                <a:lnTo>
                  <a:pt x="15698" y="172897"/>
                </a:lnTo>
                <a:cubicBezTo>
                  <a:pt x="2304" y="186291"/>
                  <a:pt x="2304" y="207990"/>
                  <a:pt x="15698" y="221385"/>
                </a:cubicBezTo>
                <a:lnTo>
                  <a:pt x="52935" y="258622"/>
                </a:lnTo>
                <a:lnTo>
                  <a:pt x="52882" y="2586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Fractions: A Comprehensive Guide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10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FAQs</a:t>
            </a:r>
            <a:endParaRPr lang="en-US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285999"/>
          </a:xfrm>
          <a:custGeom>
            <a:avLst/>
            <a:gdLst/>
            <a:ahLst/>
            <a:cxnLst/>
            <a:rect l="l" t="t" r="r" b="b"/>
            <a:pathLst>
              <a:path w="12192000" h="2285999">
                <a:moveTo>
                  <a:pt x="0" y="2285999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285999"/>
                </a:lnTo>
                <a:lnTo>
                  <a:pt x="0" y="2285999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9" y="3229635"/>
            <a:ext cx="2377440" cy="2743200"/>
          </a:xfrm>
          <a:custGeom>
            <a:avLst/>
            <a:gdLst/>
            <a:ahLst/>
            <a:cxnLst/>
            <a:rect l="l" t="t" r="r" b="b"/>
            <a:pathLst>
              <a:path w="2377440" h="2743200">
                <a:moveTo>
                  <a:pt x="0" y="2743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743200"/>
                </a:lnTo>
                <a:lnTo>
                  <a:pt x="0" y="2743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will learn to recognize fractions in various forms.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will practice creating fractions from given quantities.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731519" y="2677009"/>
            <a:ext cx="2377440" cy="457521"/>
          </a:xfrm>
          <a:custGeom>
            <a:avLst/>
            <a:gdLst/>
            <a:ahLst/>
            <a:cxnLst/>
            <a:rect l="l" t="t" r="r" b="b"/>
            <a:pathLst>
              <a:path w="2377440" h="457521">
                <a:moveTo>
                  <a:pt x="0" y="457521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Identify Fractions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3515360" y="3229635"/>
            <a:ext cx="2377440" cy="2743200"/>
          </a:xfrm>
          <a:custGeom>
            <a:avLst/>
            <a:gdLst/>
            <a:ahLst/>
            <a:cxnLst/>
            <a:rect l="l" t="t" r="r" b="b"/>
            <a:pathLst>
              <a:path w="2377440" h="2743200">
                <a:moveTo>
                  <a:pt x="0" y="2743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743200"/>
                </a:lnTo>
                <a:lnTo>
                  <a:pt x="0" y="2743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will understand the concept of simplifying fractions.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will apply techniques to reduce fractions to their simplest form.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3515360" y="2677009"/>
            <a:ext cx="2377440" cy="457521"/>
          </a:xfrm>
          <a:custGeom>
            <a:avLst/>
            <a:gdLst/>
            <a:ahLst/>
            <a:cxnLst/>
            <a:rect l="l" t="t" r="r" b="b"/>
            <a:pathLst>
              <a:path w="2377440" h="457521">
                <a:moveTo>
                  <a:pt x="0" y="457521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Simplify Fractions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299201" y="3229635"/>
            <a:ext cx="2377440" cy="2743200"/>
          </a:xfrm>
          <a:custGeom>
            <a:avLst/>
            <a:gdLst/>
            <a:ahLst/>
            <a:cxnLst/>
            <a:rect l="l" t="t" r="r" b="b"/>
            <a:pathLst>
              <a:path w="2377440" h="2743200">
                <a:moveTo>
                  <a:pt x="0" y="2743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743200"/>
                </a:lnTo>
                <a:lnTo>
                  <a:pt x="0" y="2743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will learn how to add and subtract fractions with like denominators.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will also explore adding and subtracting fractions with unlike denominators.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6299201" y="2677009"/>
            <a:ext cx="2377440" cy="457521"/>
          </a:xfrm>
          <a:custGeom>
            <a:avLst/>
            <a:gdLst/>
            <a:ahLst/>
            <a:cxnLst/>
            <a:rect l="l" t="t" r="r" b="b"/>
            <a:pathLst>
              <a:path w="2377440" h="457521">
                <a:moveTo>
                  <a:pt x="0" y="457521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Add &amp; Subtract Fractions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9083043" y="3229635"/>
            <a:ext cx="2377440" cy="2743200"/>
          </a:xfrm>
          <a:custGeom>
            <a:avLst/>
            <a:gdLst/>
            <a:ahLst/>
            <a:cxnLst/>
            <a:rect l="l" t="t" r="r" b="b"/>
            <a:pathLst>
              <a:path w="2377440" h="2743200">
                <a:moveTo>
                  <a:pt x="0" y="2743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2743200"/>
                </a:lnTo>
                <a:lnTo>
                  <a:pt x="0" y="2743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will discover how fractions are used in everyday situations.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will solve real-world problems involving fractions to enhance understanding.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083043" y="2677009"/>
            <a:ext cx="2377440" cy="457521"/>
          </a:xfrm>
          <a:custGeom>
            <a:avLst/>
            <a:gdLst/>
            <a:ahLst/>
            <a:cxnLst/>
            <a:rect l="l" t="t" r="r" b="b"/>
            <a:pathLst>
              <a:path w="2377440" h="457521">
                <a:moveTo>
                  <a:pt x="0" y="457521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Real-World Applications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Fractions: A Comprehensive Guide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11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19" y="932927"/>
            <a:ext cx="10820400" cy="884627"/>
          </a:xfrm>
          <a:custGeom>
            <a:avLst/>
            <a:gdLst/>
            <a:ahLst/>
            <a:cxnLst/>
            <a:rect l="l" t="t" r="r" b="b"/>
            <a:pathLst>
              <a:path w="10820400" h="884627">
                <a:moveTo>
                  <a:pt x="0" y="884627"/>
                </a:moveTo>
                <a:lnTo>
                  <a:pt x="0" y="0"/>
                </a:lnTo>
                <a:lnTo>
                  <a:pt x="10820400" y="0"/>
                </a:lnTo>
                <a:lnTo>
                  <a:pt x="10820400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Objectives</a:t>
            </a:r>
            <a:endParaRPr lang="en-US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640081" cy="6858000"/>
          </a:xfrm>
          <a:custGeom>
            <a:avLst/>
            <a:gdLst/>
            <a:ahLst/>
            <a:cxnLst/>
            <a:rect l="l" t="t" r="r" b="b"/>
            <a:pathLst>
              <a:path w="640081" h="6858000">
                <a:moveTo>
                  <a:pt x="0" y="6858000"/>
                </a:moveTo>
                <a:lnTo>
                  <a:pt x="0" y="0"/>
                </a:lnTo>
                <a:lnTo>
                  <a:pt x="640081" y="0"/>
                </a:lnTo>
                <a:lnTo>
                  <a:pt x="640081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213360" y="-1"/>
            <a:ext cx="3503351" cy="6857998"/>
          </a:xfrm>
          <a:custGeom>
            <a:avLst/>
            <a:gdLst/>
            <a:ahLst/>
            <a:cxnLst/>
            <a:rect l="l" t="t" r="r" b="b"/>
            <a:pathLst>
              <a:path w="3503351" h="6857998">
                <a:moveTo>
                  <a:pt x="0" y="6857998"/>
                </a:moveTo>
                <a:lnTo>
                  <a:pt x="0" y="0"/>
                </a:lnTo>
                <a:lnTo>
                  <a:pt x="3503351" y="0"/>
                </a:lnTo>
                <a:lnTo>
                  <a:pt x="3503351" y="6857998"/>
                </a:lnTo>
                <a:lnTo>
                  <a:pt x="0" y="6857998"/>
                </a:lnTo>
              </a:path>
            </a:pathLst>
          </a:custGeom>
          <a:blipFill>
            <a:blip r:embed="rId1"/>
            <a:srcRect l="33038" r="3303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206238" y="2611910"/>
            <a:ext cx="3383280" cy="1280160"/>
          </a:xfrm>
          <a:custGeom>
            <a:avLst/>
            <a:gdLst/>
            <a:ahLst/>
            <a:cxnLst/>
            <a:rect l="l" t="t" r="r" b="b"/>
            <a:pathLst>
              <a:path w="3383280" h="1280160">
                <a:moveTo>
                  <a:pt x="0" y="12801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 way of representing part-whole relationships.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Fractions are used in various mathematical contexts.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206238" y="2145601"/>
            <a:ext cx="3383280" cy="365760"/>
          </a:xfrm>
          <a:custGeom>
            <a:avLst/>
            <a:gdLst/>
            <a:ahLst/>
            <a:cxnLst/>
            <a:rect l="l" t="t" r="r" b="b"/>
            <a:pathLst>
              <a:path w="3383280" h="365760">
                <a:moveTo>
                  <a:pt x="0" y="3657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Fraction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011160" y="2611910"/>
            <a:ext cx="3383280" cy="1280160"/>
          </a:xfrm>
          <a:custGeom>
            <a:avLst/>
            <a:gdLst/>
            <a:ahLst/>
            <a:cxnLst/>
            <a:rect l="l" t="t" r="r" b="b"/>
            <a:pathLst>
              <a:path w="3383280" h="1280160">
                <a:moveTo>
                  <a:pt x="0" y="12801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top number in a fraction.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indicates how many parts are being considered.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8011160" y="2145601"/>
            <a:ext cx="3383280" cy="365760"/>
          </a:xfrm>
          <a:custGeom>
            <a:avLst/>
            <a:gdLst/>
            <a:ahLst/>
            <a:cxnLst/>
            <a:rect l="l" t="t" r="r" b="b"/>
            <a:pathLst>
              <a:path w="3383280" h="365760">
                <a:moveTo>
                  <a:pt x="0" y="3657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Numerator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206238" y="4618856"/>
            <a:ext cx="3383280" cy="1280160"/>
          </a:xfrm>
          <a:custGeom>
            <a:avLst/>
            <a:gdLst/>
            <a:ahLst/>
            <a:cxnLst/>
            <a:rect l="l" t="t" r="r" b="b"/>
            <a:pathLst>
              <a:path w="3383280" h="1280160">
                <a:moveTo>
                  <a:pt x="0" y="12801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bottom number in a fraction.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shows the total number of equal parts in the whole.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206238" y="4152547"/>
            <a:ext cx="3383280" cy="365760"/>
          </a:xfrm>
          <a:custGeom>
            <a:avLst/>
            <a:gdLst/>
            <a:ahLst/>
            <a:cxnLst/>
            <a:rect l="l" t="t" r="r" b="b"/>
            <a:pathLst>
              <a:path w="3383280" h="365760">
                <a:moveTo>
                  <a:pt x="0" y="3657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Denominator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011160" y="4618856"/>
            <a:ext cx="3383280" cy="1280160"/>
          </a:xfrm>
          <a:custGeom>
            <a:avLst/>
            <a:gdLst/>
            <a:ahLst/>
            <a:cxnLst/>
            <a:rect l="l" t="t" r="r" b="b"/>
            <a:pathLst>
              <a:path w="3383280" h="1280160">
                <a:moveTo>
                  <a:pt x="0" y="12801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Fractions that have the same value.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can have different numerators and denominators.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011160" y="4152547"/>
            <a:ext cx="3383280" cy="365760"/>
          </a:xfrm>
          <a:custGeom>
            <a:avLst/>
            <a:gdLst/>
            <a:ahLst/>
            <a:cxnLst/>
            <a:rect l="l" t="t" r="r" b="b"/>
            <a:pathLst>
              <a:path w="3383280" h="365760">
                <a:moveTo>
                  <a:pt x="0" y="36576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Equivalent Fractions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Fractions: A Comprehensive Guide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12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206238" y="932927"/>
            <a:ext cx="7326399" cy="884627"/>
          </a:xfrm>
          <a:custGeom>
            <a:avLst/>
            <a:gdLst/>
            <a:ahLst/>
            <a:cxnLst/>
            <a:rect l="l" t="t" r="r" b="b"/>
            <a:pathLst>
              <a:path w="7326399" h="884627">
                <a:moveTo>
                  <a:pt x="0" y="884627"/>
                </a:moveTo>
                <a:lnTo>
                  <a:pt x="0" y="0"/>
                </a:lnTo>
                <a:lnTo>
                  <a:pt x="7326399" y="0"/>
                </a:lnTo>
                <a:lnTo>
                  <a:pt x="7326399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Vocabulary</a:t>
            </a:r>
            <a:endParaRPr lang="en-US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blipFill>
            <a:blip r:embed="rId1"/>
            <a:srcRect l="0" r="0" t="7826" b="7826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These games provide engaging activities that reinforce fraction skills through play.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encourage practice in a fun and interactive way, making learning enjoyable.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Interactive Online Fraction Games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2296" y="75438"/>
                </a:moveTo>
                <a:cubicBezTo>
                  <a:pt x="48220" y="75438"/>
                  <a:pt x="20574" y="103084"/>
                  <a:pt x="20574" y="137160"/>
                </a:cubicBezTo>
                <a:cubicBezTo>
                  <a:pt x="20574" y="171236"/>
                  <a:pt x="48220" y="198882"/>
                  <a:pt x="82296" y="198882"/>
                </a:cubicBezTo>
                <a:lnTo>
                  <a:pt x="192024" y="198882"/>
                </a:lnTo>
                <a:cubicBezTo>
                  <a:pt x="226100" y="198882"/>
                  <a:pt x="253746" y="171236"/>
                  <a:pt x="253746" y="137160"/>
                </a:cubicBezTo>
                <a:cubicBezTo>
                  <a:pt x="253746" y="103084"/>
                  <a:pt x="226100" y="75438"/>
                  <a:pt x="192024" y="75438"/>
                </a:cubicBezTo>
                <a:lnTo>
                  <a:pt x="82296" y="75438"/>
                </a:lnTo>
                <a:moveTo>
                  <a:pt x="0" y="137160"/>
                </a:moveTo>
                <a:cubicBezTo>
                  <a:pt x="0" y="91726"/>
                  <a:pt x="36862" y="54864"/>
                  <a:pt x="82296" y="54864"/>
                </a:cubicBezTo>
                <a:lnTo>
                  <a:pt x="192024" y="54864"/>
                </a:lnTo>
                <a:cubicBezTo>
                  <a:pt x="237458" y="54864"/>
                  <a:pt x="274320" y="91726"/>
                  <a:pt x="274320" y="137160"/>
                </a:cubicBezTo>
                <a:cubicBezTo>
                  <a:pt x="274320" y="182594"/>
                  <a:pt x="237458" y="219456"/>
                  <a:pt x="192024" y="219456"/>
                </a:cubicBezTo>
                <a:lnTo>
                  <a:pt x="82296" y="219456"/>
                </a:lnTo>
                <a:cubicBezTo>
                  <a:pt x="36862" y="219456"/>
                  <a:pt x="0" y="182594"/>
                  <a:pt x="0" y="137160"/>
                </a:cubicBezTo>
                <a:lnTo>
                  <a:pt x="0" y="137160"/>
                </a:lnTo>
                <a:moveTo>
                  <a:pt x="99441" y="113157"/>
                </a:moveTo>
                <a:lnTo>
                  <a:pt x="99441" y="126873"/>
                </a:lnTo>
                <a:lnTo>
                  <a:pt x="113157" y="126873"/>
                </a:lnTo>
                <a:cubicBezTo>
                  <a:pt x="118858" y="126873"/>
                  <a:pt x="123444" y="131459"/>
                  <a:pt x="123444" y="137160"/>
                </a:cubicBezTo>
                <a:cubicBezTo>
                  <a:pt x="123444" y="142861"/>
                  <a:pt x="118858" y="147447"/>
                  <a:pt x="113157" y="147447"/>
                </a:cubicBezTo>
                <a:lnTo>
                  <a:pt x="99441" y="147447"/>
                </a:lnTo>
                <a:lnTo>
                  <a:pt x="99441" y="161163"/>
                </a:lnTo>
                <a:cubicBezTo>
                  <a:pt x="99441" y="166864"/>
                  <a:pt x="94855" y="171450"/>
                  <a:pt x="89154" y="171450"/>
                </a:cubicBezTo>
                <a:cubicBezTo>
                  <a:pt x="83453" y="171450"/>
                  <a:pt x="78867" y="166864"/>
                  <a:pt x="78867" y="161163"/>
                </a:cubicBezTo>
                <a:lnTo>
                  <a:pt x="78867" y="147447"/>
                </a:lnTo>
                <a:lnTo>
                  <a:pt x="65151" y="147447"/>
                </a:lnTo>
                <a:cubicBezTo>
                  <a:pt x="59450" y="147447"/>
                  <a:pt x="54864" y="142861"/>
                  <a:pt x="54864" y="137160"/>
                </a:cubicBezTo>
                <a:cubicBezTo>
                  <a:pt x="54864" y="131459"/>
                  <a:pt x="59450" y="126873"/>
                  <a:pt x="65151" y="126873"/>
                </a:cubicBezTo>
                <a:lnTo>
                  <a:pt x="78867" y="126873"/>
                </a:lnTo>
                <a:lnTo>
                  <a:pt x="78867" y="113157"/>
                </a:lnTo>
                <a:cubicBezTo>
                  <a:pt x="78867" y="107456"/>
                  <a:pt x="83453" y="102870"/>
                  <a:pt x="89154" y="102870"/>
                </a:cubicBezTo>
                <a:cubicBezTo>
                  <a:pt x="94855" y="102870"/>
                  <a:pt x="99441" y="107456"/>
                  <a:pt x="99441" y="113157"/>
                </a:cubicBezTo>
                <a:lnTo>
                  <a:pt x="99441" y="113157"/>
                </a:lnTo>
                <a:moveTo>
                  <a:pt x="171450" y="144018"/>
                </a:moveTo>
                <a:cubicBezTo>
                  <a:pt x="179025" y="144018"/>
                  <a:pt x="185166" y="150159"/>
                  <a:pt x="185166" y="157734"/>
                </a:cubicBezTo>
                <a:cubicBezTo>
                  <a:pt x="185166" y="165309"/>
                  <a:pt x="179025" y="171450"/>
                  <a:pt x="171450" y="171450"/>
                </a:cubicBezTo>
                <a:cubicBezTo>
                  <a:pt x="163875" y="171450"/>
                  <a:pt x="157734" y="165309"/>
                  <a:pt x="157734" y="157734"/>
                </a:cubicBezTo>
                <a:cubicBezTo>
                  <a:pt x="157734" y="150159"/>
                  <a:pt x="163875" y="144018"/>
                  <a:pt x="171450" y="144018"/>
                </a:cubicBezTo>
                <a:moveTo>
                  <a:pt x="185166" y="116586"/>
                </a:moveTo>
                <a:cubicBezTo>
                  <a:pt x="185166" y="109011"/>
                  <a:pt x="191307" y="102870"/>
                  <a:pt x="198882" y="102870"/>
                </a:cubicBezTo>
                <a:cubicBezTo>
                  <a:pt x="206457" y="102870"/>
                  <a:pt x="212598" y="109011"/>
                  <a:pt x="212598" y="116586"/>
                </a:cubicBezTo>
                <a:cubicBezTo>
                  <a:pt x="212598" y="124161"/>
                  <a:pt x="206457" y="130302"/>
                  <a:pt x="198882" y="130302"/>
                </a:cubicBezTo>
                <a:cubicBezTo>
                  <a:pt x="191307" y="130302"/>
                  <a:pt x="185166" y="124161"/>
                  <a:pt x="185166" y="116586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These charts offer clear visual representations to help students understand and compare fractions.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They simplify complex concepts, aiding in better comprehension.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Visual Fraction Charts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14313" y="94298"/>
                </a:moveTo>
                <a:lnTo>
                  <a:pt x="214313" y="240030"/>
                </a:lnTo>
                <a:cubicBezTo>
                  <a:pt x="214313" y="244745"/>
                  <a:pt x="210455" y="248603"/>
                  <a:pt x="205740" y="248603"/>
                </a:cubicBezTo>
                <a:lnTo>
                  <a:pt x="68580" y="248603"/>
                </a:lnTo>
                <a:cubicBezTo>
                  <a:pt x="63865" y="248603"/>
                  <a:pt x="60008" y="244745"/>
                  <a:pt x="60008" y="240030"/>
                </a:cubicBezTo>
                <a:lnTo>
                  <a:pt x="60008" y="94298"/>
                </a:lnTo>
                <a:lnTo>
                  <a:pt x="214313" y="94298"/>
                </a:lnTo>
                <a:moveTo>
                  <a:pt x="214313" y="68580"/>
                </a:moveTo>
                <a:lnTo>
                  <a:pt x="60008" y="68580"/>
                </a:lnTo>
                <a:lnTo>
                  <a:pt x="60008" y="34290"/>
                </a:lnTo>
                <a:cubicBezTo>
                  <a:pt x="60008" y="29575"/>
                  <a:pt x="63865" y="25718"/>
                  <a:pt x="68580" y="25718"/>
                </a:cubicBezTo>
                <a:lnTo>
                  <a:pt x="205740" y="25718"/>
                </a:lnTo>
                <a:cubicBezTo>
                  <a:pt x="210455" y="25718"/>
                  <a:pt x="214313" y="29575"/>
                  <a:pt x="214313" y="34290"/>
                </a:cubicBezTo>
                <a:lnTo>
                  <a:pt x="214313" y="68580"/>
                </a:lnTo>
                <a:moveTo>
                  <a:pt x="240030" y="68580"/>
                </a:moveTo>
                <a:lnTo>
                  <a:pt x="240030" y="34290"/>
                </a:lnTo>
                <a:cubicBezTo>
                  <a:pt x="240030" y="15377"/>
                  <a:pt x="224653" y="0"/>
                  <a:pt x="205740" y="0"/>
                </a:cubicBezTo>
                <a:lnTo>
                  <a:pt x="68580" y="0"/>
                </a:lnTo>
                <a:cubicBezTo>
                  <a:pt x="49667" y="0"/>
                  <a:pt x="34290" y="15377"/>
                  <a:pt x="34290" y="34290"/>
                </a:cubicBezTo>
                <a:lnTo>
                  <a:pt x="34290" y="68580"/>
                </a:lnTo>
                <a:lnTo>
                  <a:pt x="34290" y="81439"/>
                </a:lnTo>
                <a:lnTo>
                  <a:pt x="34290" y="94298"/>
                </a:lnTo>
                <a:lnTo>
                  <a:pt x="34290" y="240030"/>
                </a:lnTo>
                <a:cubicBezTo>
                  <a:pt x="34290" y="258943"/>
                  <a:pt x="49667" y="274320"/>
                  <a:pt x="68580" y="274320"/>
                </a:cubicBezTo>
                <a:lnTo>
                  <a:pt x="205740" y="274320"/>
                </a:lnTo>
                <a:cubicBezTo>
                  <a:pt x="224653" y="274320"/>
                  <a:pt x="240030" y="258943"/>
                  <a:pt x="240030" y="240030"/>
                </a:cubicBezTo>
                <a:lnTo>
                  <a:pt x="240030" y="94298"/>
                </a:lnTo>
                <a:lnTo>
                  <a:pt x="240030" y="81439"/>
                </a:lnTo>
                <a:lnTo>
                  <a:pt x="240030" y="68580"/>
                </a:lnTo>
                <a:moveTo>
                  <a:pt x="77152" y="124301"/>
                </a:moveTo>
                <a:cubicBezTo>
                  <a:pt x="77152" y="131403"/>
                  <a:pt x="82910" y="137160"/>
                  <a:pt x="90011" y="137160"/>
                </a:cubicBezTo>
                <a:cubicBezTo>
                  <a:pt x="97113" y="137160"/>
                  <a:pt x="102870" y="131403"/>
                  <a:pt x="102870" y="124301"/>
                </a:cubicBezTo>
                <a:cubicBezTo>
                  <a:pt x="102870" y="117200"/>
                  <a:pt x="97113" y="111443"/>
                  <a:pt x="90011" y="111443"/>
                </a:cubicBezTo>
                <a:cubicBezTo>
                  <a:pt x="82910" y="111443"/>
                  <a:pt x="77152" y="117200"/>
                  <a:pt x="77152" y="124301"/>
                </a:cubicBezTo>
                <a:moveTo>
                  <a:pt x="90011" y="158591"/>
                </a:moveTo>
                <a:cubicBezTo>
                  <a:pt x="82910" y="158591"/>
                  <a:pt x="77152" y="164348"/>
                  <a:pt x="77152" y="171450"/>
                </a:cubicBezTo>
                <a:cubicBezTo>
                  <a:pt x="77152" y="178552"/>
                  <a:pt x="82910" y="184309"/>
                  <a:pt x="90011" y="184309"/>
                </a:cubicBezTo>
                <a:cubicBezTo>
                  <a:pt x="97113" y="184309"/>
                  <a:pt x="102870" y="178552"/>
                  <a:pt x="102870" y="171450"/>
                </a:cubicBezTo>
                <a:cubicBezTo>
                  <a:pt x="102870" y="164348"/>
                  <a:pt x="97113" y="158591"/>
                  <a:pt x="90011" y="158591"/>
                </a:cubicBezTo>
                <a:moveTo>
                  <a:pt x="77152" y="218599"/>
                </a:moveTo>
                <a:cubicBezTo>
                  <a:pt x="77152" y="225725"/>
                  <a:pt x="82885" y="231458"/>
                  <a:pt x="90011" y="231458"/>
                </a:cubicBezTo>
                <a:lnTo>
                  <a:pt x="137160" y="231458"/>
                </a:lnTo>
                <a:cubicBezTo>
                  <a:pt x="144286" y="231458"/>
                  <a:pt x="150019" y="225725"/>
                  <a:pt x="150019" y="218599"/>
                </a:cubicBezTo>
                <a:cubicBezTo>
                  <a:pt x="150019" y="211473"/>
                  <a:pt x="144286" y="205740"/>
                  <a:pt x="137160" y="205740"/>
                </a:cubicBezTo>
                <a:lnTo>
                  <a:pt x="90011" y="205740"/>
                </a:lnTo>
                <a:cubicBezTo>
                  <a:pt x="82885" y="205740"/>
                  <a:pt x="77152" y="211473"/>
                  <a:pt x="77152" y="218599"/>
                </a:cubicBezTo>
                <a:moveTo>
                  <a:pt x="137160" y="111443"/>
                </a:moveTo>
                <a:cubicBezTo>
                  <a:pt x="130058" y="111443"/>
                  <a:pt x="124301" y="117200"/>
                  <a:pt x="124301" y="124301"/>
                </a:cubicBezTo>
                <a:cubicBezTo>
                  <a:pt x="124301" y="131403"/>
                  <a:pt x="130058" y="137160"/>
                  <a:pt x="137160" y="137160"/>
                </a:cubicBezTo>
                <a:cubicBezTo>
                  <a:pt x="144262" y="137160"/>
                  <a:pt x="150019" y="131403"/>
                  <a:pt x="150019" y="124301"/>
                </a:cubicBezTo>
                <a:cubicBezTo>
                  <a:pt x="150019" y="117200"/>
                  <a:pt x="144262" y="111443"/>
                  <a:pt x="137160" y="111443"/>
                </a:cubicBezTo>
                <a:moveTo>
                  <a:pt x="124301" y="171450"/>
                </a:moveTo>
                <a:cubicBezTo>
                  <a:pt x="124301" y="178552"/>
                  <a:pt x="130058" y="184309"/>
                  <a:pt x="137160" y="184309"/>
                </a:cubicBezTo>
                <a:cubicBezTo>
                  <a:pt x="144262" y="184309"/>
                  <a:pt x="150019" y="178552"/>
                  <a:pt x="150019" y="171450"/>
                </a:cubicBezTo>
                <a:cubicBezTo>
                  <a:pt x="150019" y="164348"/>
                  <a:pt x="144262" y="158591"/>
                  <a:pt x="137160" y="158591"/>
                </a:cubicBezTo>
                <a:cubicBezTo>
                  <a:pt x="130058" y="158591"/>
                  <a:pt x="124301" y="164348"/>
                  <a:pt x="124301" y="171450"/>
                </a:cubicBezTo>
                <a:moveTo>
                  <a:pt x="184309" y="111443"/>
                </a:moveTo>
                <a:cubicBezTo>
                  <a:pt x="177207" y="111443"/>
                  <a:pt x="171450" y="117200"/>
                  <a:pt x="171450" y="124301"/>
                </a:cubicBezTo>
                <a:cubicBezTo>
                  <a:pt x="171450" y="131403"/>
                  <a:pt x="177207" y="137160"/>
                  <a:pt x="184309" y="137160"/>
                </a:cubicBezTo>
                <a:cubicBezTo>
                  <a:pt x="191410" y="137160"/>
                  <a:pt x="197168" y="131403"/>
                  <a:pt x="197168" y="124301"/>
                </a:cubicBezTo>
                <a:cubicBezTo>
                  <a:pt x="197168" y="117200"/>
                  <a:pt x="191410" y="111443"/>
                  <a:pt x="184309" y="111443"/>
                </a:cubicBezTo>
                <a:moveTo>
                  <a:pt x="171450" y="171450"/>
                </a:moveTo>
                <a:cubicBezTo>
                  <a:pt x="171450" y="178552"/>
                  <a:pt x="177207" y="184309"/>
                  <a:pt x="184309" y="184309"/>
                </a:cubicBezTo>
                <a:cubicBezTo>
                  <a:pt x="191410" y="184309"/>
                  <a:pt x="197168" y="178552"/>
                  <a:pt x="197168" y="171450"/>
                </a:cubicBezTo>
                <a:cubicBezTo>
                  <a:pt x="197168" y="164348"/>
                  <a:pt x="191410" y="158591"/>
                  <a:pt x="184309" y="158591"/>
                </a:cubicBezTo>
                <a:cubicBezTo>
                  <a:pt x="177207" y="158591"/>
                  <a:pt x="171450" y="164348"/>
                  <a:pt x="171450" y="171450"/>
                </a:cubicBezTo>
                <a:moveTo>
                  <a:pt x="184309" y="205740"/>
                </a:moveTo>
                <a:cubicBezTo>
                  <a:pt x="177207" y="205740"/>
                  <a:pt x="171450" y="211497"/>
                  <a:pt x="171450" y="218599"/>
                </a:cubicBezTo>
                <a:cubicBezTo>
                  <a:pt x="171450" y="225700"/>
                  <a:pt x="177207" y="231458"/>
                  <a:pt x="184309" y="231458"/>
                </a:cubicBezTo>
                <a:cubicBezTo>
                  <a:pt x="191410" y="231458"/>
                  <a:pt x="197168" y="225700"/>
                  <a:pt x="197168" y="218599"/>
                </a:cubicBezTo>
                <a:cubicBezTo>
                  <a:pt x="197168" y="211497"/>
                  <a:pt x="191410" y="205740"/>
                  <a:pt x="184309" y="20574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textbook serves as a key reference, providing detailed examples and exercises to enhance understanding.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It covers essential concepts in a structured manner, making it easier for students to follow.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Comprehensive Mathematics Textbook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7145" y="47149"/>
                </a:moveTo>
                <a:cubicBezTo>
                  <a:pt x="17145" y="21110"/>
                  <a:pt x="38255" y="0"/>
                  <a:pt x="64294" y="0"/>
                </a:cubicBezTo>
                <a:lnTo>
                  <a:pt x="227171" y="0"/>
                </a:lnTo>
                <a:cubicBezTo>
                  <a:pt x="243727" y="0"/>
                  <a:pt x="257175" y="13448"/>
                  <a:pt x="257175" y="30004"/>
                </a:cubicBezTo>
                <a:lnTo>
                  <a:pt x="257175" y="184309"/>
                </a:lnTo>
                <a:cubicBezTo>
                  <a:pt x="257175" y="196257"/>
                  <a:pt x="250156" y="206597"/>
                  <a:pt x="240030" y="211419"/>
                </a:cubicBezTo>
                <a:lnTo>
                  <a:pt x="240030" y="248602"/>
                </a:lnTo>
                <a:lnTo>
                  <a:pt x="244316" y="248602"/>
                </a:lnTo>
                <a:cubicBezTo>
                  <a:pt x="251442" y="248602"/>
                  <a:pt x="257175" y="254335"/>
                  <a:pt x="257175" y="261461"/>
                </a:cubicBezTo>
                <a:cubicBezTo>
                  <a:pt x="257175" y="268587"/>
                  <a:pt x="251442" y="274320"/>
                  <a:pt x="244316" y="274320"/>
                </a:cubicBezTo>
                <a:lnTo>
                  <a:pt x="60007" y="274320"/>
                </a:lnTo>
                <a:cubicBezTo>
                  <a:pt x="36326" y="274320"/>
                  <a:pt x="17145" y="255139"/>
                  <a:pt x="17145" y="231458"/>
                </a:cubicBezTo>
                <a:cubicBezTo>
                  <a:pt x="17145" y="230011"/>
                  <a:pt x="17199" y="228564"/>
                  <a:pt x="17359" y="227171"/>
                </a:cubicBezTo>
                <a:lnTo>
                  <a:pt x="17145" y="227171"/>
                </a:lnTo>
                <a:lnTo>
                  <a:pt x="17145" y="47149"/>
                </a:lnTo>
                <a:moveTo>
                  <a:pt x="60008" y="214313"/>
                </a:moveTo>
                <a:cubicBezTo>
                  <a:pt x="50524" y="214313"/>
                  <a:pt x="42863" y="221974"/>
                  <a:pt x="42863" y="231458"/>
                </a:cubicBezTo>
                <a:cubicBezTo>
                  <a:pt x="42863" y="240941"/>
                  <a:pt x="50524" y="248603"/>
                  <a:pt x="60008" y="248603"/>
                </a:cubicBezTo>
                <a:lnTo>
                  <a:pt x="214313" y="248603"/>
                </a:lnTo>
                <a:lnTo>
                  <a:pt x="214313" y="214313"/>
                </a:lnTo>
                <a:lnTo>
                  <a:pt x="60008" y="214313"/>
                </a:lnTo>
                <a:moveTo>
                  <a:pt x="42863" y="192185"/>
                </a:moveTo>
                <a:cubicBezTo>
                  <a:pt x="48113" y="189881"/>
                  <a:pt x="53900" y="188595"/>
                  <a:pt x="60008" y="188595"/>
                </a:cubicBezTo>
                <a:lnTo>
                  <a:pt x="227171" y="188595"/>
                </a:lnTo>
                <a:cubicBezTo>
                  <a:pt x="229529" y="188595"/>
                  <a:pt x="231458" y="186666"/>
                  <a:pt x="231458" y="184309"/>
                </a:cubicBezTo>
                <a:lnTo>
                  <a:pt x="231458" y="30004"/>
                </a:lnTo>
                <a:cubicBezTo>
                  <a:pt x="231458" y="27646"/>
                  <a:pt x="229529" y="25718"/>
                  <a:pt x="227171" y="25718"/>
                </a:cubicBezTo>
                <a:lnTo>
                  <a:pt x="64294" y="25718"/>
                </a:lnTo>
                <a:cubicBezTo>
                  <a:pt x="52453" y="25718"/>
                  <a:pt x="42863" y="35308"/>
                  <a:pt x="42863" y="47149"/>
                </a:cubicBezTo>
                <a:lnTo>
                  <a:pt x="42863" y="192185"/>
                </a:lnTo>
                <a:moveTo>
                  <a:pt x="98584" y="60008"/>
                </a:moveTo>
                <a:lnTo>
                  <a:pt x="192881" y="60008"/>
                </a:lnTo>
                <a:cubicBezTo>
                  <a:pt x="200007" y="60008"/>
                  <a:pt x="205740" y="65740"/>
                  <a:pt x="205740" y="72866"/>
                </a:cubicBezTo>
                <a:cubicBezTo>
                  <a:pt x="205740" y="79992"/>
                  <a:pt x="200007" y="85725"/>
                  <a:pt x="192881" y="85725"/>
                </a:cubicBezTo>
                <a:lnTo>
                  <a:pt x="98584" y="85725"/>
                </a:lnTo>
                <a:cubicBezTo>
                  <a:pt x="91458" y="85725"/>
                  <a:pt x="85725" y="79992"/>
                  <a:pt x="85725" y="72866"/>
                </a:cubicBezTo>
                <a:cubicBezTo>
                  <a:pt x="85725" y="65740"/>
                  <a:pt x="91458" y="60008"/>
                  <a:pt x="98584" y="60008"/>
                </a:cubicBezTo>
                <a:lnTo>
                  <a:pt x="98584" y="60008"/>
                </a:lnTo>
                <a:moveTo>
                  <a:pt x="98584" y="102870"/>
                </a:moveTo>
                <a:lnTo>
                  <a:pt x="192881" y="102870"/>
                </a:lnTo>
                <a:cubicBezTo>
                  <a:pt x="200007" y="102870"/>
                  <a:pt x="205740" y="108603"/>
                  <a:pt x="205740" y="115729"/>
                </a:cubicBezTo>
                <a:cubicBezTo>
                  <a:pt x="205740" y="122855"/>
                  <a:pt x="200007" y="128588"/>
                  <a:pt x="192881" y="128588"/>
                </a:cubicBezTo>
                <a:lnTo>
                  <a:pt x="98584" y="128588"/>
                </a:lnTo>
                <a:cubicBezTo>
                  <a:pt x="91458" y="128588"/>
                  <a:pt x="85725" y="122855"/>
                  <a:pt x="85725" y="115729"/>
                </a:cubicBezTo>
                <a:cubicBezTo>
                  <a:pt x="85725" y="108603"/>
                  <a:pt x="91458" y="102870"/>
                  <a:pt x="98584" y="10287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Fractions: A Comprehensive Guide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13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Resources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57659" y="2358003"/>
            <a:ext cx="1554480" cy="1554480"/>
          </a:xfrm>
          <a:custGeom>
            <a:avLst/>
            <a:gdLst/>
            <a:ahLst/>
            <a:cxnLst/>
            <a:rect l="l" t="t" r="r" b="b"/>
            <a:pathLst>
              <a:path w="1554480" h="1554480">
                <a:moveTo>
                  <a:pt x="0" y="777240"/>
                </a:moveTo>
                <a:cubicBezTo>
                  <a:pt x="0" y="347982"/>
                  <a:pt x="347982" y="0"/>
                  <a:pt x="777240" y="0"/>
                </a:cubicBezTo>
                <a:cubicBezTo>
                  <a:pt x="1206498" y="0"/>
                  <a:pt x="1554480" y="347982"/>
                  <a:pt x="1554480" y="777240"/>
                </a:cubicBezTo>
                <a:cubicBezTo>
                  <a:pt x="1554480" y="1206498"/>
                  <a:pt x="1206498" y="1554480"/>
                  <a:pt x="777240" y="1554480"/>
                </a:cubicBezTo>
                <a:cubicBezTo>
                  <a:pt x="347982" y="1554480"/>
                  <a:pt x="0" y="1206498"/>
                  <a:pt x="0" y="777240"/>
                </a:cubicBez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2479859" y="2358003"/>
            <a:ext cx="1554480" cy="1554480"/>
          </a:xfrm>
          <a:custGeom>
            <a:avLst/>
            <a:gdLst/>
            <a:ahLst/>
            <a:cxnLst/>
            <a:rect l="l" t="t" r="r" b="b"/>
            <a:pathLst>
              <a:path w="1554480" h="1554480">
                <a:moveTo>
                  <a:pt x="0" y="777240"/>
                </a:moveTo>
                <a:cubicBezTo>
                  <a:pt x="0" y="347982"/>
                  <a:pt x="347982" y="0"/>
                  <a:pt x="777240" y="0"/>
                </a:cubicBezTo>
                <a:cubicBezTo>
                  <a:pt x="1206498" y="0"/>
                  <a:pt x="1554480" y="347982"/>
                  <a:pt x="1554480" y="777240"/>
                </a:cubicBezTo>
                <a:cubicBezTo>
                  <a:pt x="1554480" y="1206498"/>
                  <a:pt x="1206498" y="1554480"/>
                  <a:pt x="777240" y="1554480"/>
                </a:cubicBezTo>
                <a:cubicBezTo>
                  <a:pt x="347982" y="1554480"/>
                  <a:pt x="0" y="1206498"/>
                  <a:pt x="0" y="777240"/>
                </a:cubicBez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530436" y="4706483"/>
            <a:ext cx="4808926" cy="1463040"/>
          </a:xfrm>
          <a:custGeom>
            <a:avLst/>
            <a:gdLst/>
            <a:ahLst/>
            <a:cxnLst/>
            <a:rect l="l" t="t" r="r" b="b"/>
            <a:pathLst>
              <a:path w="4808926" h="1463040">
                <a:moveTo>
                  <a:pt x="0" y="1463040"/>
                </a:moveTo>
                <a:lnTo>
                  <a:pt x="0" y="0"/>
                </a:lnTo>
                <a:lnTo>
                  <a:pt x="4808926" y="0"/>
                </a:lnTo>
                <a:lnTo>
                  <a:pt x="4808926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By mastering fractions, students can tackle more advanced mathematical concepts.</a:t>
            </a:r>
            <a:endParaRPr lang="en-US" sz="1400" dirty="0"/>
          </a:p>
          <a:p>
            <a:pPr algn="ctr"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knowledge allows for application in a variety of situations.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530436" y="4087204"/>
            <a:ext cx="4808926" cy="457200"/>
          </a:xfrm>
          <a:custGeom>
            <a:avLst/>
            <a:gdLst/>
            <a:ahLst/>
            <a:cxnLst/>
            <a:rect l="l" t="t" r="r" b="b"/>
            <a:pathLst>
              <a:path w="4808926" h="457200">
                <a:moveTo>
                  <a:pt x="0" y="457200"/>
                </a:moveTo>
                <a:lnTo>
                  <a:pt x="0" y="0"/>
                </a:lnTo>
                <a:lnTo>
                  <a:pt x="4808926" y="0"/>
                </a:lnTo>
                <a:lnTo>
                  <a:pt x="4808926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Mastering Advanced Concepts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431979" y="2632323"/>
            <a:ext cx="1005840" cy="1005840"/>
          </a:xfrm>
          <a:custGeom>
            <a:avLst/>
            <a:gdLst/>
            <a:ahLst/>
            <a:cxnLst/>
            <a:rect l="l" t="t" r="r" b="b"/>
            <a:pathLst>
              <a:path w="1005840" h="1005840">
                <a:moveTo>
                  <a:pt x="785813" y="345758"/>
                </a:moveTo>
                <a:lnTo>
                  <a:pt x="785813" y="880110"/>
                </a:lnTo>
                <a:cubicBezTo>
                  <a:pt x="785813" y="897398"/>
                  <a:pt x="771668" y="911543"/>
                  <a:pt x="754380" y="911543"/>
                </a:cubicBezTo>
                <a:lnTo>
                  <a:pt x="251460" y="911543"/>
                </a:lnTo>
                <a:cubicBezTo>
                  <a:pt x="234172" y="911543"/>
                  <a:pt x="220028" y="897398"/>
                  <a:pt x="220028" y="880110"/>
                </a:cubicBezTo>
                <a:lnTo>
                  <a:pt x="220028" y="345758"/>
                </a:lnTo>
                <a:lnTo>
                  <a:pt x="785813" y="345758"/>
                </a:lnTo>
                <a:moveTo>
                  <a:pt x="785813" y="251460"/>
                </a:moveTo>
                <a:lnTo>
                  <a:pt x="220028" y="251460"/>
                </a:lnTo>
                <a:lnTo>
                  <a:pt x="220028" y="125730"/>
                </a:lnTo>
                <a:cubicBezTo>
                  <a:pt x="220028" y="108442"/>
                  <a:pt x="234172" y="94297"/>
                  <a:pt x="251460" y="94297"/>
                </a:cubicBezTo>
                <a:lnTo>
                  <a:pt x="754380" y="94297"/>
                </a:lnTo>
                <a:cubicBezTo>
                  <a:pt x="771668" y="94297"/>
                  <a:pt x="785813" y="108442"/>
                  <a:pt x="785813" y="125730"/>
                </a:cubicBezTo>
                <a:lnTo>
                  <a:pt x="785813" y="251460"/>
                </a:lnTo>
                <a:moveTo>
                  <a:pt x="880110" y="251460"/>
                </a:moveTo>
                <a:lnTo>
                  <a:pt x="880110" y="125730"/>
                </a:lnTo>
                <a:cubicBezTo>
                  <a:pt x="880110" y="56382"/>
                  <a:pt x="823728" y="0"/>
                  <a:pt x="754380" y="0"/>
                </a:cubicBezTo>
                <a:lnTo>
                  <a:pt x="251460" y="0"/>
                </a:lnTo>
                <a:cubicBezTo>
                  <a:pt x="182112" y="0"/>
                  <a:pt x="125730" y="56382"/>
                  <a:pt x="125730" y="125730"/>
                </a:cubicBezTo>
                <a:lnTo>
                  <a:pt x="125730" y="251460"/>
                </a:lnTo>
                <a:lnTo>
                  <a:pt x="125730" y="298609"/>
                </a:lnTo>
                <a:lnTo>
                  <a:pt x="125730" y="345758"/>
                </a:lnTo>
                <a:lnTo>
                  <a:pt x="125730" y="880110"/>
                </a:lnTo>
                <a:cubicBezTo>
                  <a:pt x="125730" y="949458"/>
                  <a:pt x="182112" y="1005840"/>
                  <a:pt x="251460" y="1005840"/>
                </a:cubicBezTo>
                <a:lnTo>
                  <a:pt x="754380" y="1005840"/>
                </a:lnTo>
                <a:cubicBezTo>
                  <a:pt x="823728" y="1005840"/>
                  <a:pt x="880110" y="949458"/>
                  <a:pt x="880110" y="880110"/>
                </a:cubicBezTo>
                <a:lnTo>
                  <a:pt x="880110" y="345758"/>
                </a:lnTo>
                <a:lnTo>
                  <a:pt x="880110" y="298609"/>
                </a:lnTo>
                <a:lnTo>
                  <a:pt x="880110" y="251460"/>
                </a:lnTo>
                <a:moveTo>
                  <a:pt x="282893" y="455771"/>
                </a:moveTo>
                <a:cubicBezTo>
                  <a:pt x="282893" y="481811"/>
                  <a:pt x="304002" y="502920"/>
                  <a:pt x="330041" y="502920"/>
                </a:cubicBezTo>
                <a:cubicBezTo>
                  <a:pt x="356081" y="502920"/>
                  <a:pt x="377190" y="481811"/>
                  <a:pt x="377190" y="455771"/>
                </a:cubicBezTo>
                <a:cubicBezTo>
                  <a:pt x="377190" y="429732"/>
                  <a:pt x="356081" y="408622"/>
                  <a:pt x="330041" y="408622"/>
                </a:cubicBezTo>
                <a:cubicBezTo>
                  <a:pt x="304002" y="408622"/>
                  <a:pt x="282893" y="429732"/>
                  <a:pt x="282893" y="455771"/>
                </a:cubicBezTo>
                <a:moveTo>
                  <a:pt x="330041" y="581501"/>
                </a:moveTo>
                <a:cubicBezTo>
                  <a:pt x="304002" y="581501"/>
                  <a:pt x="282893" y="602610"/>
                  <a:pt x="282893" y="628650"/>
                </a:cubicBezTo>
                <a:cubicBezTo>
                  <a:pt x="282893" y="654690"/>
                  <a:pt x="304002" y="675799"/>
                  <a:pt x="330041" y="675799"/>
                </a:cubicBezTo>
                <a:cubicBezTo>
                  <a:pt x="356081" y="675799"/>
                  <a:pt x="377190" y="654690"/>
                  <a:pt x="377190" y="628650"/>
                </a:cubicBezTo>
                <a:cubicBezTo>
                  <a:pt x="377190" y="602610"/>
                  <a:pt x="356081" y="581501"/>
                  <a:pt x="330041" y="581501"/>
                </a:cubicBezTo>
                <a:moveTo>
                  <a:pt x="282893" y="801529"/>
                </a:moveTo>
                <a:cubicBezTo>
                  <a:pt x="282893" y="827657"/>
                  <a:pt x="303913" y="848678"/>
                  <a:pt x="330041" y="848678"/>
                </a:cubicBezTo>
                <a:lnTo>
                  <a:pt x="502920" y="848678"/>
                </a:lnTo>
                <a:cubicBezTo>
                  <a:pt x="529048" y="848678"/>
                  <a:pt x="550069" y="827657"/>
                  <a:pt x="550069" y="801529"/>
                </a:cubicBezTo>
                <a:cubicBezTo>
                  <a:pt x="550069" y="775401"/>
                  <a:pt x="529048" y="754380"/>
                  <a:pt x="502920" y="754380"/>
                </a:cubicBezTo>
                <a:lnTo>
                  <a:pt x="330041" y="754380"/>
                </a:lnTo>
                <a:cubicBezTo>
                  <a:pt x="303913" y="754380"/>
                  <a:pt x="282893" y="775401"/>
                  <a:pt x="282893" y="801529"/>
                </a:cubicBezTo>
                <a:moveTo>
                  <a:pt x="502920" y="408622"/>
                </a:moveTo>
                <a:cubicBezTo>
                  <a:pt x="476880" y="408622"/>
                  <a:pt x="455771" y="429732"/>
                  <a:pt x="455771" y="455771"/>
                </a:cubicBezTo>
                <a:cubicBezTo>
                  <a:pt x="455771" y="481811"/>
                  <a:pt x="476880" y="502920"/>
                  <a:pt x="502920" y="502920"/>
                </a:cubicBezTo>
                <a:cubicBezTo>
                  <a:pt x="528960" y="502920"/>
                  <a:pt x="550069" y="481811"/>
                  <a:pt x="550069" y="455771"/>
                </a:cubicBezTo>
                <a:cubicBezTo>
                  <a:pt x="550069" y="429732"/>
                  <a:pt x="528960" y="408622"/>
                  <a:pt x="502920" y="408622"/>
                </a:cubicBezTo>
                <a:moveTo>
                  <a:pt x="455771" y="628650"/>
                </a:moveTo>
                <a:cubicBezTo>
                  <a:pt x="455771" y="654690"/>
                  <a:pt x="476880" y="675799"/>
                  <a:pt x="502920" y="675799"/>
                </a:cubicBezTo>
                <a:cubicBezTo>
                  <a:pt x="528960" y="675799"/>
                  <a:pt x="550069" y="654690"/>
                  <a:pt x="550069" y="628650"/>
                </a:cubicBezTo>
                <a:cubicBezTo>
                  <a:pt x="550069" y="602610"/>
                  <a:pt x="528960" y="581501"/>
                  <a:pt x="502920" y="581501"/>
                </a:cubicBezTo>
                <a:cubicBezTo>
                  <a:pt x="476880" y="581501"/>
                  <a:pt x="455771" y="602610"/>
                  <a:pt x="455771" y="628650"/>
                </a:cubicBezTo>
                <a:moveTo>
                  <a:pt x="675799" y="408622"/>
                </a:moveTo>
                <a:cubicBezTo>
                  <a:pt x="649759" y="408622"/>
                  <a:pt x="628650" y="429732"/>
                  <a:pt x="628650" y="455771"/>
                </a:cubicBezTo>
                <a:cubicBezTo>
                  <a:pt x="628650" y="481811"/>
                  <a:pt x="649759" y="502920"/>
                  <a:pt x="675799" y="502920"/>
                </a:cubicBezTo>
                <a:cubicBezTo>
                  <a:pt x="701838" y="502920"/>
                  <a:pt x="722948" y="481811"/>
                  <a:pt x="722948" y="455771"/>
                </a:cubicBezTo>
                <a:cubicBezTo>
                  <a:pt x="722948" y="429732"/>
                  <a:pt x="701838" y="408622"/>
                  <a:pt x="675799" y="408622"/>
                </a:cubicBezTo>
                <a:moveTo>
                  <a:pt x="628650" y="628650"/>
                </a:moveTo>
                <a:cubicBezTo>
                  <a:pt x="628650" y="654690"/>
                  <a:pt x="649759" y="675799"/>
                  <a:pt x="675799" y="675799"/>
                </a:cubicBezTo>
                <a:cubicBezTo>
                  <a:pt x="701838" y="675799"/>
                  <a:pt x="722948" y="654690"/>
                  <a:pt x="722948" y="628650"/>
                </a:cubicBezTo>
                <a:cubicBezTo>
                  <a:pt x="722948" y="602610"/>
                  <a:pt x="701838" y="581501"/>
                  <a:pt x="675799" y="581501"/>
                </a:cubicBezTo>
                <a:cubicBezTo>
                  <a:pt x="649759" y="581501"/>
                  <a:pt x="628650" y="602610"/>
                  <a:pt x="628650" y="628650"/>
                </a:cubicBezTo>
                <a:moveTo>
                  <a:pt x="675799" y="754380"/>
                </a:moveTo>
                <a:cubicBezTo>
                  <a:pt x="649759" y="754380"/>
                  <a:pt x="628650" y="775489"/>
                  <a:pt x="628650" y="801529"/>
                </a:cubicBezTo>
                <a:cubicBezTo>
                  <a:pt x="628650" y="827568"/>
                  <a:pt x="649759" y="848678"/>
                  <a:pt x="675799" y="848678"/>
                </a:cubicBezTo>
                <a:cubicBezTo>
                  <a:pt x="701838" y="848678"/>
                  <a:pt x="722948" y="827568"/>
                  <a:pt x="722948" y="801529"/>
                </a:cubicBezTo>
                <a:cubicBezTo>
                  <a:pt x="722948" y="775489"/>
                  <a:pt x="701838" y="754380"/>
                  <a:pt x="675799" y="75438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52636" y="4706483"/>
            <a:ext cx="4808927" cy="1463040"/>
          </a:xfrm>
          <a:custGeom>
            <a:avLst/>
            <a:gdLst/>
            <a:ahLst/>
            <a:cxnLst/>
            <a:rect l="l" t="t" r="r" b="b"/>
            <a:pathLst>
              <a:path w="4808927" h="1463040">
                <a:moveTo>
                  <a:pt x="0" y="1463040"/>
                </a:moveTo>
                <a:lnTo>
                  <a:pt x="0" y="0"/>
                </a:lnTo>
                <a:lnTo>
                  <a:pt x="4808927" y="0"/>
                </a:lnTo>
                <a:lnTo>
                  <a:pt x="4808927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Fractions are a fundamental concept in mathematics.</a:t>
            </a:r>
            <a:endParaRPr lang="en-US" sz="1400" dirty="0"/>
          </a:p>
          <a:p>
            <a:pPr algn="ctr"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fractions is essential for problem-solving and real-world applications.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852636" y="4087204"/>
            <a:ext cx="4808927" cy="457200"/>
          </a:xfrm>
          <a:custGeom>
            <a:avLst/>
            <a:gdLst/>
            <a:ahLst/>
            <a:cxnLst/>
            <a:rect l="l" t="t" r="r" b="b"/>
            <a:pathLst>
              <a:path w="4808927" h="457200">
                <a:moveTo>
                  <a:pt x="0" y="457200"/>
                </a:moveTo>
                <a:lnTo>
                  <a:pt x="0" y="0"/>
                </a:lnTo>
                <a:lnTo>
                  <a:pt x="4808927" y="0"/>
                </a:lnTo>
                <a:lnTo>
                  <a:pt x="4808927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Importance of Fractions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2754179" y="2632323"/>
            <a:ext cx="1005840" cy="1005840"/>
          </a:xfrm>
          <a:custGeom>
            <a:avLst/>
            <a:gdLst/>
            <a:ahLst/>
            <a:cxnLst/>
            <a:rect l="l" t="t" r="r" b="b"/>
            <a:pathLst>
              <a:path w="1005840" h="1005840">
                <a:moveTo>
                  <a:pt x="850642" y="221992"/>
                </a:moveTo>
                <a:cubicBezTo>
                  <a:pt x="869109" y="203525"/>
                  <a:pt x="869109" y="173665"/>
                  <a:pt x="850642" y="155394"/>
                </a:cubicBezTo>
                <a:cubicBezTo>
                  <a:pt x="832175" y="137124"/>
                  <a:pt x="802315" y="136928"/>
                  <a:pt x="784044" y="155394"/>
                </a:cubicBezTo>
                <a:lnTo>
                  <a:pt x="155198" y="783848"/>
                </a:lnTo>
                <a:cubicBezTo>
                  <a:pt x="136731" y="802315"/>
                  <a:pt x="136731" y="832175"/>
                  <a:pt x="155198" y="850446"/>
                </a:cubicBezTo>
                <a:cubicBezTo>
                  <a:pt x="173665" y="868716"/>
                  <a:pt x="203526" y="868912"/>
                  <a:pt x="221796" y="850446"/>
                </a:cubicBezTo>
                <a:lnTo>
                  <a:pt x="850642" y="221992"/>
                </a:lnTo>
                <a:moveTo>
                  <a:pt x="345758" y="251460"/>
                </a:moveTo>
                <a:cubicBezTo>
                  <a:pt x="345758" y="199381"/>
                  <a:pt x="303539" y="157163"/>
                  <a:pt x="251460" y="157163"/>
                </a:cubicBezTo>
                <a:cubicBezTo>
                  <a:pt x="199381" y="157163"/>
                  <a:pt x="157163" y="199381"/>
                  <a:pt x="157163" y="251460"/>
                </a:cubicBezTo>
                <a:cubicBezTo>
                  <a:pt x="157163" y="303539"/>
                  <a:pt x="199381" y="345758"/>
                  <a:pt x="251460" y="345758"/>
                </a:cubicBezTo>
                <a:cubicBezTo>
                  <a:pt x="303539" y="345758"/>
                  <a:pt x="345758" y="303539"/>
                  <a:pt x="345758" y="251460"/>
                </a:cubicBezTo>
                <a:moveTo>
                  <a:pt x="848678" y="754380"/>
                </a:moveTo>
                <a:cubicBezTo>
                  <a:pt x="848678" y="702301"/>
                  <a:pt x="806459" y="660082"/>
                  <a:pt x="754380" y="660082"/>
                </a:cubicBezTo>
                <a:cubicBezTo>
                  <a:pt x="702301" y="660082"/>
                  <a:pt x="660082" y="702301"/>
                  <a:pt x="660082" y="754380"/>
                </a:cubicBezTo>
                <a:cubicBezTo>
                  <a:pt x="660082" y="806459"/>
                  <a:pt x="702301" y="848678"/>
                  <a:pt x="754380" y="848678"/>
                </a:cubicBezTo>
                <a:cubicBezTo>
                  <a:pt x="806459" y="848678"/>
                  <a:pt x="848678" y="806459"/>
                  <a:pt x="848678" y="75438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095999" y="2358003"/>
            <a:ext cx="0" cy="3840480"/>
          </a:xfrm>
          <a:custGeom>
            <a:avLst/>
            <a:gdLst/>
            <a:ahLst/>
            <a:cxnLst/>
            <a:rect l="l" t="t" r="r" b="b"/>
            <a:pathLst>
              <a:path w="0" h="3840480">
                <a:moveTo>
                  <a:pt x="0" y="0"/>
                </a:moveTo>
                <a:lnTo>
                  <a:pt x="0" y="3840480"/>
                </a:lnTo>
              </a:path>
            </a:pathLst>
          </a:custGeom>
          <a:noFill/>
          <a:ln w="19050">
            <a:solidFill>
              <a:srgbClr val="3E00FF">
                <a:alpha val="1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Fractions: A Comprehensive Guide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14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1520" y="932927"/>
            <a:ext cx="10820400" cy="884627"/>
          </a:xfrm>
          <a:custGeom>
            <a:avLst/>
            <a:gdLst/>
            <a:ahLst/>
            <a:cxnLst/>
            <a:rect l="l" t="t" r="r" b="b"/>
            <a:pathLst>
              <a:path w="10820400" h="884627">
                <a:moveTo>
                  <a:pt x="0" y="884627"/>
                </a:moveTo>
                <a:lnTo>
                  <a:pt x="0" y="0"/>
                </a:lnTo>
                <a:lnTo>
                  <a:pt x="10820400" y="0"/>
                </a:lnTo>
                <a:lnTo>
                  <a:pt x="10820400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Conclusion</a:t>
            </a:r>
            <a:endParaRPr lang="en-US" sz="4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blipFill>
            <a:blip r:embed="rId1"/>
            <a:srcRect l="0" r="0" t="2302" b="2302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Additional resources may be required for students struggling with fraction concepts.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Targeted small group sessions could provide the necessary scaffolding for those in need.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Support Needs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3524" y="133356"/>
                </a:moveTo>
                <a:cubicBezTo>
                  <a:pt x="201239" y="122319"/>
                  <a:pt x="205740" y="108871"/>
                  <a:pt x="205740" y="94297"/>
                </a:cubicBezTo>
                <a:cubicBezTo>
                  <a:pt x="205740" y="56418"/>
                  <a:pt x="175040" y="25717"/>
                  <a:pt x="137160" y="25717"/>
                </a:cubicBezTo>
                <a:cubicBezTo>
                  <a:pt x="99280" y="25717"/>
                  <a:pt x="68580" y="56418"/>
                  <a:pt x="68580" y="94297"/>
                </a:cubicBezTo>
                <a:cubicBezTo>
                  <a:pt x="68580" y="108871"/>
                  <a:pt x="73081" y="122319"/>
                  <a:pt x="80796" y="133356"/>
                </a:cubicBezTo>
                <a:cubicBezTo>
                  <a:pt x="82778" y="136196"/>
                  <a:pt x="85136" y="139410"/>
                  <a:pt x="87654" y="142839"/>
                </a:cubicBezTo>
                <a:lnTo>
                  <a:pt x="87654" y="142839"/>
                </a:lnTo>
                <a:cubicBezTo>
                  <a:pt x="94565" y="152323"/>
                  <a:pt x="102816" y="163681"/>
                  <a:pt x="108978" y="174879"/>
                </a:cubicBezTo>
                <a:cubicBezTo>
                  <a:pt x="114550" y="185059"/>
                  <a:pt x="117390" y="195667"/>
                  <a:pt x="118783" y="205686"/>
                </a:cubicBezTo>
                <a:lnTo>
                  <a:pt x="92690" y="205740"/>
                </a:lnTo>
                <a:cubicBezTo>
                  <a:pt x="91511" y="199311"/>
                  <a:pt x="89529" y="193042"/>
                  <a:pt x="86368" y="187256"/>
                </a:cubicBezTo>
                <a:cubicBezTo>
                  <a:pt x="81064" y="177612"/>
                  <a:pt x="74474" y="168557"/>
                  <a:pt x="67883" y="159502"/>
                </a:cubicBezTo>
                <a:lnTo>
                  <a:pt x="67883" y="159502"/>
                </a:lnTo>
                <a:lnTo>
                  <a:pt x="67883" y="159502"/>
                </a:lnTo>
                <a:cubicBezTo>
                  <a:pt x="65097" y="155698"/>
                  <a:pt x="62311" y="151894"/>
                  <a:pt x="59632" y="148036"/>
                </a:cubicBezTo>
                <a:cubicBezTo>
                  <a:pt x="49077" y="132820"/>
                  <a:pt x="42862" y="114282"/>
                  <a:pt x="42862" y="94298"/>
                </a:cubicBezTo>
                <a:cubicBezTo>
                  <a:pt x="42862" y="42220"/>
                  <a:pt x="85082" y="0"/>
                  <a:pt x="137160" y="0"/>
                </a:cubicBezTo>
                <a:cubicBezTo>
                  <a:pt x="189238" y="0"/>
                  <a:pt x="231457" y="42220"/>
                  <a:pt x="231457" y="94298"/>
                </a:cubicBezTo>
                <a:cubicBezTo>
                  <a:pt x="231457" y="114282"/>
                  <a:pt x="225242" y="132820"/>
                  <a:pt x="214634" y="148036"/>
                </a:cubicBezTo>
                <a:cubicBezTo>
                  <a:pt x="211955" y="151894"/>
                  <a:pt x="209169" y="155698"/>
                  <a:pt x="206383" y="159502"/>
                </a:cubicBezTo>
                <a:lnTo>
                  <a:pt x="206383" y="159502"/>
                </a:lnTo>
                <a:lnTo>
                  <a:pt x="206383" y="159502"/>
                </a:lnTo>
                <a:cubicBezTo>
                  <a:pt x="199793" y="168503"/>
                  <a:pt x="193203" y="177558"/>
                  <a:pt x="187898" y="187256"/>
                </a:cubicBezTo>
                <a:cubicBezTo>
                  <a:pt x="184737" y="193042"/>
                  <a:pt x="182755" y="199311"/>
                  <a:pt x="181576" y="205740"/>
                </a:cubicBezTo>
                <a:lnTo>
                  <a:pt x="155537" y="205740"/>
                </a:lnTo>
                <a:cubicBezTo>
                  <a:pt x="156930" y="195721"/>
                  <a:pt x="159770" y="185059"/>
                  <a:pt x="165342" y="174933"/>
                </a:cubicBezTo>
                <a:cubicBezTo>
                  <a:pt x="171504" y="163735"/>
                  <a:pt x="179755" y="152376"/>
                  <a:pt x="186666" y="142893"/>
                </a:cubicBezTo>
                <a:lnTo>
                  <a:pt x="186666" y="142893"/>
                </a:lnTo>
                <a:lnTo>
                  <a:pt x="186666" y="142893"/>
                </a:lnTo>
                <a:lnTo>
                  <a:pt x="186666" y="142893"/>
                </a:lnTo>
                <a:cubicBezTo>
                  <a:pt x="189184" y="139464"/>
                  <a:pt x="191488" y="136249"/>
                  <a:pt x="193470" y="133410"/>
                </a:cubicBezTo>
                <a:lnTo>
                  <a:pt x="193524" y="133356"/>
                </a:lnTo>
                <a:moveTo>
                  <a:pt x="137160" y="68580"/>
                </a:moveTo>
                <a:cubicBezTo>
                  <a:pt x="122962" y="68580"/>
                  <a:pt x="111443" y="80099"/>
                  <a:pt x="111443" y="94298"/>
                </a:cubicBezTo>
                <a:cubicBezTo>
                  <a:pt x="111443" y="99012"/>
                  <a:pt x="107585" y="102870"/>
                  <a:pt x="102870" y="102870"/>
                </a:cubicBezTo>
                <a:cubicBezTo>
                  <a:pt x="98155" y="102870"/>
                  <a:pt x="94297" y="99012"/>
                  <a:pt x="94297" y="94298"/>
                </a:cubicBezTo>
                <a:cubicBezTo>
                  <a:pt x="94297" y="70616"/>
                  <a:pt x="113478" y="51435"/>
                  <a:pt x="137160" y="51435"/>
                </a:cubicBezTo>
                <a:cubicBezTo>
                  <a:pt x="141875" y="51435"/>
                  <a:pt x="145733" y="55293"/>
                  <a:pt x="145733" y="60008"/>
                </a:cubicBezTo>
                <a:cubicBezTo>
                  <a:pt x="145733" y="64722"/>
                  <a:pt x="141875" y="68580"/>
                  <a:pt x="137160" y="68580"/>
                </a:cubicBezTo>
                <a:lnTo>
                  <a:pt x="137160" y="68580"/>
                </a:lnTo>
                <a:moveTo>
                  <a:pt x="137160" y="274320"/>
                </a:moveTo>
                <a:cubicBezTo>
                  <a:pt x="113478" y="274320"/>
                  <a:pt x="94298" y="255139"/>
                  <a:pt x="94298" y="231458"/>
                </a:cubicBezTo>
                <a:lnTo>
                  <a:pt x="94298" y="222885"/>
                </a:lnTo>
                <a:lnTo>
                  <a:pt x="180023" y="222885"/>
                </a:lnTo>
                <a:lnTo>
                  <a:pt x="180023" y="231458"/>
                </a:lnTo>
                <a:cubicBezTo>
                  <a:pt x="180023" y="255139"/>
                  <a:pt x="160842" y="274320"/>
                  <a:pt x="137160" y="274320"/>
                </a:cubicBezTo>
                <a:lnTo>
                  <a:pt x="137160" y="27432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showed a solid grasp of basic fraction concepts through assessments.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Real-world applications of fractions were effectively demonstrated in class activities.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Understanding Fractions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14313" y="94298"/>
                </a:moveTo>
                <a:lnTo>
                  <a:pt x="214313" y="240030"/>
                </a:lnTo>
                <a:cubicBezTo>
                  <a:pt x="214313" y="244745"/>
                  <a:pt x="210455" y="248603"/>
                  <a:pt x="205740" y="248603"/>
                </a:cubicBezTo>
                <a:lnTo>
                  <a:pt x="68580" y="248603"/>
                </a:lnTo>
                <a:cubicBezTo>
                  <a:pt x="63865" y="248603"/>
                  <a:pt x="60008" y="244745"/>
                  <a:pt x="60008" y="240030"/>
                </a:cubicBezTo>
                <a:lnTo>
                  <a:pt x="60008" y="94298"/>
                </a:lnTo>
                <a:lnTo>
                  <a:pt x="214313" y="94298"/>
                </a:lnTo>
                <a:moveTo>
                  <a:pt x="214313" y="68580"/>
                </a:moveTo>
                <a:lnTo>
                  <a:pt x="60008" y="68580"/>
                </a:lnTo>
                <a:lnTo>
                  <a:pt x="60008" y="34290"/>
                </a:lnTo>
                <a:cubicBezTo>
                  <a:pt x="60008" y="29575"/>
                  <a:pt x="63865" y="25718"/>
                  <a:pt x="68580" y="25718"/>
                </a:cubicBezTo>
                <a:lnTo>
                  <a:pt x="205740" y="25718"/>
                </a:lnTo>
                <a:cubicBezTo>
                  <a:pt x="210455" y="25718"/>
                  <a:pt x="214313" y="29575"/>
                  <a:pt x="214313" y="34290"/>
                </a:cubicBezTo>
                <a:lnTo>
                  <a:pt x="214313" y="68580"/>
                </a:lnTo>
                <a:moveTo>
                  <a:pt x="240030" y="68580"/>
                </a:moveTo>
                <a:lnTo>
                  <a:pt x="240030" y="34290"/>
                </a:lnTo>
                <a:cubicBezTo>
                  <a:pt x="240030" y="15377"/>
                  <a:pt x="224653" y="0"/>
                  <a:pt x="205740" y="0"/>
                </a:cubicBezTo>
                <a:lnTo>
                  <a:pt x="68580" y="0"/>
                </a:lnTo>
                <a:cubicBezTo>
                  <a:pt x="49667" y="0"/>
                  <a:pt x="34290" y="15377"/>
                  <a:pt x="34290" y="34290"/>
                </a:cubicBezTo>
                <a:lnTo>
                  <a:pt x="34290" y="68580"/>
                </a:lnTo>
                <a:lnTo>
                  <a:pt x="34290" y="81439"/>
                </a:lnTo>
                <a:lnTo>
                  <a:pt x="34290" y="94298"/>
                </a:lnTo>
                <a:lnTo>
                  <a:pt x="34290" y="240030"/>
                </a:lnTo>
                <a:cubicBezTo>
                  <a:pt x="34290" y="258943"/>
                  <a:pt x="49667" y="274320"/>
                  <a:pt x="68580" y="274320"/>
                </a:cubicBezTo>
                <a:lnTo>
                  <a:pt x="205740" y="274320"/>
                </a:lnTo>
                <a:cubicBezTo>
                  <a:pt x="224653" y="274320"/>
                  <a:pt x="240030" y="258943"/>
                  <a:pt x="240030" y="240030"/>
                </a:cubicBezTo>
                <a:lnTo>
                  <a:pt x="240030" y="94298"/>
                </a:lnTo>
                <a:lnTo>
                  <a:pt x="240030" y="81439"/>
                </a:lnTo>
                <a:lnTo>
                  <a:pt x="240030" y="68580"/>
                </a:lnTo>
                <a:moveTo>
                  <a:pt x="77152" y="124301"/>
                </a:moveTo>
                <a:cubicBezTo>
                  <a:pt x="77152" y="131403"/>
                  <a:pt x="82910" y="137160"/>
                  <a:pt x="90011" y="137160"/>
                </a:cubicBezTo>
                <a:cubicBezTo>
                  <a:pt x="97113" y="137160"/>
                  <a:pt x="102870" y="131403"/>
                  <a:pt x="102870" y="124301"/>
                </a:cubicBezTo>
                <a:cubicBezTo>
                  <a:pt x="102870" y="117200"/>
                  <a:pt x="97113" y="111443"/>
                  <a:pt x="90011" y="111443"/>
                </a:cubicBezTo>
                <a:cubicBezTo>
                  <a:pt x="82910" y="111443"/>
                  <a:pt x="77152" y="117200"/>
                  <a:pt x="77152" y="124301"/>
                </a:cubicBezTo>
                <a:moveTo>
                  <a:pt x="90011" y="158591"/>
                </a:moveTo>
                <a:cubicBezTo>
                  <a:pt x="82910" y="158591"/>
                  <a:pt x="77152" y="164348"/>
                  <a:pt x="77152" y="171450"/>
                </a:cubicBezTo>
                <a:cubicBezTo>
                  <a:pt x="77152" y="178552"/>
                  <a:pt x="82910" y="184309"/>
                  <a:pt x="90011" y="184309"/>
                </a:cubicBezTo>
                <a:cubicBezTo>
                  <a:pt x="97113" y="184309"/>
                  <a:pt x="102870" y="178552"/>
                  <a:pt x="102870" y="171450"/>
                </a:cubicBezTo>
                <a:cubicBezTo>
                  <a:pt x="102870" y="164348"/>
                  <a:pt x="97113" y="158591"/>
                  <a:pt x="90011" y="158591"/>
                </a:cubicBezTo>
                <a:moveTo>
                  <a:pt x="77152" y="218599"/>
                </a:moveTo>
                <a:cubicBezTo>
                  <a:pt x="77152" y="225725"/>
                  <a:pt x="82885" y="231458"/>
                  <a:pt x="90011" y="231458"/>
                </a:cubicBezTo>
                <a:lnTo>
                  <a:pt x="137160" y="231458"/>
                </a:lnTo>
                <a:cubicBezTo>
                  <a:pt x="144286" y="231458"/>
                  <a:pt x="150019" y="225725"/>
                  <a:pt x="150019" y="218599"/>
                </a:cubicBezTo>
                <a:cubicBezTo>
                  <a:pt x="150019" y="211473"/>
                  <a:pt x="144286" y="205740"/>
                  <a:pt x="137160" y="205740"/>
                </a:cubicBezTo>
                <a:lnTo>
                  <a:pt x="90011" y="205740"/>
                </a:lnTo>
                <a:cubicBezTo>
                  <a:pt x="82885" y="205740"/>
                  <a:pt x="77152" y="211473"/>
                  <a:pt x="77152" y="218599"/>
                </a:cubicBezTo>
                <a:moveTo>
                  <a:pt x="137160" y="111443"/>
                </a:moveTo>
                <a:cubicBezTo>
                  <a:pt x="130058" y="111443"/>
                  <a:pt x="124301" y="117200"/>
                  <a:pt x="124301" y="124301"/>
                </a:cubicBezTo>
                <a:cubicBezTo>
                  <a:pt x="124301" y="131403"/>
                  <a:pt x="130058" y="137160"/>
                  <a:pt x="137160" y="137160"/>
                </a:cubicBezTo>
                <a:cubicBezTo>
                  <a:pt x="144262" y="137160"/>
                  <a:pt x="150019" y="131403"/>
                  <a:pt x="150019" y="124301"/>
                </a:cubicBezTo>
                <a:cubicBezTo>
                  <a:pt x="150019" y="117200"/>
                  <a:pt x="144262" y="111443"/>
                  <a:pt x="137160" y="111443"/>
                </a:cubicBezTo>
                <a:moveTo>
                  <a:pt x="124301" y="171450"/>
                </a:moveTo>
                <a:cubicBezTo>
                  <a:pt x="124301" y="178552"/>
                  <a:pt x="130058" y="184309"/>
                  <a:pt x="137160" y="184309"/>
                </a:cubicBezTo>
                <a:cubicBezTo>
                  <a:pt x="144262" y="184309"/>
                  <a:pt x="150019" y="178552"/>
                  <a:pt x="150019" y="171450"/>
                </a:cubicBezTo>
                <a:cubicBezTo>
                  <a:pt x="150019" y="164348"/>
                  <a:pt x="144262" y="158591"/>
                  <a:pt x="137160" y="158591"/>
                </a:cubicBezTo>
                <a:cubicBezTo>
                  <a:pt x="130058" y="158591"/>
                  <a:pt x="124301" y="164348"/>
                  <a:pt x="124301" y="171450"/>
                </a:cubicBezTo>
                <a:moveTo>
                  <a:pt x="184309" y="111443"/>
                </a:moveTo>
                <a:cubicBezTo>
                  <a:pt x="177207" y="111443"/>
                  <a:pt x="171450" y="117200"/>
                  <a:pt x="171450" y="124301"/>
                </a:cubicBezTo>
                <a:cubicBezTo>
                  <a:pt x="171450" y="131403"/>
                  <a:pt x="177207" y="137160"/>
                  <a:pt x="184309" y="137160"/>
                </a:cubicBezTo>
                <a:cubicBezTo>
                  <a:pt x="191410" y="137160"/>
                  <a:pt x="197168" y="131403"/>
                  <a:pt x="197168" y="124301"/>
                </a:cubicBezTo>
                <a:cubicBezTo>
                  <a:pt x="197168" y="117200"/>
                  <a:pt x="191410" y="111443"/>
                  <a:pt x="184309" y="111443"/>
                </a:cubicBezTo>
                <a:moveTo>
                  <a:pt x="171450" y="171450"/>
                </a:moveTo>
                <a:cubicBezTo>
                  <a:pt x="171450" y="178552"/>
                  <a:pt x="177207" y="184309"/>
                  <a:pt x="184309" y="184309"/>
                </a:cubicBezTo>
                <a:cubicBezTo>
                  <a:pt x="191410" y="184309"/>
                  <a:pt x="197168" y="178552"/>
                  <a:pt x="197168" y="171450"/>
                </a:cubicBezTo>
                <a:cubicBezTo>
                  <a:pt x="197168" y="164348"/>
                  <a:pt x="191410" y="158591"/>
                  <a:pt x="184309" y="158591"/>
                </a:cubicBezTo>
                <a:cubicBezTo>
                  <a:pt x="177207" y="158591"/>
                  <a:pt x="171450" y="164348"/>
                  <a:pt x="171450" y="171450"/>
                </a:cubicBezTo>
                <a:moveTo>
                  <a:pt x="184309" y="205740"/>
                </a:moveTo>
                <a:cubicBezTo>
                  <a:pt x="177207" y="205740"/>
                  <a:pt x="171450" y="211497"/>
                  <a:pt x="171450" y="218599"/>
                </a:cubicBezTo>
                <a:cubicBezTo>
                  <a:pt x="171450" y="225700"/>
                  <a:pt x="177207" y="231458"/>
                  <a:pt x="184309" y="231458"/>
                </a:cubicBezTo>
                <a:cubicBezTo>
                  <a:pt x="191410" y="231458"/>
                  <a:pt x="197168" y="225700"/>
                  <a:pt x="197168" y="218599"/>
                </a:cubicBezTo>
                <a:cubicBezTo>
                  <a:pt x="197168" y="211497"/>
                  <a:pt x="191410" y="205740"/>
                  <a:pt x="184309" y="20574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Incorporating interactive activities significantly increased student participation.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Utilizing technology tools helped in creating a more dynamic learning environment.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Engagement Strategies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64592" y="61722"/>
                </a:moveTo>
                <a:cubicBezTo>
                  <a:pt x="168364" y="61722"/>
                  <a:pt x="171450" y="64808"/>
                  <a:pt x="171450" y="68580"/>
                </a:cubicBezTo>
                <a:lnTo>
                  <a:pt x="171450" y="164592"/>
                </a:lnTo>
                <a:cubicBezTo>
                  <a:pt x="171450" y="168364"/>
                  <a:pt x="168364" y="171450"/>
                  <a:pt x="164592" y="171450"/>
                </a:cubicBezTo>
                <a:lnTo>
                  <a:pt x="120572" y="171450"/>
                </a:lnTo>
                <a:lnTo>
                  <a:pt x="113157" y="171450"/>
                </a:lnTo>
                <a:lnTo>
                  <a:pt x="78867" y="171450"/>
                </a:lnTo>
                <a:lnTo>
                  <a:pt x="71452" y="171450"/>
                </a:lnTo>
                <a:lnTo>
                  <a:pt x="27432" y="171450"/>
                </a:lnTo>
                <a:cubicBezTo>
                  <a:pt x="23660" y="171450"/>
                  <a:pt x="20574" y="168364"/>
                  <a:pt x="20574" y="164592"/>
                </a:cubicBezTo>
                <a:lnTo>
                  <a:pt x="20574" y="68580"/>
                </a:lnTo>
                <a:cubicBezTo>
                  <a:pt x="20574" y="64808"/>
                  <a:pt x="23660" y="61722"/>
                  <a:pt x="27432" y="61722"/>
                </a:cubicBezTo>
                <a:lnTo>
                  <a:pt x="164592" y="61722"/>
                </a:lnTo>
                <a:moveTo>
                  <a:pt x="27432" y="192024"/>
                </a:moveTo>
                <a:lnTo>
                  <a:pt x="64594" y="192024"/>
                </a:lnTo>
                <a:lnTo>
                  <a:pt x="57736" y="212598"/>
                </a:lnTo>
                <a:lnTo>
                  <a:pt x="37719" y="212598"/>
                </a:lnTo>
                <a:cubicBezTo>
                  <a:pt x="32018" y="212598"/>
                  <a:pt x="27432" y="217184"/>
                  <a:pt x="27432" y="222885"/>
                </a:cubicBezTo>
                <a:cubicBezTo>
                  <a:pt x="27432" y="228586"/>
                  <a:pt x="32018" y="233172"/>
                  <a:pt x="37719" y="233172"/>
                </a:cubicBezTo>
                <a:lnTo>
                  <a:pt x="50878" y="233172"/>
                </a:lnTo>
                <a:lnTo>
                  <a:pt x="65151" y="233172"/>
                </a:lnTo>
                <a:lnTo>
                  <a:pt x="126873" y="233172"/>
                </a:lnTo>
                <a:lnTo>
                  <a:pt x="141146" y="233172"/>
                </a:lnTo>
                <a:lnTo>
                  <a:pt x="154305" y="233172"/>
                </a:lnTo>
                <a:cubicBezTo>
                  <a:pt x="160006" y="233172"/>
                  <a:pt x="164592" y="228586"/>
                  <a:pt x="164592" y="222885"/>
                </a:cubicBezTo>
                <a:cubicBezTo>
                  <a:pt x="164592" y="217184"/>
                  <a:pt x="160006" y="212598"/>
                  <a:pt x="154305" y="212598"/>
                </a:cubicBezTo>
                <a:lnTo>
                  <a:pt x="134288" y="212598"/>
                </a:lnTo>
                <a:lnTo>
                  <a:pt x="127430" y="192024"/>
                </a:lnTo>
                <a:lnTo>
                  <a:pt x="164592" y="192024"/>
                </a:lnTo>
                <a:cubicBezTo>
                  <a:pt x="179722" y="192024"/>
                  <a:pt x="192024" y="179722"/>
                  <a:pt x="192024" y="164592"/>
                </a:cubicBezTo>
                <a:lnTo>
                  <a:pt x="192024" y="68580"/>
                </a:lnTo>
                <a:cubicBezTo>
                  <a:pt x="192024" y="53450"/>
                  <a:pt x="179722" y="41148"/>
                  <a:pt x="164592" y="41148"/>
                </a:cubicBezTo>
                <a:lnTo>
                  <a:pt x="27432" y="41148"/>
                </a:lnTo>
                <a:cubicBezTo>
                  <a:pt x="12302" y="41148"/>
                  <a:pt x="0" y="53450"/>
                  <a:pt x="0" y="68580"/>
                </a:cubicBezTo>
                <a:lnTo>
                  <a:pt x="0" y="164592"/>
                </a:lnTo>
                <a:cubicBezTo>
                  <a:pt x="0" y="179722"/>
                  <a:pt x="12302" y="192024"/>
                  <a:pt x="27432" y="192024"/>
                </a:cubicBezTo>
                <a:lnTo>
                  <a:pt x="27432" y="192024"/>
                </a:lnTo>
                <a:moveTo>
                  <a:pt x="79424" y="212598"/>
                </a:moveTo>
                <a:lnTo>
                  <a:pt x="86282" y="192024"/>
                </a:lnTo>
                <a:lnTo>
                  <a:pt x="105742" y="192024"/>
                </a:lnTo>
                <a:lnTo>
                  <a:pt x="112600" y="212598"/>
                </a:lnTo>
                <a:lnTo>
                  <a:pt x="79424" y="212598"/>
                </a:lnTo>
                <a:moveTo>
                  <a:pt x="226314" y="61722"/>
                </a:moveTo>
                <a:lnTo>
                  <a:pt x="253746" y="61722"/>
                </a:lnTo>
                <a:lnTo>
                  <a:pt x="253746" y="75438"/>
                </a:lnTo>
                <a:lnTo>
                  <a:pt x="226314" y="75438"/>
                </a:lnTo>
                <a:lnTo>
                  <a:pt x="226314" y="61722"/>
                </a:lnTo>
                <a:moveTo>
                  <a:pt x="226314" y="96012"/>
                </a:moveTo>
                <a:lnTo>
                  <a:pt x="253746" y="96012"/>
                </a:lnTo>
                <a:lnTo>
                  <a:pt x="253746" y="109728"/>
                </a:lnTo>
                <a:lnTo>
                  <a:pt x="226314" y="109728"/>
                </a:lnTo>
                <a:lnTo>
                  <a:pt x="226314" y="96012"/>
                </a:lnTo>
                <a:moveTo>
                  <a:pt x="253746" y="130302"/>
                </a:moveTo>
                <a:lnTo>
                  <a:pt x="253746" y="212598"/>
                </a:lnTo>
                <a:lnTo>
                  <a:pt x="226314" y="212598"/>
                </a:lnTo>
                <a:lnTo>
                  <a:pt x="226314" y="130302"/>
                </a:lnTo>
                <a:lnTo>
                  <a:pt x="253746" y="130302"/>
                </a:lnTo>
                <a:moveTo>
                  <a:pt x="205740" y="61722"/>
                </a:moveTo>
                <a:lnTo>
                  <a:pt x="205740" y="212598"/>
                </a:lnTo>
                <a:cubicBezTo>
                  <a:pt x="205740" y="223957"/>
                  <a:pt x="214955" y="233172"/>
                  <a:pt x="226314" y="233172"/>
                </a:cubicBezTo>
                <a:lnTo>
                  <a:pt x="253746" y="233172"/>
                </a:lnTo>
                <a:cubicBezTo>
                  <a:pt x="265105" y="233172"/>
                  <a:pt x="274320" y="223957"/>
                  <a:pt x="274320" y="212598"/>
                </a:cubicBezTo>
                <a:lnTo>
                  <a:pt x="274320" y="61722"/>
                </a:lnTo>
                <a:cubicBezTo>
                  <a:pt x="274320" y="50363"/>
                  <a:pt x="265105" y="41148"/>
                  <a:pt x="253746" y="41148"/>
                </a:cubicBezTo>
                <a:lnTo>
                  <a:pt x="226314" y="41148"/>
                </a:lnTo>
                <a:cubicBezTo>
                  <a:pt x="214955" y="41148"/>
                  <a:pt x="205740" y="50363"/>
                  <a:pt x="205740" y="61722"/>
                </a:cubicBezTo>
                <a:moveTo>
                  <a:pt x="240030" y="181737"/>
                </a:moveTo>
                <a:cubicBezTo>
                  <a:pt x="245711" y="181737"/>
                  <a:pt x="250317" y="177131"/>
                  <a:pt x="250317" y="171450"/>
                </a:cubicBezTo>
                <a:cubicBezTo>
                  <a:pt x="250317" y="165769"/>
                  <a:pt x="245711" y="161163"/>
                  <a:pt x="240030" y="161163"/>
                </a:cubicBezTo>
                <a:cubicBezTo>
                  <a:pt x="234349" y="161163"/>
                  <a:pt x="229743" y="165769"/>
                  <a:pt x="229743" y="171450"/>
                </a:cubicBezTo>
                <a:cubicBezTo>
                  <a:pt x="229743" y="177131"/>
                  <a:pt x="234349" y="181737"/>
                  <a:pt x="240030" y="181737"/>
                </a:cubicBezTo>
                <a:lnTo>
                  <a:pt x="240030" y="181737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Fractions: A Comprehensive Guide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15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Reflection Questions</a:t>
            </a:r>
            <a:endParaRPr lang="en-US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16" y="2579718"/>
            <a:ext cx="4572000" cy="3474720"/>
          </a:xfrm>
          <a:custGeom>
            <a:avLst/>
            <a:gdLst/>
            <a:ahLst/>
            <a:cxnLst/>
            <a:rect l="l" t="t" r="r" b="b"/>
            <a:pathLst>
              <a:path w="4572000" h="3474720">
                <a:moveTo>
                  <a:pt x="113623" y="3474720"/>
                </a:moveTo>
                <a:cubicBezTo>
                  <a:pt x="50871" y="3474720"/>
                  <a:pt x="0" y="3423849"/>
                  <a:pt x="0" y="3361097"/>
                </a:cubicBezTo>
                <a:lnTo>
                  <a:pt x="0" y="113623"/>
                </a:lnTo>
                <a:cubicBezTo>
                  <a:pt x="0" y="50871"/>
                  <a:pt x="50871" y="0"/>
                  <a:pt x="113623" y="0"/>
                </a:cubicBezTo>
                <a:lnTo>
                  <a:pt x="4458377" y="0"/>
                </a:lnTo>
                <a:cubicBezTo>
                  <a:pt x="4521129" y="0"/>
                  <a:pt x="4572000" y="50871"/>
                  <a:pt x="4572000" y="113623"/>
                </a:cubicBezTo>
                <a:lnTo>
                  <a:pt x="4572000" y="3361097"/>
                </a:lnTo>
                <a:cubicBezTo>
                  <a:pt x="4572000" y="3423849"/>
                  <a:pt x="4521129" y="3474720"/>
                  <a:pt x="4458377" y="3474720"/>
                </a:cubicBezTo>
                <a:lnTo>
                  <a:pt x="113623" y="347472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713263" y="2579718"/>
            <a:ext cx="4572000" cy="3474720"/>
          </a:xfrm>
          <a:custGeom>
            <a:avLst/>
            <a:gdLst/>
            <a:ahLst/>
            <a:cxnLst/>
            <a:rect l="l" t="t" r="r" b="b"/>
            <a:pathLst>
              <a:path w="4572000" h="3474720">
                <a:moveTo>
                  <a:pt x="101497" y="3474720"/>
                </a:moveTo>
                <a:cubicBezTo>
                  <a:pt x="45442" y="3474720"/>
                  <a:pt x="0" y="3429278"/>
                  <a:pt x="0" y="3373223"/>
                </a:cubicBezTo>
                <a:lnTo>
                  <a:pt x="0" y="101497"/>
                </a:lnTo>
                <a:cubicBezTo>
                  <a:pt x="0" y="45442"/>
                  <a:pt x="45442" y="0"/>
                  <a:pt x="101497" y="0"/>
                </a:cubicBezTo>
                <a:lnTo>
                  <a:pt x="4470503" y="0"/>
                </a:lnTo>
                <a:cubicBezTo>
                  <a:pt x="4526558" y="0"/>
                  <a:pt x="4572000" y="45442"/>
                  <a:pt x="4572000" y="101497"/>
                </a:cubicBezTo>
                <a:lnTo>
                  <a:pt x="4572000" y="3373223"/>
                </a:lnTo>
                <a:cubicBezTo>
                  <a:pt x="4572000" y="3429278"/>
                  <a:pt x="4526558" y="3474720"/>
                  <a:pt x="4470503" y="3474720"/>
                </a:cubicBezTo>
                <a:lnTo>
                  <a:pt x="101497" y="347472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079023" y="285776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51556" y="285776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079023" y="4035688"/>
            <a:ext cx="3840480" cy="1828800"/>
          </a:xfrm>
          <a:custGeom>
            <a:avLst/>
            <a:gdLst/>
            <a:ahLst/>
            <a:cxnLst/>
            <a:rect l="l" t="t" r="r" b="b"/>
            <a:pathLst>
              <a:path w="3840480" h="1828800">
                <a:moveTo>
                  <a:pt x="0" y="1828800"/>
                </a:moveTo>
                <a:lnTo>
                  <a:pt x="0" y="0"/>
                </a:lnTo>
                <a:lnTo>
                  <a:pt x="3840480" y="0"/>
                </a:lnTo>
                <a:lnTo>
                  <a:pt x="384048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will learn to convert between fractions, decimals, and percentages.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skill is crucial for practical applications in cooking, finance, and data analysis.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6079023" y="3553326"/>
            <a:ext cx="3840480" cy="365760"/>
          </a:xfrm>
          <a:custGeom>
            <a:avLst/>
            <a:gdLst/>
            <a:ahLst/>
            <a:cxnLst/>
            <a:rect l="l" t="t" r="r" b="b"/>
            <a:pathLst>
              <a:path w="3840480" h="365760">
                <a:moveTo>
                  <a:pt x="0" y="365760"/>
                </a:moveTo>
                <a:lnTo>
                  <a:pt x="0" y="0"/>
                </a:lnTo>
                <a:lnTo>
                  <a:pt x="3840480" y="0"/>
                </a:lnTo>
                <a:lnTo>
                  <a:pt x="38404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Fraction Conversion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170463" y="294920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5149" y="270962"/>
                </a:moveTo>
                <a:cubicBezTo>
                  <a:pt x="40719" y="266533"/>
                  <a:pt x="40719" y="259247"/>
                  <a:pt x="45149" y="254818"/>
                </a:cubicBezTo>
                <a:lnTo>
                  <a:pt x="73295" y="226671"/>
                </a:lnTo>
                <a:lnTo>
                  <a:pt x="94798" y="248174"/>
                </a:lnTo>
                <a:cubicBezTo>
                  <a:pt x="99227" y="252603"/>
                  <a:pt x="106513" y="252603"/>
                  <a:pt x="110942" y="248174"/>
                </a:cubicBezTo>
                <a:cubicBezTo>
                  <a:pt x="115372" y="243745"/>
                  <a:pt x="115372" y="236458"/>
                  <a:pt x="110942" y="232029"/>
                </a:cubicBezTo>
                <a:lnTo>
                  <a:pt x="89440" y="210526"/>
                </a:lnTo>
                <a:lnTo>
                  <a:pt x="119015" y="180951"/>
                </a:lnTo>
                <a:lnTo>
                  <a:pt x="140518" y="202454"/>
                </a:lnTo>
                <a:cubicBezTo>
                  <a:pt x="144947" y="206883"/>
                  <a:pt x="152233" y="206883"/>
                  <a:pt x="156662" y="202454"/>
                </a:cubicBezTo>
                <a:cubicBezTo>
                  <a:pt x="161092" y="198025"/>
                  <a:pt x="161092" y="190738"/>
                  <a:pt x="156662" y="186309"/>
                </a:cubicBezTo>
                <a:lnTo>
                  <a:pt x="135160" y="164806"/>
                </a:lnTo>
                <a:lnTo>
                  <a:pt x="164735" y="135231"/>
                </a:lnTo>
                <a:lnTo>
                  <a:pt x="186238" y="156734"/>
                </a:lnTo>
                <a:cubicBezTo>
                  <a:pt x="190667" y="161163"/>
                  <a:pt x="197953" y="161163"/>
                  <a:pt x="202382" y="156734"/>
                </a:cubicBezTo>
                <a:cubicBezTo>
                  <a:pt x="206812" y="152305"/>
                  <a:pt x="206812" y="145018"/>
                  <a:pt x="202382" y="140589"/>
                </a:cubicBezTo>
                <a:lnTo>
                  <a:pt x="180880" y="119086"/>
                </a:lnTo>
                <a:lnTo>
                  <a:pt x="210455" y="89511"/>
                </a:lnTo>
                <a:lnTo>
                  <a:pt x="231958" y="111014"/>
                </a:lnTo>
                <a:cubicBezTo>
                  <a:pt x="236387" y="115443"/>
                  <a:pt x="243673" y="115443"/>
                  <a:pt x="248102" y="111014"/>
                </a:cubicBezTo>
                <a:cubicBezTo>
                  <a:pt x="252532" y="106585"/>
                  <a:pt x="252532" y="99298"/>
                  <a:pt x="248102" y="94869"/>
                </a:cubicBezTo>
                <a:lnTo>
                  <a:pt x="226600" y="73366"/>
                </a:lnTo>
                <a:lnTo>
                  <a:pt x="254746" y="45220"/>
                </a:lnTo>
                <a:cubicBezTo>
                  <a:pt x="259175" y="40791"/>
                  <a:pt x="266462" y="40791"/>
                  <a:pt x="270891" y="45220"/>
                </a:cubicBezTo>
                <a:lnTo>
                  <a:pt x="320540" y="94869"/>
                </a:lnTo>
                <a:cubicBezTo>
                  <a:pt x="324969" y="99298"/>
                  <a:pt x="324969" y="106585"/>
                  <a:pt x="320540" y="111014"/>
                </a:cubicBezTo>
                <a:lnTo>
                  <a:pt x="110942" y="320611"/>
                </a:lnTo>
                <a:cubicBezTo>
                  <a:pt x="106513" y="325041"/>
                  <a:pt x="99227" y="325041"/>
                  <a:pt x="94798" y="320611"/>
                </a:cubicBezTo>
                <a:lnTo>
                  <a:pt x="45149" y="270962"/>
                </a:lnTo>
                <a:moveTo>
                  <a:pt x="70509" y="344829"/>
                </a:moveTo>
                <a:cubicBezTo>
                  <a:pt x="88368" y="362688"/>
                  <a:pt x="117300" y="362688"/>
                  <a:pt x="135160" y="344829"/>
                </a:cubicBezTo>
                <a:lnTo>
                  <a:pt x="344829" y="135231"/>
                </a:lnTo>
                <a:cubicBezTo>
                  <a:pt x="362688" y="117372"/>
                  <a:pt x="362688" y="88440"/>
                  <a:pt x="344829" y="70580"/>
                </a:cubicBezTo>
                <a:lnTo>
                  <a:pt x="295251" y="20931"/>
                </a:lnTo>
                <a:cubicBezTo>
                  <a:pt x="277392" y="3072"/>
                  <a:pt x="248460" y="3072"/>
                  <a:pt x="230600" y="20931"/>
                </a:cubicBezTo>
                <a:lnTo>
                  <a:pt x="20931" y="230529"/>
                </a:lnTo>
                <a:cubicBezTo>
                  <a:pt x="3072" y="248388"/>
                  <a:pt x="3072" y="277320"/>
                  <a:pt x="20931" y="295180"/>
                </a:cubicBezTo>
                <a:lnTo>
                  <a:pt x="70580" y="344829"/>
                </a:lnTo>
                <a:lnTo>
                  <a:pt x="70509" y="344829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51556" y="4035688"/>
            <a:ext cx="3840480" cy="1828800"/>
          </a:xfrm>
          <a:custGeom>
            <a:avLst/>
            <a:gdLst/>
            <a:ahLst/>
            <a:cxnLst/>
            <a:rect l="l" t="t" r="r" b="b"/>
            <a:pathLst>
              <a:path w="3840480" h="1828800">
                <a:moveTo>
                  <a:pt x="0" y="1828800"/>
                </a:moveTo>
                <a:lnTo>
                  <a:pt x="0" y="0"/>
                </a:lnTo>
                <a:lnTo>
                  <a:pt x="3840480" y="0"/>
                </a:lnTo>
                <a:lnTo>
                  <a:pt x="384048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lesson focuses on decimals and percentages.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Students will learn to apply these concepts in real-life scenarios such as budgeting and shopping.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051556" y="3553326"/>
            <a:ext cx="3840480" cy="365760"/>
          </a:xfrm>
          <a:custGeom>
            <a:avLst/>
            <a:gdLst/>
            <a:ahLst/>
            <a:cxnLst/>
            <a:rect l="l" t="t" r="r" b="b"/>
            <a:pathLst>
              <a:path w="3840480" h="365760">
                <a:moveTo>
                  <a:pt x="0" y="365760"/>
                </a:moveTo>
                <a:lnTo>
                  <a:pt x="0" y="0"/>
                </a:lnTo>
                <a:lnTo>
                  <a:pt x="3840480" y="0"/>
                </a:lnTo>
                <a:lnTo>
                  <a:pt x="38404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Decimal Concepts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142996" y="294508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25730"/>
                </a:moveTo>
                <a:lnTo>
                  <a:pt x="285750" y="320040"/>
                </a:lnTo>
                <a:cubicBezTo>
                  <a:pt x="285750" y="326326"/>
                  <a:pt x="280607" y="331470"/>
                  <a:pt x="274320" y="331470"/>
                </a:cubicBezTo>
                <a:lnTo>
                  <a:pt x="91440" y="331470"/>
                </a:lnTo>
                <a:cubicBezTo>
                  <a:pt x="85154" y="331470"/>
                  <a:pt x="80010" y="326327"/>
                  <a:pt x="80010" y="320040"/>
                </a:cubicBezTo>
                <a:lnTo>
                  <a:pt x="80010" y="125730"/>
                </a:lnTo>
                <a:lnTo>
                  <a:pt x="285750" y="125730"/>
                </a:lnTo>
                <a:moveTo>
                  <a:pt x="285750" y="91440"/>
                </a:moveTo>
                <a:lnTo>
                  <a:pt x="80010" y="91440"/>
                </a:lnTo>
                <a:lnTo>
                  <a:pt x="80010" y="45720"/>
                </a:lnTo>
                <a:cubicBezTo>
                  <a:pt x="80010" y="39434"/>
                  <a:pt x="85153" y="34290"/>
                  <a:pt x="91440" y="34290"/>
                </a:cubicBezTo>
                <a:lnTo>
                  <a:pt x="274320" y="34290"/>
                </a:lnTo>
                <a:cubicBezTo>
                  <a:pt x="280606" y="34290"/>
                  <a:pt x="285750" y="39434"/>
                  <a:pt x="285750" y="45720"/>
                </a:cubicBezTo>
                <a:lnTo>
                  <a:pt x="285750" y="91440"/>
                </a:lnTo>
                <a:moveTo>
                  <a:pt x="320040" y="91440"/>
                </a:moveTo>
                <a:lnTo>
                  <a:pt x="320040" y="45720"/>
                </a:lnTo>
                <a:cubicBezTo>
                  <a:pt x="320040" y="20503"/>
                  <a:pt x="299537" y="0"/>
                  <a:pt x="274320" y="0"/>
                </a:cubicBezTo>
                <a:lnTo>
                  <a:pt x="91440" y="0"/>
                </a:lnTo>
                <a:cubicBezTo>
                  <a:pt x="66223" y="0"/>
                  <a:pt x="45720" y="20503"/>
                  <a:pt x="45720" y="45720"/>
                </a:cubicBezTo>
                <a:lnTo>
                  <a:pt x="45720" y="91440"/>
                </a:lnTo>
                <a:lnTo>
                  <a:pt x="45720" y="108585"/>
                </a:lnTo>
                <a:lnTo>
                  <a:pt x="45720" y="125730"/>
                </a:lnTo>
                <a:lnTo>
                  <a:pt x="45720" y="320040"/>
                </a:lnTo>
                <a:cubicBezTo>
                  <a:pt x="45720" y="345257"/>
                  <a:pt x="66223" y="365760"/>
                  <a:pt x="91440" y="365760"/>
                </a:cubicBezTo>
                <a:lnTo>
                  <a:pt x="274320" y="365760"/>
                </a:lnTo>
                <a:cubicBezTo>
                  <a:pt x="299537" y="365760"/>
                  <a:pt x="320040" y="345257"/>
                  <a:pt x="320040" y="320040"/>
                </a:cubicBezTo>
                <a:lnTo>
                  <a:pt x="320040" y="125730"/>
                </a:lnTo>
                <a:lnTo>
                  <a:pt x="320040" y="108585"/>
                </a:lnTo>
                <a:lnTo>
                  <a:pt x="320040" y="91440"/>
                </a:lnTo>
                <a:moveTo>
                  <a:pt x="102870" y="165735"/>
                </a:moveTo>
                <a:cubicBezTo>
                  <a:pt x="102870" y="175204"/>
                  <a:pt x="110546" y="182880"/>
                  <a:pt x="120015" y="182880"/>
                </a:cubicBezTo>
                <a:cubicBezTo>
                  <a:pt x="129484" y="182880"/>
                  <a:pt x="137160" y="175204"/>
                  <a:pt x="137160" y="165735"/>
                </a:cubicBezTo>
                <a:cubicBezTo>
                  <a:pt x="137160" y="156266"/>
                  <a:pt x="129484" y="148590"/>
                  <a:pt x="120015" y="148590"/>
                </a:cubicBezTo>
                <a:cubicBezTo>
                  <a:pt x="110546" y="148590"/>
                  <a:pt x="102870" y="156266"/>
                  <a:pt x="102870" y="165735"/>
                </a:cubicBezTo>
                <a:moveTo>
                  <a:pt x="120015" y="211455"/>
                </a:moveTo>
                <a:cubicBezTo>
                  <a:pt x="110546" y="211455"/>
                  <a:pt x="102870" y="219131"/>
                  <a:pt x="102870" y="228600"/>
                </a:cubicBezTo>
                <a:cubicBezTo>
                  <a:pt x="102870" y="238069"/>
                  <a:pt x="110546" y="245745"/>
                  <a:pt x="120015" y="245745"/>
                </a:cubicBezTo>
                <a:cubicBezTo>
                  <a:pt x="129484" y="245745"/>
                  <a:pt x="137160" y="238069"/>
                  <a:pt x="137160" y="228600"/>
                </a:cubicBezTo>
                <a:cubicBezTo>
                  <a:pt x="137160" y="219131"/>
                  <a:pt x="129484" y="211455"/>
                  <a:pt x="120015" y="211455"/>
                </a:cubicBezTo>
                <a:moveTo>
                  <a:pt x="102870" y="291465"/>
                </a:moveTo>
                <a:cubicBezTo>
                  <a:pt x="102870" y="300966"/>
                  <a:pt x="110514" y="308610"/>
                  <a:pt x="120015" y="308610"/>
                </a:cubicBezTo>
                <a:lnTo>
                  <a:pt x="182880" y="308610"/>
                </a:lnTo>
                <a:cubicBezTo>
                  <a:pt x="192381" y="308610"/>
                  <a:pt x="200025" y="300966"/>
                  <a:pt x="200025" y="291465"/>
                </a:cubicBezTo>
                <a:cubicBezTo>
                  <a:pt x="200025" y="281964"/>
                  <a:pt x="192381" y="274320"/>
                  <a:pt x="182880" y="274320"/>
                </a:cubicBezTo>
                <a:lnTo>
                  <a:pt x="120015" y="274320"/>
                </a:lnTo>
                <a:cubicBezTo>
                  <a:pt x="110514" y="274320"/>
                  <a:pt x="102870" y="281964"/>
                  <a:pt x="102870" y="291465"/>
                </a:cubicBezTo>
                <a:lnTo>
                  <a:pt x="102870" y="291465"/>
                </a:lnTo>
                <a:moveTo>
                  <a:pt x="182880" y="148590"/>
                </a:moveTo>
                <a:cubicBezTo>
                  <a:pt x="173411" y="148590"/>
                  <a:pt x="165735" y="156266"/>
                  <a:pt x="165735" y="165735"/>
                </a:cubicBezTo>
                <a:cubicBezTo>
                  <a:pt x="165735" y="175204"/>
                  <a:pt x="173411" y="182880"/>
                  <a:pt x="182880" y="182880"/>
                </a:cubicBezTo>
                <a:cubicBezTo>
                  <a:pt x="192349" y="182880"/>
                  <a:pt x="200025" y="175204"/>
                  <a:pt x="200025" y="165735"/>
                </a:cubicBezTo>
                <a:cubicBezTo>
                  <a:pt x="200025" y="156266"/>
                  <a:pt x="192349" y="148590"/>
                  <a:pt x="182880" y="148590"/>
                </a:cubicBezTo>
                <a:lnTo>
                  <a:pt x="182880" y="148590"/>
                </a:lnTo>
                <a:moveTo>
                  <a:pt x="165735" y="228600"/>
                </a:moveTo>
                <a:cubicBezTo>
                  <a:pt x="165735" y="238069"/>
                  <a:pt x="173411" y="245745"/>
                  <a:pt x="182880" y="245745"/>
                </a:cubicBezTo>
                <a:cubicBezTo>
                  <a:pt x="192349" y="245745"/>
                  <a:pt x="200025" y="238069"/>
                  <a:pt x="200025" y="228600"/>
                </a:cubicBezTo>
                <a:cubicBezTo>
                  <a:pt x="200025" y="219131"/>
                  <a:pt x="192349" y="211455"/>
                  <a:pt x="182880" y="211455"/>
                </a:cubicBezTo>
                <a:cubicBezTo>
                  <a:pt x="173411" y="211455"/>
                  <a:pt x="165735" y="219131"/>
                  <a:pt x="165735" y="228600"/>
                </a:cubicBezTo>
                <a:moveTo>
                  <a:pt x="245745" y="148590"/>
                </a:moveTo>
                <a:cubicBezTo>
                  <a:pt x="236276" y="148590"/>
                  <a:pt x="228600" y="156266"/>
                  <a:pt x="228600" y="165735"/>
                </a:cubicBezTo>
                <a:cubicBezTo>
                  <a:pt x="228600" y="175204"/>
                  <a:pt x="236276" y="182880"/>
                  <a:pt x="245745" y="182880"/>
                </a:cubicBezTo>
                <a:cubicBezTo>
                  <a:pt x="255214" y="182880"/>
                  <a:pt x="262890" y="175204"/>
                  <a:pt x="262890" y="165735"/>
                </a:cubicBezTo>
                <a:cubicBezTo>
                  <a:pt x="262890" y="156266"/>
                  <a:pt x="255214" y="148590"/>
                  <a:pt x="245745" y="148590"/>
                </a:cubicBezTo>
                <a:lnTo>
                  <a:pt x="245745" y="148590"/>
                </a:lnTo>
                <a:moveTo>
                  <a:pt x="228600" y="228600"/>
                </a:moveTo>
                <a:cubicBezTo>
                  <a:pt x="228600" y="238069"/>
                  <a:pt x="236276" y="245745"/>
                  <a:pt x="245745" y="245745"/>
                </a:cubicBezTo>
                <a:cubicBezTo>
                  <a:pt x="255214" y="245745"/>
                  <a:pt x="262890" y="238069"/>
                  <a:pt x="262890" y="228600"/>
                </a:cubicBezTo>
                <a:cubicBezTo>
                  <a:pt x="262890" y="219131"/>
                  <a:pt x="255214" y="211455"/>
                  <a:pt x="245745" y="211455"/>
                </a:cubicBezTo>
                <a:cubicBezTo>
                  <a:pt x="236276" y="211455"/>
                  <a:pt x="228600" y="219131"/>
                  <a:pt x="228600" y="228600"/>
                </a:cubicBezTo>
                <a:moveTo>
                  <a:pt x="245745" y="274320"/>
                </a:moveTo>
                <a:cubicBezTo>
                  <a:pt x="236276" y="274320"/>
                  <a:pt x="228600" y="281996"/>
                  <a:pt x="228600" y="291465"/>
                </a:cubicBezTo>
                <a:cubicBezTo>
                  <a:pt x="228600" y="300934"/>
                  <a:pt x="236276" y="308610"/>
                  <a:pt x="245745" y="308610"/>
                </a:cubicBezTo>
                <a:cubicBezTo>
                  <a:pt x="255214" y="308610"/>
                  <a:pt x="262890" y="300934"/>
                  <a:pt x="262890" y="291465"/>
                </a:cubicBezTo>
                <a:cubicBezTo>
                  <a:pt x="262890" y="281996"/>
                  <a:pt x="255214" y="274320"/>
                  <a:pt x="245745" y="274320"/>
                </a:cubicBezTo>
                <a:lnTo>
                  <a:pt x="245745" y="27432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932927"/>
            <a:ext cx="10820400" cy="884627"/>
          </a:xfrm>
          <a:custGeom>
            <a:avLst/>
            <a:gdLst/>
            <a:ahLst/>
            <a:cxnLst/>
            <a:rect l="l" t="t" r="r" b="b"/>
            <a:pathLst>
              <a:path w="10820400" h="884627">
                <a:moveTo>
                  <a:pt x="0" y="884627"/>
                </a:moveTo>
                <a:lnTo>
                  <a:pt x="0" y="0"/>
                </a:lnTo>
                <a:lnTo>
                  <a:pt x="10820400" y="0"/>
                </a:lnTo>
                <a:lnTo>
                  <a:pt x="10820400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Next Steps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Understanding Fractions: A Comprehensive Guide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2025-03-06T17:57:49Z</dcterms:created>
  <dcterms:modified xsi:type="dcterms:W3CDTF">2025-03-06T17:57:49Z</dcterms:modified>
</cp:coreProperties>
</file>