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b17ecf7312811f04981c7bdaeb26ddf56bd21a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09c9dbd4e3eec9ad61a1867eb5f81ced00e8c5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7d1bfdd39e4959ed7b225d67b2c0d4a4323567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f9a506aa446ce0a5892e351d89a52b02b9a1ec4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cba6dd45cad0e5164a03c9055a6f04ca5bb002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ce8ec96416f9afbe3d5fa269464a58ed1c4ca79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cff34d782e831277a3ed80bc4e548fd88fb819b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47c297f0a7afad738f9312492d14a2ce26b2f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Guide to Concepts, Operations, and Real-World Uses for 14-Year-Old Learners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Fractions and Decimals: Foundations and Applications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Fractions and Decimals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Fractions?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Decimals?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Equivalent Ratios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Converting between Fractions and Decimals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Basic Operations with Fractions and Decimals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Activity 1: Fraction Match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Activity 2: Decimal Scavenger Hunt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Fractions and Decimals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and decimals are vital for solving everyday problems.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form the foundation for advanced mathematical concepts and practical usage.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717327"/>
            <a:ext cx="365760" cy="243853"/>
          </a:xfrm>
          <a:custGeom>
            <a:avLst/>
            <a:gdLst/>
            <a:ahLst/>
            <a:cxnLst/>
            <a:rect l="l" t="t" r="r" b="b"/>
            <a:pathLst>
              <a:path w="365760" h="243853">
                <a:moveTo>
                  <a:pt x="333891" y="102304"/>
                </a:moveTo>
                <a:cubicBezTo>
                  <a:pt x="335859" y="107256"/>
                  <a:pt x="339480" y="111448"/>
                  <a:pt x="344242" y="113862"/>
                </a:cubicBezTo>
                <a:lnTo>
                  <a:pt x="354531" y="119005"/>
                </a:lnTo>
                <a:cubicBezTo>
                  <a:pt x="364564" y="124021"/>
                  <a:pt x="368628" y="136214"/>
                  <a:pt x="363613" y="146248"/>
                </a:cubicBezTo>
                <a:cubicBezTo>
                  <a:pt x="358595" y="156283"/>
                  <a:pt x="346404" y="160345"/>
                  <a:pt x="336371" y="155329"/>
                </a:cubicBezTo>
                <a:lnTo>
                  <a:pt x="317575" y="145931"/>
                </a:lnTo>
                <a:cubicBezTo>
                  <a:pt x="308241" y="141232"/>
                  <a:pt x="297443" y="140342"/>
                  <a:pt x="287473" y="143454"/>
                </a:cubicBezTo>
                <a:lnTo>
                  <a:pt x="261054" y="151581"/>
                </a:lnTo>
                <a:cubicBezTo>
                  <a:pt x="246259" y="156154"/>
                  <a:pt x="230381" y="155710"/>
                  <a:pt x="215839" y="150438"/>
                </a:cubicBezTo>
                <a:lnTo>
                  <a:pt x="196786" y="143515"/>
                </a:lnTo>
                <a:cubicBezTo>
                  <a:pt x="187832" y="140276"/>
                  <a:pt x="177990" y="140276"/>
                  <a:pt x="169036" y="143515"/>
                </a:cubicBezTo>
                <a:lnTo>
                  <a:pt x="149983" y="150438"/>
                </a:lnTo>
                <a:cubicBezTo>
                  <a:pt x="135441" y="155707"/>
                  <a:pt x="119567" y="156154"/>
                  <a:pt x="104768" y="151581"/>
                </a:cubicBezTo>
                <a:lnTo>
                  <a:pt x="78349" y="143454"/>
                </a:lnTo>
                <a:cubicBezTo>
                  <a:pt x="68379" y="140405"/>
                  <a:pt x="57585" y="141296"/>
                  <a:pt x="48247" y="145931"/>
                </a:cubicBezTo>
                <a:lnTo>
                  <a:pt x="29385" y="155329"/>
                </a:lnTo>
                <a:cubicBezTo>
                  <a:pt x="19352" y="160345"/>
                  <a:pt x="7158" y="156283"/>
                  <a:pt x="2143" y="146248"/>
                </a:cubicBezTo>
                <a:cubicBezTo>
                  <a:pt x="-2875" y="136214"/>
                  <a:pt x="1192" y="124021"/>
                  <a:pt x="11225" y="119005"/>
                </a:cubicBezTo>
                <a:lnTo>
                  <a:pt x="21514" y="113862"/>
                </a:lnTo>
                <a:cubicBezTo>
                  <a:pt x="26276" y="111448"/>
                  <a:pt x="29897" y="107259"/>
                  <a:pt x="31865" y="102304"/>
                </a:cubicBezTo>
                <a:cubicBezTo>
                  <a:pt x="55804" y="42357"/>
                  <a:pt x="114355" y="0"/>
                  <a:pt x="182876" y="0"/>
                </a:cubicBezTo>
                <a:cubicBezTo>
                  <a:pt x="251398" y="0"/>
                  <a:pt x="309945" y="42357"/>
                  <a:pt x="333888" y="102304"/>
                </a:cubicBezTo>
                <a:lnTo>
                  <a:pt x="333891" y="102304"/>
                </a:lnTo>
                <a:moveTo>
                  <a:pt x="126491" y="41721"/>
                </a:moveTo>
                <a:cubicBezTo>
                  <a:pt x="121473" y="39180"/>
                  <a:pt x="115379" y="41277"/>
                  <a:pt x="112837" y="46293"/>
                </a:cubicBezTo>
                <a:lnTo>
                  <a:pt x="102676" y="66613"/>
                </a:lnTo>
                <a:cubicBezTo>
                  <a:pt x="100138" y="71629"/>
                  <a:pt x="102230" y="77726"/>
                  <a:pt x="107248" y="80267"/>
                </a:cubicBezTo>
                <a:cubicBezTo>
                  <a:pt x="108645" y="80964"/>
                  <a:pt x="110105" y="81284"/>
                  <a:pt x="111568" y="81347"/>
                </a:cubicBezTo>
                <a:lnTo>
                  <a:pt x="112014" y="81347"/>
                </a:lnTo>
                <a:cubicBezTo>
                  <a:pt x="115635" y="81283"/>
                  <a:pt x="119128" y="79252"/>
                  <a:pt x="120906" y="75758"/>
                </a:cubicBezTo>
                <a:lnTo>
                  <a:pt x="131066" y="55438"/>
                </a:lnTo>
                <a:cubicBezTo>
                  <a:pt x="133605" y="50422"/>
                  <a:pt x="131513" y="44325"/>
                  <a:pt x="126494" y="41784"/>
                </a:cubicBezTo>
                <a:lnTo>
                  <a:pt x="126491" y="41721"/>
                </a:lnTo>
                <a:moveTo>
                  <a:pt x="239335" y="41721"/>
                </a:moveTo>
                <a:cubicBezTo>
                  <a:pt x="234317" y="44262"/>
                  <a:pt x="232287" y="50358"/>
                  <a:pt x="234763" y="55374"/>
                </a:cubicBezTo>
                <a:lnTo>
                  <a:pt x="244924" y="75694"/>
                </a:lnTo>
                <a:cubicBezTo>
                  <a:pt x="246639" y="79186"/>
                  <a:pt x="250132" y="81220"/>
                  <a:pt x="253815" y="81283"/>
                </a:cubicBezTo>
                <a:lnTo>
                  <a:pt x="254262" y="81283"/>
                </a:lnTo>
                <a:cubicBezTo>
                  <a:pt x="255721" y="81283"/>
                  <a:pt x="257184" y="80903"/>
                  <a:pt x="258581" y="80203"/>
                </a:cubicBezTo>
                <a:cubicBezTo>
                  <a:pt x="263600" y="77662"/>
                  <a:pt x="265629" y="71566"/>
                  <a:pt x="263153" y="66550"/>
                </a:cubicBezTo>
                <a:lnTo>
                  <a:pt x="252992" y="46230"/>
                </a:lnTo>
                <a:cubicBezTo>
                  <a:pt x="250454" y="41214"/>
                  <a:pt x="244357" y="39180"/>
                  <a:pt x="239339" y="41657"/>
                </a:cubicBezTo>
                <a:lnTo>
                  <a:pt x="239335" y="41721"/>
                </a:lnTo>
                <a:moveTo>
                  <a:pt x="182880" y="40643"/>
                </a:moveTo>
                <a:cubicBezTo>
                  <a:pt x="177291" y="40643"/>
                  <a:pt x="172719" y="45215"/>
                  <a:pt x="172719" y="50804"/>
                </a:cubicBezTo>
                <a:lnTo>
                  <a:pt x="172719" y="71125"/>
                </a:lnTo>
                <a:cubicBezTo>
                  <a:pt x="172719" y="76714"/>
                  <a:pt x="177291" y="81286"/>
                  <a:pt x="182880" y="81286"/>
                </a:cubicBezTo>
                <a:cubicBezTo>
                  <a:pt x="188469" y="81286"/>
                  <a:pt x="193041" y="76714"/>
                  <a:pt x="193041" y="71125"/>
                </a:cubicBezTo>
                <a:lnTo>
                  <a:pt x="193041" y="50804"/>
                </a:lnTo>
                <a:cubicBezTo>
                  <a:pt x="193041" y="45215"/>
                  <a:pt x="188469" y="40643"/>
                  <a:pt x="182880" y="40643"/>
                </a:cubicBezTo>
                <a:moveTo>
                  <a:pt x="57271" y="164094"/>
                </a:moveTo>
                <a:cubicBezTo>
                  <a:pt x="59937" y="162760"/>
                  <a:pt x="62859" y="162062"/>
                  <a:pt x="65782" y="161935"/>
                </a:cubicBezTo>
                <a:lnTo>
                  <a:pt x="80577" y="206387"/>
                </a:lnTo>
                <a:cubicBezTo>
                  <a:pt x="81974" y="210516"/>
                  <a:pt x="85847" y="213310"/>
                  <a:pt x="90229" y="213310"/>
                </a:cubicBezTo>
                <a:lnTo>
                  <a:pt x="275469" y="213310"/>
                </a:lnTo>
                <a:cubicBezTo>
                  <a:pt x="279850" y="213310"/>
                  <a:pt x="283724" y="210516"/>
                  <a:pt x="285121" y="206387"/>
                </a:cubicBezTo>
                <a:lnTo>
                  <a:pt x="299916" y="161935"/>
                </a:lnTo>
                <a:cubicBezTo>
                  <a:pt x="302838" y="161999"/>
                  <a:pt x="305757" y="162762"/>
                  <a:pt x="308427" y="164094"/>
                </a:cubicBezTo>
                <a:lnTo>
                  <a:pt x="327224" y="173492"/>
                </a:lnTo>
                <a:cubicBezTo>
                  <a:pt x="327476" y="173618"/>
                  <a:pt x="327794" y="173745"/>
                  <a:pt x="328050" y="173872"/>
                </a:cubicBezTo>
                <a:lnTo>
                  <a:pt x="314016" y="216039"/>
                </a:lnTo>
                <a:cubicBezTo>
                  <a:pt x="308493" y="232614"/>
                  <a:pt x="292934" y="243853"/>
                  <a:pt x="275469" y="243853"/>
                </a:cubicBezTo>
                <a:lnTo>
                  <a:pt x="90229" y="243853"/>
                </a:lnTo>
                <a:cubicBezTo>
                  <a:pt x="72764" y="243853"/>
                  <a:pt x="57209" y="232677"/>
                  <a:pt x="51682" y="216039"/>
                </a:cubicBezTo>
                <a:lnTo>
                  <a:pt x="37648" y="173936"/>
                </a:lnTo>
                <a:cubicBezTo>
                  <a:pt x="37900" y="173809"/>
                  <a:pt x="38218" y="173682"/>
                  <a:pt x="38474" y="173555"/>
                </a:cubicBezTo>
                <a:lnTo>
                  <a:pt x="57271" y="164157"/>
                </a:lnTo>
                <a:lnTo>
                  <a:pt x="57271" y="1640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includes differentiated activities for mixed-ability groups.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aims to cater to diverse learning needs and ensure comprehensive understanding.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Plan Overview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19087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fractions and decimals is a crucial topic for 14-year-old students.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equivalent ratios and basic operations is essential for real-world applications.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Fractions and Decimals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511"/>
            <a:ext cx="365760" cy="365487"/>
          </a:xfrm>
          <a:custGeom>
            <a:avLst/>
            <a:gdLst/>
            <a:ahLst/>
            <a:cxnLst/>
            <a:rect l="l" t="t" r="r" b="b"/>
            <a:pathLst>
              <a:path w="365760" h="365487">
                <a:moveTo>
                  <a:pt x="358756" y="40653"/>
                </a:moveTo>
                <a:cubicBezTo>
                  <a:pt x="368097" y="31311"/>
                  <a:pt x="368097" y="16209"/>
                  <a:pt x="358756" y="6970"/>
                </a:cubicBezTo>
                <a:cubicBezTo>
                  <a:pt x="349414" y="-2270"/>
                  <a:pt x="334312" y="-2372"/>
                  <a:pt x="325073" y="6970"/>
                </a:cubicBezTo>
                <a:lnTo>
                  <a:pt x="7008" y="324837"/>
                </a:lnTo>
                <a:cubicBezTo>
                  <a:pt x="-2334" y="334179"/>
                  <a:pt x="-2334" y="349281"/>
                  <a:pt x="7008" y="358521"/>
                </a:cubicBezTo>
                <a:cubicBezTo>
                  <a:pt x="16349" y="367760"/>
                  <a:pt x="31452" y="367862"/>
                  <a:pt x="40691" y="358521"/>
                </a:cubicBezTo>
                <a:lnTo>
                  <a:pt x="358756" y="40653"/>
                </a:lnTo>
                <a:moveTo>
                  <a:pt x="103389" y="55558"/>
                </a:moveTo>
                <a:cubicBezTo>
                  <a:pt x="103389" y="29217"/>
                  <a:pt x="82036" y="7862"/>
                  <a:pt x="55694" y="7862"/>
                </a:cubicBezTo>
                <a:cubicBezTo>
                  <a:pt x="29352" y="7862"/>
                  <a:pt x="7999" y="29217"/>
                  <a:pt x="7999" y="55558"/>
                </a:cubicBezTo>
                <a:cubicBezTo>
                  <a:pt x="7999" y="81898"/>
                  <a:pt x="29352" y="103254"/>
                  <a:pt x="55694" y="103254"/>
                </a:cubicBezTo>
                <a:cubicBezTo>
                  <a:pt x="82036" y="103254"/>
                  <a:pt x="103389" y="81898"/>
                  <a:pt x="103389" y="55558"/>
                </a:cubicBezTo>
                <a:moveTo>
                  <a:pt x="357761" y="309929"/>
                </a:moveTo>
                <a:cubicBezTo>
                  <a:pt x="357761" y="283589"/>
                  <a:pt x="336408" y="262233"/>
                  <a:pt x="310066" y="262233"/>
                </a:cubicBezTo>
                <a:cubicBezTo>
                  <a:pt x="283724" y="262233"/>
                  <a:pt x="262371" y="283589"/>
                  <a:pt x="262371" y="309929"/>
                </a:cubicBezTo>
                <a:cubicBezTo>
                  <a:pt x="262371" y="336270"/>
                  <a:pt x="283724" y="357625"/>
                  <a:pt x="310066" y="357625"/>
                </a:cubicBezTo>
                <a:cubicBezTo>
                  <a:pt x="336408" y="357625"/>
                  <a:pt x="357761" y="336270"/>
                  <a:pt x="357761" y="30992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examples of fractions include 1/2, 3/4, and 2/3.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show how fractions can represent different parts of a whole.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Fractions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fraction consists of a numerator and a denominator.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numerator is the top number, and the denominator is the bottom number.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Components of a Fraction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fraction represents a part of a whole.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way to express division or a ratio.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 Fraction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Fractions?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Decimals?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Decimals are essential for representing parts of a whole.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widely used in mathematics and everyday calculations.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Decimals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86365"/>
            <a:ext cx="457200" cy="342900"/>
          </a:xfrm>
          <a:custGeom>
            <a:avLst/>
            <a:gdLst/>
            <a:ahLst/>
            <a:cxnLst/>
            <a:rect l="l" t="t" r="r" b="b"/>
            <a:pathLst>
              <a:path w="457200" h="342900">
                <a:moveTo>
                  <a:pt x="87956" y="182166"/>
                </a:moveTo>
                <a:cubicBezTo>
                  <a:pt x="52775" y="162343"/>
                  <a:pt x="42863" y="141714"/>
                  <a:pt x="42863" y="128588"/>
                </a:cubicBezTo>
                <a:cubicBezTo>
                  <a:pt x="42863" y="115461"/>
                  <a:pt x="52775" y="94832"/>
                  <a:pt x="87956" y="75009"/>
                </a:cubicBezTo>
                <a:cubicBezTo>
                  <a:pt x="121798" y="55989"/>
                  <a:pt x="171450" y="42863"/>
                  <a:pt x="228600" y="42863"/>
                </a:cubicBezTo>
                <a:cubicBezTo>
                  <a:pt x="285750" y="42863"/>
                  <a:pt x="335397" y="55989"/>
                  <a:pt x="369244" y="75009"/>
                </a:cubicBezTo>
                <a:cubicBezTo>
                  <a:pt x="404425" y="94832"/>
                  <a:pt x="414338" y="115461"/>
                  <a:pt x="414338" y="128588"/>
                </a:cubicBezTo>
                <a:cubicBezTo>
                  <a:pt x="414338" y="141714"/>
                  <a:pt x="404425" y="162343"/>
                  <a:pt x="369244" y="182166"/>
                </a:cubicBezTo>
                <a:cubicBezTo>
                  <a:pt x="335402" y="201186"/>
                  <a:pt x="285750" y="214313"/>
                  <a:pt x="228600" y="214313"/>
                </a:cubicBezTo>
                <a:cubicBezTo>
                  <a:pt x="171450" y="214313"/>
                  <a:pt x="121803" y="201186"/>
                  <a:pt x="87956" y="182166"/>
                </a:cubicBezTo>
                <a:moveTo>
                  <a:pt x="228600" y="0"/>
                </a:moveTo>
                <a:cubicBezTo>
                  <a:pt x="102335" y="0"/>
                  <a:pt x="0" y="57597"/>
                  <a:pt x="0" y="128588"/>
                </a:cubicBezTo>
                <a:lnTo>
                  <a:pt x="0" y="171450"/>
                </a:lnTo>
                <a:lnTo>
                  <a:pt x="0" y="228601"/>
                </a:lnTo>
                <a:cubicBezTo>
                  <a:pt x="0" y="291732"/>
                  <a:pt x="102335" y="342900"/>
                  <a:pt x="228600" y="342900"/>
                </a:cubicBezTo>
                <a:cubicBezTo>
                  <a:pt x="354865" y="342900"/>
                  <a:pt x="457200" y="291732"/>
                  <a:pt x="457200" y="228601"/>
                </a:cubicBezTo>
                <a:lnTo>
                  <a:pt x="457200" y="171450"/>
                </a:lnTo>
                <a:lnTo>
                  <a:pt x="457200" y="128588"/>
                </a:lnTo>
                <a:cubicBezTo>
                  <a:pt x="457200" y="57597"/>
                  <a:pt x="354865" y="0"/>
                  <a:pt x="228600" y="0"/>
                </a:cubicBezTo>
                <a:lnTo>
                  <a:pt x="228600" y="0"/>
                </a:lnTo>
                <a:moveTo>
                  <a:pt x="192884" y="255656"/>
                </a:moveTo>
                <a:cubicBezTo>
                  <a:pt x="204492" y="256637"/>
                  <a:pt x="216457" y="257175"/>
                  <a:pt x="228605" y="257175"/>
                </a:cubicBezTo>
                <a:cubicBezTo>
                  <a:pt x="240748" y="257175"/>
                  <a:pt x="252713" y="256640"/>
                  <a:pt x="264326" y="255656"/>
                </a:cubicBezTo>
                <a:lnTo>
                  <a:pt x="264326" y="298518"/>
                </a:lnTo>
                <a:cubicBezTo>
                  <a:pt x="252804" y="299499"/>
                  <a:pt x="240839" y="300038"/>
                  <a:pt x="228609" y="300038"/>
                </a:cubicBezTo>
                <a:cubicBezTo>
                  <a:pt x="216374" y="300038"/>
                  <a:pt x="204410" y="299503"/>
                  <a:pt x="192893" y="298518"/>
                </a:cubicBezTo>
                <a:lnTo>
                  <a:pt x="192884" y="255656"/>
                </a:lnTo>
                <a:moveTo>
                  <a:pt x="164309" y="252086"/>
                </a:moveTo>
                <a:lnTo>
                  <a:pt x="164309" y="295038"/>
                </a:lnTo>
                <a:cubicBezTo>
                  <a:pt x="143145" y="291554"/>
                  <a:pt x="123855" y="286466"/>
                  <a:pt x="107159" y="280214"/>
                </a:cubicBezTo>
                <a:lnTo>
                  <a:pt x="107159" y="237619"/>
                </a:lnTo>
                <a:cubicBezTo>
                  <a:pt x="124752" y="243870"/>
                  <a:pt x="143949" y="248781"/>
                  <a:pt x="164309" y="252086"/>
                </a:cubicBezTo>
                <a:moveTo>
                  <a:pt x="42863" y="203597"/>
                </a:moveTo>
                <a:cubicBezTo>
                  <a:pt x="53223" y="211724"/>
                  <a:pt x="65188" y="219134"/>
                  <a:pt x="78584" y="225652"/>
                </a:cubicBezTo>
                <a:lnTo>
                  <a:pt x="78584" y="267174"/>
                </a:lnTo>
                <a:cubicBezTo>
                  <a:pt x="48399" y="250207"/>
                  <a:pt x="42867" y="234670"/>
                  <a:pt x="42867" y="228598"/>
                </a:cubicBezTo>
                <a:lnTo>
                  <a:pt x="42863" y="203597"/>
                </a:lnTo>
                <a:moveTo>
                  <a:pt x="292896" y="294949"/>
                </a:moveTo>
                <a:lnTo>
                  <a:pt x="292896" y="251997"/>
                </a:lnTo>
                <a:cubicBezTo>
                  <a:pt x="313255" y="248602"/>
                  <a:pt x="332453" y="243781"/>
                  <a:pt x="350046" y="237530"/>
                </a:cubicBezTo>
                <a:lnTo>
                  <a:pt x="350046" y="280125"/>
                </a:lnTo>
                <a:cubicBezTo>
                  <a:pt x="333349" y="286376"/>
                  <a:pt x="314060" y="291465"/>
                  <a:pt x="292896" y="294949"/>
                </a:cubicBezTo>
                <a:lnTo>
                  <a:pt x="292896" y="294949"/>
                </a:lnTo>
                <a:moveTo>
                  <a:pt x="378621" y="267088"/>
                </a:moveTo>
                <a:lnTo>
                  <a:pt x="378621" y="225566"/>
                </a:lnTo>
                <a:cubicBezTo>
                  <a:pt x="392017" y="219048"/>
                  <a:pt x="403982" y="211634"/>
                  <a:pt x="414342" y="203511"/>
                </a:cubicBezTo>
                <a:lnTo>
                  <a:pt x="414342" y="228515"/>
                </a:lnTo>
                <a:cubicBezTo>
                  <a:pt x="414342" y="234588"/>
                  <a:pt x="408805" y="250125"/>
                  <a:pt x="378626" y="267003"/>
                </a:cubicBezTo>
                <a:lnTo>
                  <a:pt x="378621" y="267088"/>
                </a:lnTo>
                <a:moveTo>
                  <a:pt x="228600" y="107156"/>
                </a:moveTo>
                <a:cubicBezTo>
                  <a:pt x="264499" y="107156"/>
                  <a:pt x="296197" y="111799"/>
                  <a:pt x="318165" y="118674"/>
                </a:cubicBezTo>
                <a:cubicBezTo>
                  <a:pt x="328704" y="121980"/>
                  <a:pt x="335937" y="125549"/>
                  <a:pt x="340221" y="128588"/>
                </a:cubicBezTo>
                <a:cubicBezTo>
                  <a:pt x="335932" y="131622"/>
                  <a:pt x="328699" y="135106"/>
                  <a:pt x="318165" y="138501"/>
                </a:cubicBezTo>
                <a:cubicBezTo>
                  <a:pt x="296197" y="145465"/>
                  <a:pt x="264586" y="150019"/>
                  <a:pt x="228600" y="150019"/>
                </a:cubicBezTo>
                <a:cubicBezTo>
                  <a:pt x="192614" y="150019"/>
                  <a:pt x="161003" y="145376"/>
                  <a:pt x="139035" y="138501"/>
                </a:cubicBezTo>
                <a:cubicBezTo>
                  <a:pt x="128496" y="135195"/>
                  <a:pt x="121263" y="131626"/>
                  <a:pt x="116979" y="128588"/>
                </a:cubicBezTo>
                <a:cubicBezTo>
                  <a:pt x="121268" y="125553"/>
                  <a:pt x="128501" y="122069"/>
                  <a:pt x="139035" y="118674"/>
                </a:cubicBezTo>
                <a:cubicBezTo>
                  <a:pt x="161003" y="111710"/>
                  <a:pt x="192614" y="107156"/>
                  <a:pt x="228600" y="107156"/>
                </a:cubicBezTo>
                <a:moveTo>
                  <a:pt x="343613" y="131622"/>
                </a:moveTo>
                <a:cubicBezTo>
                  <a:pt x="343613" y="131622"/>
                  <a:pt x="343613" y="131533"/>
                  <a:pt x="343522" y="131444"/>
                </a:cubicBezTo>
                <a:cubicBezTo>
                  <a:pt x="343613" y="131533"/>
                  <a:pt x="343613" y="131622"/>
                  <a:pt x="343613" y="131622"/>
                </a:cubicBezTo>
                <a:moveTo>
                  <a:pt x="343526" y="125731"/>
                </a:moveTo>
                <a:cubicBezTo>
                  <a:pt x="343618" y="125642"/>
                  <a:pt x="343618" y="125553"/>
                  <a:pt x="343618" y="125553"/>
                </a:cubicBezTo>
                <a:cubicBezTo>
                  <a:pt x="343618" y="125553"/>
                  <a:pt x="343526" y="125642"/>
                  <a:pt x="343526" y="125731"/>
                </a:cubicBezTo>
                <a:moveTo>
                  <a:pt x="113674" y="125553"/>
                </a:moveTo>
                <a:cubicBezTo>
                  <a:pt x="113674" y="125553"/>
                  <a:pt x="113674" y="125642"/>
                  <a:pt x="113765" y="125731"/>
                </a:cubicBezTo>
                <a:cubicBezTo>
                  <a:pt x="113674" y="125642"/>
                  <a:pt x="113674" y="125553"/>
                  <a:pt x="113674" y="125553"/>
                </a:cubicBezTo>
                <a:moveTo>
                  <a:pt x="113765" y="131444"/>
                </a:moveTo>
                <a:cubicBezTo>
                  <a:pt x="113674" y="131533"/>
                  <a:pt x="113674" y="131622"/>
                  <a:pt x="113674" y="131622"/>
                </a:cubicBezTo>
                <a:cubicBezTo>
                  <a:pt x="113674" y="131622"/>
                  <a:pt x="113765" y="131533"/>
                  <a:pt x="113765" y="131444"/>
                </a:cubicBezTo>
                <a:moveTo>
                  <a:pt x="385763" y="128588"/>
                </a:moveTo>
                <a:cubicBezTo>
                  <a:pt x="385763" y="112783"/>
                  <a:pt x="375672" y="101529"/>
                  <a:pt x="366473" y="94743"/>
                </a:cubicBezTo>
                <a:cubicBezTo>
                  <a:pt x="356918" y="87601"/>
                  <a:pt x="344505" y="82063"/>
                  <a:pt x="331022" y="77866"/>
                </a:cubicBezTo>
                <a:cubicBezTo>
                  <a:pt x="303878" y="69293"/>
                  <a:pt x="267622" y="64294"/>
                  <a:pt x="228600" y="64294"/>
                </a:cubicBezTo>
                <a:cubicBezTo>
                  <a:pt x="189578" y="64294"/>
                  <a:pt x="153322" y="69293"/>
                  <a:pt x="126178" y="77866"/>
                </a:cubicBezTo>
                <a:cubicBezTo>
                  <a:pt x="112695" y="82152"/>
                  <a:pt x="100282" y="87601"/>
                  <a:pt x="90727" y="94743"/>
                </a:cubicBezTo>
                <a:cubicBezTo>
                  <a:pt x="81528" y="101529"/>
                  <a:pt x="71438" y="112780"/>
                  <a:pt x="71438" y="128588"/>
                </a:cubicBezTo>
                <a:cubicBezTo>
                  <a:pt x="71438" y="144392"/>
                  <a:pt x="81528" y="155646"/>
                  <a:pt x="90727" y="162432"/>
                </a:cubicBezTo>
                <a:cubicBezTo>
                  <a:pt x="100282" y="169574"/>
                  <a:pt x="112695" y="175112"/>
                  <a:pt x="126178" y="179309"/>
                </a:cubicBezTo>
                <a:cubicBezTo>
                  <a:pt x="153327" y="187882"/>
                  <a:pt x="189578" y="192881"/>
                  <a:pt x="228600" y="192881"/>
                </a:cubicBezTo>
                <a:cubicBezTo>
                  <a:pt x="267622" y="192881"/>
                  <a:pt x="303878" y="187882"/>
                  <a:pt x="331022" y="179309"/>
                </a:cubicBezTo>
                <a:cubicBezTo>
                  <a:pt x="344505" y="175023"/>
                  <a:pt x="356918" y="169574"/>
                  <a:pt x="366473" y="162432"/>
                </a:cubicBezTo>
                <a:cubicBezTo>
                  <a:pt x="375672" y="155557"/>
                  <a:pt x="385763" y="144395"/>
                  <a:pt x="385763" y="128587"/>
                </a:cubicBezTo>
                <a:lnTo>
                  <a:pt x="385763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Decimals can be converted to fractions.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can also be converted back to decimals.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Decimals and Fractions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97417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decimal represents a proportion of a whole as a numerical value.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0.5, 0.25, and 0.75.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Decimals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29386"/>
            <a:ext cx="457200" cy="456859"/>
          </a:xfrm>
          <a:custGeom>
            <a:avLst/>
            <a:gdLst/>
            <a:ahLst/>
            <a:cxnLst/>
            <a:rect l="l" t="t" r="r" b="b"/>
            <a:pathLst>
              <a:path w="457200" h="456859">
                <a:moveTo>
                  <a:pt x="448445" y="50816"/>
                </a:moveTo>
                <a:cubicBezTo>
                  <a:pt x="460122" y="39139"/>
                  <a:pt x="460122" y="20262"/>
                  <a:pt x="448445" y="8712"/>
                </a:cubicBezTo>
                <a:cubicBezTo>
                  <a:pt x="436768" y="-2837"/>
                  <a:pt x="417890" y="-2965"/>
                  <a:pt x="406341" y="8712"/>
                </a:cubicBezTo>
                <a:lnTo>
                  <a:pt x="8760" y="406047"/>
                </a:lnTo>
                <a:cubicBezTo>
                  <a:pt x="-2917" y="417724"/>
                  <a:pt x="-2917" y="436601"/>
                  <a:pt x="8760" y="448151"/>
                </a:cubicBezTo>
                <a:cubicBezTo>
                  <a:pt x="20437" y="459700"/>
                  <a:pt x="39315" y="459828"/>
                  <a:pt x="50864" y="448151"/>
                </a:cubicBezTo>
                <a:lnTo>
                  <a:pt x="448445" y="50816"/>
                </a:lnTo>
                <a:moveTo>
                  <a:pt x="129237" y="69447"/>
                </a:moveTo>
                <a:cubicBezTo>
                  <a:pt x="129237" y="36521"/>
                  <a:pt x="102545" y="9827"/>
                  <a:pt x="69618" y="9827"/>
                </a:cubicBezTo>
                <a:cubicBezTo>
                  <a:pt x="36690" y="9827"/>
                  <a:pt x="9999" y="36521"/>
                  <a:pt x="9999" y="69447"/>
                </a:cubicBezTo>
                <a:cubicBezTo>
                  <a:pt x="9999" y="102373"/>
                  <a:pt x="36690" y="129067"/>
                  <a:pt x="69618" y="129067"/>
                </a:cubicBezTo>
                <a:cubicBezTo>
                  <a:pt x="102545" y="129067"/>
                  <a:pt x="129237" y="102373"/>
                  <a:pt x="129237" y="69447"/>
                </a:cubicBezTo>
                <a:moveTo>
                  <a:pt x="447201" y="387411"/>
                </a:moveTo>
                <a:cubicBezTo>
                  <a:pt x="447201" y="354486"/>
                  <a:pt x="420510" y="327791"/>
                  <a:pt x="387582" y="327791"/>
                </a:cubicBezTo>
                <a:cubicBezTo>
                  <a:pt x="354655" y="327791"/>
                  <a:pt x="327963" y="354486"/>
                  <a:pt x="327963" y="387411"/>
                </a:cubicBezTo>
                <a:cubicBezTo>
                  <a:pt x="327963" y="420337"/>
                  <a:pt x="354655" y="447031"/>
                  <a:pt x="387582" y="447031"/>
                </a:cubicBezTo>
                <a:cubicBezTo>
                  <a:pt x="420510" y="447031"/>
                  <a:pt x="447201" y="420337"/>
                  <a:pt x="447201" y="38741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Equivalent Ratios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equivalent ratios is essential for simplifying fractions.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helps in comparing fractions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0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Equivalent Ratios</a:t>
            </a:r>
            <a:endParaRPr lang="en-US" sz="1708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Examples: 1/2, 2/4, 3/6.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fractions demonstrate how different numerators and denominators can represent the same value.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Equivalent Ratios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Equivalent ratios are fractions that have the same value.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equivalent ratios is essential for simplifying fractions and comparing fractions.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Equivalent Ratios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Converting between Fractions and Decimals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1/2 = 0.5 and 0.25 = 1/4.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illustrate the practical application of converting between fractions and decimals.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Conversion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convert a decimal to a fraction, write the decimal as a fraction with a denominator of 10, 100, or 1000.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ensures the decimal is accurately represented as a fraction.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to Fraction Conversion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convert a fraction to a decimal, divide the numerator by the denominator.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involves simple division to express the fraction in decimal form.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 to Decimal Conversion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54904" y="1971318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87" y="1971420"/>
            <a:ext cx="274320" cy="274115"/>
          </a:xfrm>
          <a:custGeom>
            <a:avLst/>
            <a:gdLst/>
            <a:ahLst/>
            <a:cxnLst/>
            <a:rect l="l" t="t" r="r" b="b"/>
            <a:pathLst>
              <a:path w="274320" h="274115">
                <a:moveTo>
                  <a:pt x="269067" y="30490"/>
                </a:moveTo>
                <a:cubicBezTo>
                  <a:pt x="276073" y="23483"/>
                  <a:pt x="276073" y="12157"/>
                  <a:pt x="269067" y="5227"/>
                </a:cubicBezTo>
                <a:cubicBezTo>
                  <a:pt x="262061" y="-1702"/>
                  <a:pt x="250734" y="-1779"/>
                  <a:pt x="243805" y="5227"/>
                </a:cubicBezTo>
                <a:lnTo>
                  <a:pt x="5256" y="243628"/>
                </a:lnTo>
                <a:cubicBezTo>
                  <a:pt x="-1750" y="250634"/>
                  <a:pt x="-1750" y="261961"/>
                  <a:pt x="5256" y="268890"/>
                </a:cubicBezTo>
                <a:cubicBezTo>
                  <a:pt x="12262" y="275820"/>
                  <a:pt x="23589" y="275897"/>
                  <a:pt x="30518" y="268890"/>
                </a:cubicBezTo>
                <a:lnTo>
                  <a:pt x="269067" y="30490"/>
                </a:lnTo>
                <a:moveTo>
                  <a:pt x="77542" y="41668"/>
                </a:moveTo>
                <a:cubicBezTo>
                  <a:pt x="77542" y="21913"/>
                  <a:pt x="61527" y="5896"/>
                  <a:pt x="41771" y="5896"/>
                </a:cubicBezTo>
                <a:cubicBezTo>
                  <a:pt x="22014" y="5896"/>
                  <a:pt x="5999" y="21913"/>
                  <a:pt x="5999" y="41668"/>
                </a:cubicBezTo>
                <a:cubicBezTo>
                  <a:pt x="5999" y="61424"/>
                  <a:pt x="22014" y="77440"/>
                  <a:pt x="41771" y="77440"/>
                </a:cubicBezTo>
                <a:cubicBezTo>
                  <a:pt x="61527" y="77440"/>
                  <a:pt x="77542" y="61424"/>
                  <a:pt x="77542" y="41668"/>
                </a:cubicBezTo>
                <a:moveTo>
                  <a:pt x="268321" y="232447"/>
                </a:moveTo>
                <a:cubicBezTo>
                  <a:pt x="268321" y="212691"/>
                  <a:pt x="252306" y="196675"/>
                  <a:pt x="232549" y="196675"/>
                </a:cubicBezTo>
                <a:cubicBezTo>
                  <a:pt x="212793" y="196675"/>
                  <a:pt x="196778" y="212691"/>
                  <a:pt x="196778" y="232447"/>
                </a:cubicBezTo>
                <a:cubicBezTo>
                  <a:pt x="196778" y="252202"/>
                  <a:pt x="212793" y="268219"/>
                  <a:pt x="232549" y="268219"/>
                </a:cubicBezTo>
                <a:cubicBezTo>
                  <a:pt x="252306" y="268219"/>
                  <a:pt x="268321" y="252202"/>
                  <a:pt x="268321" y="232447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46002" y="1971318"/>
            <a:ext cx="171435" cy="274320"/>
          </a:xfrm>
          <a:custGeom>
            <a:avLst/>
            <a:gdLst/>
            <a:ahLst/>
            <a:cxnLst/>
            <a:rect l="l" t="t" r="r" b="b"/>
            <a:pathLst>
              <a:path w="171435" h="274320">
                <a:moveTo>
                  <a:pt x="165070" y="1769"/>
                </a:moveTo>
                <a:cubicBezTo>
                  <a:pt x="171178" y="5360"/>
                  <a:pt x="173268" y="13236"/>
                  <a:pt x="169678" y="19342"/>
                </a:cubicBezTo>
                <a:lnTo>
                  <a:pt x="23941" y="267953"/>
                </a:lnTo>
                <a:cubicBezTo>
                  <a:pt x="20351" y="274062"/>
                  <a:pt x="12475" y="276150"/>
                  <a:pt x="6367" y="272562"/>
                </a:cubicBezTo>
                <a:cubicBezTo>
                  <a:pt x="259" y="268971"/>
                  <a:pt x="-1831" y="261095"/>
                  <a:pt x="1759" y="254989"/>
                </a:cubicBezTo>
                <a:lnTo>
                  <a:pt x="147496" y="6378"/>
                </a:lnTo>
                <a:cubicBezTo>
                  <a:pt x="151086" y="217"/>
                  <a:pt x="158962" y="-1819"/>
                  <a:pt x="165070" y="1769"/>
                </a:cubicBezTo>
                <a:lnTo>
                  <a:pt x="165070" y="176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Operations with Fractions and Decimals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such as 1/2 + 1/4 and 0.5 + 0.25 illustrate the process of adding fractions and decimals.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help in understanding the basic operations and their applications.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Examples of Fraction and Decimal Operations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Multiplication and division of fractions and decimals are essential for solving complex problems.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operations are often used in real-world applications and advanced calculations.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Multiplying and Dividing Fractions and Decimals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Adding and subtracting fractions and decimals is a fundamental skill in mathematics.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operations like 1/2 + 1/4 and 0.5 + 0.25.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Adding and Subtracting Fractions and Decimals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6436" r="-11643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Measuring ingredients in recipes often requires fractions and decimals.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Calculating interest rates in finance relies on these concepts.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Examples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 is essential for making informed decisions.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critical role in various real-world scenarios.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Understanding</a:t>
            </a:r>
            <a:endParaRPr lang="en-US" sz="1397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and decimals are used in cooking, finance, science, and engineering.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Examples: measuring ingredients, calculating interest rates, measuring distances.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Daily Life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 in Fraction Learning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fraction calculators, games, and simulations offer interactive ways to learn fractions.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technological tools make learning engaging and accessible for students of varying skill levels.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Fraction Activities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7"/>
              </a:spcBef>
              <a:buNone/>
            </a:pPr>
            <a:r>
              <a:rPr lang="en-US" sz="111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Manipulating fraction blocks and decimal models allows learners to engage actively with mathematical concepts.</a:t>
            </a:r>
            <a:endParaRPr lang="en-US" sz="1116" dirty="0"/>
          </a:p>
          <a:p>
            <a:pPr algn="l" marL="0" indent="0">
              <a:lnSpc>
                <a:spcPct val="90000"/>
              </a:lnSpc>
              <a:spcBef>
                <a:spcPts val="797"/>
              </a:spcBef>
              <a:buNone/>
            </a:pPr>
            <a:r>
              <a:rPr lang="en-US" sz="111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activities foster a deeper understanding by enabling tactile exploration of fractions and decimals.</a:t>
            </a:r>
            <a:endParaRPr lang="en-US" sz="1116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for Understanding Fractions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 walls, circles, and diagrams serve as effective tools for visualizing fractions.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aids help learners grasp the concept of fractions by providing clear, visual representations.</a:t>
            </a:r>
            <a:endParaRPr lang="en-US" sz="12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Activity 1: Fraction Match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Criteria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Evaluation will be based on accuracy.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Communication skills will also be assessed during the activity.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Instructions for Participation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are required to match equivalent fractions.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Follow the instructions carefully to ensure accuracy.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 of the Activity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understand equivalent ratios.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focuses on matching equivalent fractions.</a:t>
            </a:r>
            <a:endParaRPr lang="en-US" sz="12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Criteria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Accuracy and teamwork are the key evaluation parameters.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will be assessed based on their precision and collaborative efforts.</a:t>
            </a:r>
            <a:endParaRPr lang="en-US" sz="1252" dirty="0"/>
          </a:p>
        </p:txBody>
      </p:sp>
      <p:sp>
        <p:nvSpPr>
          <p:cNvPr id="11" name="Text 9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Instructions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Find and convert decimals to fractions.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will engage in identifying decimals and accurately converting them into fractions.</a:t>
            </a:r>
            <a:endParaRPr lang="en-US" sz="1251" dirty="0"/>
          </a:p>
        </p:txBody>
      </p:sp>
      <p:sp>
        <p:nvSpPr>
          <p:cNvPr id="13" name="Text 11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understand the relationship between fractions and decimals.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aims to enhance comprehension of how fractions and decimals are interconnected.</a:t>
            </a:r>
            <a:endParaRPr lang="en-US" sz="1251" dirty="0"/>
          </a:p>
        </p:txBody>
      </p:sp>
      <p:sp>
        <p:nvSpPr>
          <p:cNvPr id="15" name="Text 13"/>
          <p:cNvSpPr/>
          <p:nvPr/>
        </p:nvSpPr>
        <p:spPr>
          <a:xfrm>
            <a:off x="910975" y="499967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9787" y="25583"/>
                </a:moveTo>
                <a:cubicBezTo>
                  <a:pt x="86662" y="27905"/>
                  <a:pt x="85725" y="30360"/>
                  <a:pt x="85725" y="32146"/>
                </a:cubicBezTo>
                <a:cubicBezTo>
                  <a:pt x="85725" y="34020"/>
                  <a:pt x="86797" y="36656"/>
                  <a:pt x="90368" y="39111"/>
                </a:cubicBezTo>
                <a:cubicBezTo>
                  <a:pt x="93849" y="41477"/>
                  <a:pt x="96439" y="45631"/>
                  <a:pt x="96439" y="50541"/>
                </a:cubicBezTo>
                <a:cubicBezTo>
                  <a:pt x="96439" y="58131"/>
                  <a:pt x="90279" y="64248"/>
                  <a:pt x="82733" y="64248"/>
                </a:cubicBezTo>
                <a:lnTo>
                  <a:pt x="25002" y="64294"/>
                </a:lnTo>
                <a:cubicBezTo>
                  <a:pt x="23038" y="64294"/>
                  <a:pt x="21431" y="65901"/>
                  <a:pt x="21431" y="67867"/>
                </a:cubicBezTo>
                <a:lnTo>
                  <a:pt x="21431" y="91307"/>
                </a:lnTo>
                <a:cubicBezTo>
                  <a:pt x="24735" y="90014"/>
                  <a:pt x="28351" y="89298"/>
                  <a:pt x="32148" y="89298"/>
                </a:cubicBezTo>
                <a:cubicBezTo>
                  <a:pt x="51392" y="89298"/>
                  <a:pt x="64296" y="106889"/>
                  <a:pt x="64296" y="125017"/>
                </a:cubicBezTo>
                <a:cubicBezTo>
                  <a:pt x="64296" y="143145"/>
                  <a:pt x="51392" y="160736"/>
                  <a:pt x="32150" y="160736"/>
                </a:cubicBezTo>
                <a:cubicBezTo>
                  <a:pt x="28356" y="160736"/>
                  <a:pt x="24739" y="160020"/>
                  <a:pt x="21436" y="158726"/>
                </a:cubicBezTo>
                <a:lnTo>
                  <a:pt x="21436" y="203598"/>
                </a:lnTo>
                <a:cubicBezTo>
                  <a:pt x="21436" y="205562"/>
                  <a:pt x="23043" y="207171"/>
                  <a:pt x="25009" y="207171"/>
                </a:cubicBezTo>
                <a:lnTo>
                  <a:pt x="69881" y="207171"/>
                </a:lnTo>
                <a:cubicBezTo>
                  <a:pt x="68587" y="203868"/>
                  <a:pt x="67871" y="200251"/>
                  <a:pt x="67871" y="196457"/>
                </a:cubicBezTo>
                <a:cubicBezTo>
                  <a:pt x="67871" y="177213"/>
                  <a:pt x="85462" y="164311"/>
                  <a:pt x="103590" y="164311"/>
                </a:cubicBezTo>
                <a:cubicBezTo>
                  <a:pt x="121718" y="164311"/>
                  <a:pt x="139309" y="177215"/>
                  <a:pt x="139309" y="196459"/>
                </a:cubicBezTo>
                <a:cubicBezTo>
                  <a:pt x="139309" y="200254"/>
                  <a:pt x="138593" y="203870"/>
                  <a:pt x="137299" y="207176"/>
                </a:cubicBezTo>
                <a:lnTo>
                  <a:pt x="160740" y="207176"/>
                </a:lnTo>
                <a:cubicBezTo>
                  <a:pt x="162704" y="207176"/>
                  <a:pt x="164313" y="205569"/>
                  <a:pt x="164313" y="203605"/>
                </a:cubicBezTo>
                <a:lnTo>
                  <a:pt x="164313" y="145874"/>
                </a:lnTo>
                <a:cubicBezTo>
                  <a:pt x="164313" y="138285"/>
                  <a:pt x="170474" y="132167"/>
                  <a:pt x="178020" y="132167"/>
                </a:cubicBezTo>
                <a:cubicBezTo>
                  <a:pt x="182976" y="132167"/>
                  <a:pt x="187084" y="134757"/>
                  <a:pt x="189450" y="138239"/>
                </a:cubicBezTo>
                <a:cubicBezTo>
                  <a:pt x="191905" y="141812"/>
                  <a:pt x="194541" y="142882"/>
                  <a:pt x="196415" y="142882"/>
                </a:cubicBezTo>
                <a:cubicBezTo>
                  <a:pt x="198201" y="142882"/>
                  <a:pt x="200656" y="141945"/>
                  <a:pt x="202979" y="138820"/>
                </a:cubicBezTo>
                <a:cubicBezTo>
                  <a:pt x="205301" y="135695"/>
                  <a:pt x="207130" y="130828"/>
                  <a:pt x="207130" y="125024"/>
                </a:cubicBezTo>
                <a:cubicBezTo>
                  <a:pt x="207130" y="119219"/>
                  <a:pt x="205345" y="114398"/>
                  <a:pt x="202979" y="111228"/>
                </a:cubicBezTo>
                <a:cubicBezTo>
                  <a:pt x="200613" y="108057"/>
                  <a:pt x="198201" y="107165"/>
                  <a:pt x="196415" y="107165"/>
                </a:cubicBezTo>
                <a:cubicBezTo>
                  <a:pt x="194541" y="107165"/>
                  <a:pt x="191905" y="108238"/>
                  <a:pt x="189450" y="111808"/>
                </a:cubicBezTo>
                <a:cubicBezTo>
                  <a:pt x="187084" y="115290"/>
                  <a:pt x="182930" y="117880"/>
                  <a:pt x="178020" y="117880"/>
                </a:cubicBezTo>
                <a:cubicBezTo>
                  <a:pt x="170430" y="117880"/>
                  <a:pt x="164313" y="111719"/>
                  <a:pt x="164313" y="104173"/>
                </a:cubicBezTo>
                <a:lnTo>
                  <a:pt x="164313" y="67874"/>
                </a:lnTo>
                <a:cubicBezTo>
                  <a:pt x="164313" y="65910"/>
                  <a:pt x="162706" y="64303"/>
                  <a:pt x="160742" y="64303"/>
                </a:cubicBezTo>
                <a:lnTo>
                  <a:pt x="124443" y="64303"/>
                </a:lnTo>
                <a:cubicBezTo>
                  <a:pt x="116853" y="64303"/>
                  <a:pt x="110736" y="58142"/>
                  <a:pt x="110736" y="50596"/>
                </a:cubicBezTo>
                <a:cubicBezTo>
                  <a:pt x="110736" y="45640"/>
                  <a:pt x="113326" y="41532"/>
                  <a:pt x="116808" y="39166"/>
                </a:cubicBezTo>
                <a:cubicBezTo>
                  <a:pt x="120381" y="36711"/>
                  <a:pt x="121451" y="34075"/>
                  <a:pt x="121451" y="32201"/>
                </a:cubicBezTo>
                <a:cubicBezTo>
                  <a:pt x="121451" y="30415"/>
                  <a:pt x="120513" y="27960"/>
                  <a:pt x="117388" y="25637"/>
                </a:cubicBezTo>
                <a:cubicBezTo>
                  <a:pt x="114263" y="23315"/>
                  <a:pt x="109397" y="21440"/>
                  <a:pt x="103592" y="21440"/>
                </a:cubicBezTo>
                <a:cubicBezTo>
                  <a:pt x="97788" y="21440"/>
                  <a:pt x="92967" y="23226"/>
                  <a:pt x="89796" y="25592"/>
                </a:cubicBezTo>
                <a:lnTo>
                  <a:pt x="89787" y="25583"/>
                </a:lnTo>
                <a:moveTo>
                  <a:pt x="76928" y="8438"/>
                </a:moveTo>
                <a:cubicBezTo>
                  <a:pt x="84161" y="3036"/>
                  <a:pt x="93582" y="0"/>
                  <a:pt x="103583" y="0"/>
                </a:cubicBezTo>
                <a:cubicBezTo>
                  <a:pt x="113584" y="0"/>
                  <a:pt x="123005" y="3036"/>
                  <a:pt x="130238" y="8438"/>
                </a:cubicBezTo>
                <a:cubicBezTo>
                  <a:pt x="137471" y="13839"/>
                  <a:pt x="142873" y="22101"/>
                  <a:pt x="142873" y="32146"/>
                </a:cubicBezTo>
                <a:cubicBezTo>
                  <a:pt x="142873" y="35986"/>
                  <a:pt x="142068" y="39603"/>
                  <a:pt x="140685" y="42863"/>
                </a:cubicBezTo>
                <a:lnTo>
                  <a:pt x="160733" y="42863"/>
                </a:lnTo>
                <a:cubicBezTo>
                  <a:pt x="174529" y="42863"/>
                  <a:pt x="185738" y="54068"/>
                  <a:pt x="185738" y="67867"/>
                </a:cubicBezTo>
                <a:lnTo>
                  <a:pt x="185738" y="87915"/>
                </a:lnTo>
                <a:cubicBezTo>
                  <a:pt x="188997" y="86532"/>
                  <a:pt x="192614" y="85727"/>
                  <a:pt x="196454" y="85727"/>
                </a:cubicBezTo>
                <a:cubicBezTo>
                  <a:pt x="206501" y="85727"/>
                  <a:pt x="214761" y="91175"/>
                  <a:pt x="220162" y="98362"/>
                </a:cubicBezTo>
                <a:cubicBezTo>
                  <a:pt x="225564" y="105551"/>
                  <a:pt x="228600" y="115016"/>
                  <a:pt x="228600" y="125017"/>
                </a:cubicBezTo>
                <a:cubicBezTo>
                  <a:pt x="228600" y="135018"/>
                  <a:pt x="225564" y="144439"/>
                  <a:pt x="220162" y="151672"/>
                </a:cubicBezTo>
                <a:cubicBezTo>
                  <a:pt x="214761" y="158904"/>
                  <a:pt x="206499" y="164306"/>
                  <a:pt x="196454" y="164306"/>
                </a:cubicBezTo>
                <a:cubicBezTo>
                  <a:pt x="192614" y="164306"/>
                  <a:pt x="188997" y="163502"/>
                  <a:pt x="185740" y="162119"/>
                </a:cubicBezTo>
                <a:lnTo>
                  <a:pt x="185740" y="203598"/>
                </a:lnTo>
                <a:cubicBezTo>
                  <a:pt x="185740" y="217394"/>
                  <a:pt x="174534" y="228602"/>
                  <a:pt x="160738" y="228602"/>
                </a:cubicBezTo>
                <a:lnTo>
                  <a:pt x="125867" y="228602"/>
                </a:lnTo>
                <a:cubicBezTo>
                  <a:pt x="117519" y="228602"/>
                  <a:pt x="110732" y="221815"/>
                  <a:pt x="110732" y="213467"/>
                </a:cubicBezTo>
                <a:cubicBezTo>
                  <a:pt x="110732" y="208956"/>
                  <a:pt x="112741" y="205207"/>
                  <a:pt x="115153" y="202661"/>
                </a:cubicBezTo>
                <a:cubicBezTo>
                  <a:pt x="117027" y="200741"/>
                  <a:pt x="117875" y="198553"/>
                  <a:pt x="117875" y="196454"/>
                </a:cubicBezTo>
                <a:cubicBezTo>
                  <a:pt x="117875" y="192033"/>
                  <a:pt x="113098" y="185740"/>
                  <a:pt x="103588" y="185740"/>
                </a:cubicBezTo>
                <a:cubicBezTo>
                  <a:pt x="94078" y="185740"/>
                  <a:pt x="89300" y="192035"/>
                  <a:pt x="89300" y="196457"/>
                </a:cubicBezTo>
                <a:cubicBezTo>
                  <a:pt x="89300" y="198555"/>
                  <a:pt x="90148" y="200697"/>
                  <a:pt x="92023" y="202663"/>
                </a:cubicBezTo>
                <a:cubicBezTo>
                  <a:pt x="94478" y="205207"/>
                  <a:pt x="96444" y="208959"/>
                  <a:pt x="96444" y="213469"/>
                </a:cubicBezTo>
                <a:cubicBezTo>
                  <a:pt x="96444" y="221817"/>
                  <a:pt x="89657" y="228605"/>
                  <a:pt x="81308" y="228605"/>
                </a:cubicBezTo>
                <a:lnTo>
                  <a:pt x="25007" y="228605"/>
                </a:lnTo>
                <a:cubicBezTo>
                  <a:pt x="11211" y="228605"/>
                  <a:pt x="5" y="217399"/>
                  <a:pt x="5" y="203603"/>
                </a:cubicBezTo>
                <a:lnTo>
                  <a:pt x="5" y="147301"/>
                </a:lnTo>
                <a:cubicBezTo>
                  <a:pt x="5" y="138952"/>
                  <a:pt x="6792" y="132165"/>
                  <a:pt x="15140" y="132165"/>
                </a:cubicBezTo>
                <a:cubicBezTo>
                  <a:pt x="19650" y="132165"/>
                  <a:pt x="23399" y="134174"/>
                  <a:pt x="25946" y="136586"/>
                </a:cubicBezTo>
                <a:cubicBezTo>
                  <a:pt x="27866" y="138461"/>
                  <a:pt x="30054" y="139309"/>
                  <a:pt x="32153" y="139309"/>
                </a:cubicBezTo>
                <a:cubicBezTo>
                  <a:pt x="36574" y="139309"/>
                  <a:pt x="42869" y="134531"/>
                  <a:pt x="42869" y="125021"/>
                </a:cubicBezTo>
                <a:cubicBezTo>
                  <a:pt x="42869" y="115512"/>
                  <a:pt x="36574" y="110734"/>
                  <a:pt x="32155" y="110734"/>
                </a:cubicBezTo>
                <a:cubicBezTo>
                  <a:pt x="30056" y="110734"/>
                  <a:pt x="27914" y="111582"/>
                  <a:pt x="25948" y="113456"/>
                </a:cubicBezTo>
                <a:cubicBezTo>
                  <a:pt x="23404" y="115868"/>
                  <a:pt x="19653" y="117878"/>
                  <a:pt x="15142" y="117878"/>
                </a:cubicBezTo>
                <a:cubicBezTo>
                  <a:pt x="6794" y="117878"/>
                  <a:pt x="7" y="111090"/>
                  <a:pt x="7" y="102742"/>
                </a:cubicBezTo>
                <a:lnTo>
                  <a:pt x="7" y="67871"/>
                </a:lnTo>
                <a:cubicBezTo>
                  <a:pt x="7" y="54075"/>
                  <a:pt x="11213" y="42869"/>
                  <a:pt x="25011" y="42869"/>
                </a:cubicBezTo>
                <a:lnTo>
                  <a:pt x="66491" y="42869"/>
                </a:lnTo>
                <a:cubicBezTo>
                  <a:pt x="65108" y="39610"/>
                  <a:pt x="64303" y="35993"/>
                  <a:pt x="64303" y="32155"/>
                </a:cubicBezTo>
                <a:cubicBezTo>
                  <a:pt x="64303" y="22108"/>
                  <a:pt x="69750" y="13849"/>
                  <a:pt x="76938" y="8447"/>
                </a:cubicBezTo>
                <a:lnTo>
                  <a:pt x="76928" y="84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0975" y="3427632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39550" y="1844682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78581"/>
                </a:moveTo>
                <a:lnTo>
                  <a:pt x="150019" y="200025"/>
                </a:lnTo>
                <a:cubicBezTo>
                  <a:pt x="150019" y="203955"/>
                  <a:pt x="146804" y="207169"/>
                  <a:pt x="142874" y="207169"/>
                </a:cubicBezTo>
                <a:lnTo>
                  <a:pt x="28574" y="207169"/>
                </a:lnTo>
                <a:cubicBezTo>
                  <a:pt x="24644" y="207169"/>
                  <a:pt x="21430" y="203955"/>
                  <a:pt x="21430" y="200025"/>
                </a:cubicBezTo>
                <a:lnTo>
                  <a:pt x="21430" y="78581"/>
                </a:lnTo>
                <a:lnTo>
                  <a:pt x="150019" y="78581"/>
                </a:lnTo>
                <a:moveTo>
                  <a:pt x="150019" y="57150"/>
                </a:moveTo>
                <a:lnTo>
                  <a:pt x="21431" y="57150"/>
                </a:lnTo>
                <a:lnTo>
                  <a:pt x="21431" y="28575"/>
                </a:lnTo>
                <a:cubicBezTo>
                  <a:pt x="21431" y="24645"/>
                  <a:pt x="24646" y="21431"/>
                  <a:pt x="28576" y="21431"/>
                </a:cubicBezTo>
                <a:lnTo>
                  <a:pt x="142876" y="21431"/>
                </a:lnTo>
                <a:cubicBezTo>
                  <a:pt x="146806" y="21431"/>
                  <a:pt x="150020" y="24645"/>
                  <a:pt x="150020" y="28575"/>
                </a:cubicBezTo>
                <a:lnTo>
                  <a:pt x="150019" y="57150"/>
                </a:lnTo>
                <a:moveTo>
                  <a:pt x="171450" y="57150"/>
                </a:moveTo>
                <a:lnTo>
                  <a:pt x="171450" y="28575"/>
                </a:lnTo>
                <a:cubicBezTo>
                  <a:pt x="171450" y="12813"/>
                  <a:pt x="158636" y="0"/>
                  <a:pt x="142874" y="0"/>
                </a:cubicBezTo>
                <a:lnTo>
                  <a:pt x="28574" y="0"/>
                </a:lnTo>
                <a:cubicBezTo>
                  <a:pt x="12812" y="0"/>
                  <a:pt x="-2" y="12813"/>
                  <a:pt x="-2" y="28575"/>
                </a:cubicBezTo>
                <a:lnTo>
                  <a:pt x="-2" y="57150"/>
                </a:lnTo>
                <a:lnTo>
                  <a:pt x="-2" y="67867"/>
                </a:lnTo>
                <a:lnTo>
                  <a:pt x="-2" y="78584"/>
                </a:lnTo>
                <a:lnTo>
                  <a:pt x="-2" y="200027"/>
                </a:lnTo>
                <a:cubicBezTo>
                  <a:pt x="-2" y="215789"/>
                  <a:pt x="12812" y="228602"/>
                  <a:pt x="28574" y="228602"/>
                </a:cubicBezTo>
                <a:lnTo>
                  <a:pt x="142874" y="228602"/>
                </a:lnTo>
                <a:cubicBezTo>
                  <a:pt x="158636" y="228602"/>
                  <a:pt x="171450" y="215789"/>
                  <a:pt x="171450" y="200027"/>
                </a:cubicBezTo>
                <a:lnTo>
                  <a:pt x="171450" y="78584"/>
                </a:lnTo>
                <a:lnTo>
                  <a:pt x="171450" y="67869"/>
                </a:lnTo>
                <a:lnTo>
                  <a:pt x="171450" y="57150"/>
                </a:lnTo>
                <a:moveTo>
                  <a:pt x="35718" y="103586"/>
                </a:moveTo>
                <a:cubicBezTo>
                  <a:pt x="35718" y="109504"/>
                  <a:pt x="40515" y="114302"/>
                  <a:pt x="46434" y="114302"/>
                </a:cubicBezTo>
                <a:cubicBezTo>
                  <a:pt x="52352" y="114302"/>
                  <a:pt x="57149" y="109504"/>
                  <a:pt x="57149" y="103588"/>
                </a:cubicBezTo>
                <a:cubicBezTo>
                  <a:pt x="57149" y="97669"/>
                  <a:pt x="52352" y="92873"/>
                  <a:pt x="46434" y="92873"/>
                </a:cubicBezTo>
                <a:cubicBezTo>
                  <a:pt x="40515" y="92873"/>
                  <a:pt x="35718" y="97672"/>
                  <a:pt x="35718" y="103590"/>
                </a:cubicBezTo>
                <a:lnTo>
                  <a:pt x="35718" y="103586"/>
                </a:lnTo>
                <a:moveTo>
                  <a:pt x="46434" y="132161"/>
                </a:moveTo>
                <a:cubicBezTo>
                  <a:pt x="40515" y="132161"/>
                  <a:pt x="35718" y="136959"/>
                  <a:pt x="35718" y="142877"/>
                </a:cubicBezTo>
                <a:cubicBezTo>
                  <a:pt x="35718" y="148796"/>
                  <a:pt x="40515" y="153594"/>
                  <a:pt x="46434" y="153594"/>
                </a:cubicBezTo>
                <a:cubicBezTo>
                  <a:pt x="52352" y="153594"/>
                  <a:pt x="57149" y="148796"/>
                  <a:pt x="57149" y="142880"/>
                </a:cubicBezTo>
                <a:cubicBezTo>
                  <a:pt x="57149" y="136961"/>
                  <a:pt x="52352" y="132165"/>
                  <a:pt x="46434" y="132165"/>
                </a:cubicBezTo>
                <a:lnTo>
                  <a:pt x="46434" y="132161"/>
                </a:lnTo>
                <a:moveTo>
                  <a:pt x="35718" y="182167"/>
                </a:moveTo>
                <a:cubicBezTo>
                  <a:pt x="35718" y="188106"/>
                  <a:pt x="40495" y="192884"/>
                  <a:pt x="46434" y="192884"/>
                </a:cubicBezTo>
                <a:lnTo>
                  <a:pt x="85725" y="192884"/>
                </a:lnTo>
                <a:cubicBezTo>
                  <a:pt x="91664" y="192884"/>
                  <a:pt x="96441" y="188106"/>
                  <a:pt x="96441" y="182169"/>
                </a:cubicBezTo>
                <a:cubicBezTo>
                  <a:pt x="96441" y="176230"/>
                  <a:pt x="91664" y="171455"/>
                  <a:pt x="85725" y="171455"/>
                </a:cubicBezTo>
                <a:lnTo>
                  <a:pt x="46434" y="171455"/>
                </a:lnTo>
                <a:cubicBezTo>
                  <a:pt x="40495" y="171455"/>
                  <a:pt x="35718" y="176232"/>
                  <a:pt x="35718" y="182171"/>
                </a:cubicBezTo>
                <a:lnTo>
                  <a:pt x="35718" y="182167"/>
                </a:lnTo>
                <a:moveTo>
                  <a:pt x="85725" y="92869"/>
                </a:moveTo>
                <a:cubicBezTo>
                  <a:pt x="79807" y="92869"/>
                  <a:pt x="75009" y="97667"/>
                  <a:pt x="75009" y="103586"/>
                </a:cubicBezTo>
                <a:cubicBezTo>
                  <a:pt x="75009" y="109504"/>
                  <a:pt x="79807" y="114302"/>
                  <a:pt x="85725" y="114302"/>
                </a:cubicBezTo>
                <a:cubicBezTo>
                  <a:pt x="91643" y="114302"/>
                  <a:pt x="96441" y="109504"/>
                  <a:pt x="96441" y="103588"/>
                </a:cubicBezTo>
                <a:cubicBezTo>
                  <a:pt x="96441" y="97669"/>
                  <a:pt x="91643" y="92873"/>
                  <a:pt x="85725" y="92873"/>
                </a:cubicBezTo>
                <a:lnTo>
                  <a:pt x="85725" y="92869"/>
                </a:lnTo>
                <a:moveTo>
                  <a:pt x="75009" y="142875"/>
                </a:moveTo>
                <a:cubicBezTo>
                  <a:pt x="75009" y="148793"/>
                  <a:pt x="79807" y="153592"/>
                  <a:pt x="85725" y="153592"/>
                </a:cubicBezTo>
                <a:cubicBezTo>
                  <a:pt x="91643" y="153592"/>
                  <a:pt x="96441" y="148793"/>
                  <a:pt x="96441" y="142877"/>
                </a:cubicBezTo>
                <a:cubicBezTo>
                  <a:pt x="96441" y="136959"/>
                  <a:pt x="91643" y="132163"/>
                  <a:pt x="85725" y="132163"/>
                </a:cubicBezTo>
                <a:cubicBezTo>
                  <a:pt x="79807" y="132163"/>
                  <a:pt x="75009" y="136961"/>
                  <a:pt x="75009" y="142880"/>
                </a:cubicBezTo>
                <a:lnTo>
                  <a:pt x="75009" y="142875"/>
                </a:lnTo>
                <a:moveTo>
                  <a:pt x="125016" y="92869"/>
                </a:moveTo>
                <a:cubicBezTo>
                  <a:pt x="119098" y="92869"/>
                  <a:pt x="114301" y="97667"/>
                  <a:pt x="114301" y="103586"/>
                </a:cubicBezTo>
                <a:cubicBezTo>
                  <a:pt x="114301" y="109504"/>
                  <a:pt x="119098" y="114302"/>
                  <a:pt x="125016" y="114302"/>
                </a:cubicBezTo>
                <a:cubicBezTo>
                  <a:pt x="130935" y="114302"/>
                  <a:pt x="135732" y="109504"/>
                  <a:pt x="135732" y="103588"/>
                </a:cubicBezTo>
                <a:cubicBezTo>
                  <a:pt x="135732" y="97669"/>
                  <a:pt x="130935" y="92873"/>
                  <a:pt x="125016" y="92873"/>
                </a:cubicBezTo>
                <a:lnTo>
                  <a:pt x="125016" y="92869"/>
                </a:lnTo>
                <a:moveTo>
                  <a:pt x="114301" y="142875"/>
                </a:moveTo>
                <a:cubicBezTo>
                  <a:pt x="114301" y="148793"/>
                  <a:pt x="119098" y="153592"/>
                  <a:pt x="125016" y="153592"/>
                </a:cubicBezTo>
                <a:cubicBezTo>
                  <a:pt x="130935" y="153592"/>
                  <a:pt x="135732" y="148793"/>
                  <a:pt x="135732" y="142877"/>
                </a:cubicBezTo>
                <a:cubicBezTo>
                  <a:pt x="135732" y="136959"/>
                  <a:pt x="130935" y="132163"/>
                  <a:pt x="125016" y="132163"/>
                </a:cubicBezTo>
                <a:cubicBezTo>
                  <a:pt x="119098" y="132163"/>
                  <a:pt x="114301" y="136961"/>
                  <a:pt x="114301" y="142880"/>
                </a:cubicBezTo>
                <a:lnTo>
                  <a:pt x="114301" y="142875"/>
                </a:lnTo>
                <a:moveTo>
                  <a:pt x="125016" y="171450"/>
                </a:moveTo>
                <a:cubicBezTo>
                  <a:pt x="119098" y="171450"/>
                  <a:pt x="114301" y="176248"/>
                  <a:pt x="114301" y="182167"/>
                </a:cubicBezTo>
                <a:cubicBezTo>
                  <a:pt x="114301" y="188085"/>
                  <a:pt x="119098" y="192884"/>
                  <a:pt x="125016" y="192884"/>
                </a:cubicBezTo>
                <a:cubicBezTo>
                  <a:pt x="130935" y="192884"/>
                  <a:pt x="135732" y="188085"/>
                  <a:pt x="135732" y="182169"/>
                </a:cubicBezTo>
                <a:cubicBezTo>
                  <a:pt x="135732" y="176251"/>
                  <a:pt x="130935" y="171455"/>
                  <a:pt x="125016" y="171455"/>
                </a:cubicBezTo>
                <a:lnTo>
                  <a:pt x="125016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8046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Activity 2: Decimal Scavenger Hunt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917068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engage in activities to strengthen their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focus is on mastering fractions and decimals.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 Overview</a:t>
            </a:r>
            <a:endParaRPr lang="en-US" sz="1306" dirty="0"/>
          </a:p>
        </p:txBody>
      </p:sp>
      <p:sp>
        <p:nvSpPr>
          <p:cNvPr id="11" name="Text 9"/>
          <p:cNvSpPr/>
          <p:nvPr/>
        </p:nvSpPr>
        <p:spPr>
          <a:xfrm>
            <a:off x="933345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Project: applying fractions and decimals to real-world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project encourages practical understanding of mathematical concepts.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 Project</a:t>
            </a:r>
            <a:endParaRPr lang="en-US" sz="1338" dirty="0"/>
          </a:p>
        </p:txBody>
      </p:sp>
      <p:sp>
        <p:nvSpPr>
          <p:cNvPr id="14" name="Text 12"/>
          <p:cNvSpPr/>
          <p:nvPr/>
        </p:nvSpPr>
        <p:spPr>
          <a:xfrm>
            <a:off x="6528071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Worksheet: converting between fractions and decimals.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Worksheet: basic operations with fractions and decimals.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Worksheet on Fractions and Decimals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76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327527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Criteria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27527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Evaluation is based on accuracy, communication, and problem-solving skills.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criteria ensure a comprehensive assessment of student performance.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327527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27527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Summative assessments consist of written tests, projects, and presentations.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evaluate the overall learning outcomes at the end of a period.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27527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27527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assessments include quizzes and class discussions.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in gauging ongoing understanding and engagement.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853558" y="4949960"/>
            <a:ext cx="137160" cy="182880"/>
          </a:xfrm>
          <a:custGeom>
            <a:avLst/>
            <a:gdLst/>
            <a:ahLst/>
            <a:cxnLst/>
            <a:rect l="l" t="t" r="r" b="b"/>
            <a:pathLst>
              <a:path w="137160" h="182880">
                <a:moveTo>
                  <a:pt x="100013" y="22860"/>
                </a:moveTo>
                <a:lnTo>
                  <a:pt x="114301" y="22860"/>
                </a:lnTo>
                <a:cubicBezTo>
                  <a:pt x="126910" y="22860"/>
                  <a:pt x="137161" y="33110"/>
                  <a:pt x="137161" y="45720"/>
                </a:cubicBezTo>
                <a:lnTo>
                  <a:pt x="137161" y="160020"/>
                </a:lnTo>
                <a:cubicBezTo>
                  <a:pt x="137161" y="172630"/>
                  <a:pt x="126910" y="182880"/>
                  <a:pt x="114301" y="182880"/>
                </a:cubicBezTo>
                <a:lnTo>
                  <a:pt x="22860" y="182880"/>
                </a:lnTo>
                <a:cubicBezTo>
                  <a:pt x="10251" y="182880"/>
                  <a:pt x="0" y="172630"/>
                  <a:pt x="0" y="160020"/>
                </a:cubicBezTo>
                <a:lnTo>
                  <a:pt x="0" y="45720"/>
                </a:lnTo>
                <a:cubicBezTo>
                  <a:pt x="0" y="33110"/>
                  <a:pt x="10251" y="22860"/>
                  <a:pt x="22860" y="22860"/>
                </a:cubicBezTo>
                <a:lnTo>
                  <a:pt x="37148" y="22860"/>
                </a:lnTo>
                <a:lnTo>
                  <a:pt x="40577" y="22860"/>
                </a:lnTo>
                <a:cubicBezTo>
                  <a:pt x="43221" y="9822"/>
                  <a:pt x="54758" y="0"/>
                  <a:pt x="68581" y="0"/>
                </a:cubicBezTo>
                <a:cubicBezTo>
                  <a:pt x="82404" y="0"/>
                  <a:pt x="93942" y="9822"/>
                  <a:pt x="96585" y="22860"/>
                </a:cubicBezTo>
                <a:lnTo>
                  <a:pt x="100013" y="22860"/>
                </a:lnTo>
                <a:moveTo>
                  <a:pt x="22860" y="40005"/>
                </a:moveTo>
                <a:cubicBezTo>
                  <a:pt x="19717" y="40005"/>
                  <a:pt x="17145" y="42576"/>
                  <a:pt x="17145" y="45720"/>
                </a:cubicBezTo>
                <a:lnTo>
                  <a:pt x="17145" y="160020"/>
                </a:lnTo>
                <a:cubicBezTo>
                  <a:pt x="17145" y="163164"/>
                  <a:pt x="19717" y="165735"/>
                  <a:pt x="22860" y="165735"/>
                </a:cubicBezTo>
                <a:lnTo>
                  <a:pt x="114301" y="165735"/>
                </a:lnTo>
                <a:cubicBezTo>
                  <a:pt x="117445" y="165735"/>
                  <a:pt x="120016" y="163164"/>
                  <a:pt x="120016" y="160020"/>
                </a:cubicBezTo>
                <a:lnTo>
                  <a:pt x="120016" y="45720"/>
                </a:lnTo>
                <a:cubicBezTo>
                  <a:pt x="120016" y="42576"/>
                  <a:pt x="117445" y="40005"/>
                  <a:pt x="114301" y="40005"/>
                </a:cubicBezTo>
                <a:lnTo>
                  <a:pt x="108585" y="40005"/>
                </a:lnTo>
                <a:lnTo>
                  <a:pt x="108585" y="48578"/>
                </a:lnTo>
                <a:cubicBezTo>
                  <a:pt x="108585" y="53330"/>
                  <a:pt x="104764" y="57152"/>
                  <a:pt x="100013" y="57152"/>
                </a:cubicBezTo>
                <a:lnTo>
                  <a:pt x="68580" y="57152"/>
                </a:lnTo>
                <a:lnTo>
                  <a:pt x="37147" y="57152"/>
                </a:lnTo>
                <a:cubicBezTo>
                  <a:pt x="32396" y="57152"/>
                  <a:pt x="28575" y="53330"/>
                  <a:pt x="28575" y="48580"/>
                </a:cubicBezTo>
                <a:lnTo>
                  <a:pt x="28575" y="40009"/>
                </a:lnTo>
                <a:lnTo>
                  <a:pt x="22860" y="40005"/>
                </a:lnTo>
                <a:moveTo>
                  <a:pt x="68580" y="37148"/>
                </a:moveTo>
                <a:cubicBezTo>
                  <a:pt x="73315" y="37148"/>
                  <a:pt x="77152" y="33310"/>
                  <a:pt x="77152" y="28577"/>
                </a:cubicBezTo>
                <a:cubicBezTo>
                  <a:pt x="77152" y="23842"/>
                  <a:pt x="73315" y="20005"/>
                  <a:pt x="68580" y="20005"/>
                </a:cubicBezTo>
                <a:cubicBezTo>
                  <a:pt x="63845" y="20005"/>
                  <a:pt x="60007" y="23844"/>
                  <a:pt x="60007" y="28579"/>
                </a:cubicBezTo>
                <a:cubicBezTo>
                  <a:pt x="60007" y="33314"/>
                  <a:pt x="63845" y="37152"/>
                  <a:pt x="68580" y="37152"/>
                </a:cubicBezTo>
                <a:lnTo>
                  <a:pt x="68580" y="3714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0698" y="337789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63836" y="43653"/>
                </a:moveTo>
                <a:cubicBezTo>
                  <a:pt x="67838" y="41331"/>
                  <a:pt x="70731" y="37509"/>
                  <a:pt x="71874" y="33008"/>
                </a:cubicBezTo>
                <a:lnTo>
                  <a:pt x="73766" y="25543"/>
                </a:lnTo>
                <a:lnTo>
                  <a:pt x="79125" y="31081"/>
                </a:lnTo>
                <a:cubicBezTo>
                  <a:pt x="82340" y="34403"/>
                  <a:pt x="86769" y="36260"/>
                  <a:pt x="91414" y="36260"/>
                </a:cubicBezTo>
                <a:cubicBezTo>
                  <a:pt x="96058" y="36260"/>
                  <a:pt x="100489" y="34402"/>
                  <a:pt x="103704" y="31081"/>
                </a:cubicBezTo>
                <a:lnTo>
                  <a:pt x="109062" y="25543"/>
                </a:lnTo>
                <a:lnTo>
                  <a:pt x="110955" y="33008"/>
                </a:lnTo>
                <a:cubicBezTo>
                  <a:pt x="112098" y="37509"/>
                  <a:pt x="114991" y="41331"/>
                  <a:pt x="118993" y="43653"/>
                </a:cubicBezTo>
                <a:cubicBezTo>
                  <a:pt x="122994" y="45976"/>
                  <a:pt x="127780" y="46547"/>
                  <a:pt x="132209" y="45298"/>
                </a:cubicBezTo>
                <a:lnTo>
                  <a:pt x="139640" y="43191"/>
                </a:lnTo>
                <a:lnTo>
                  <a:pt x="137533" y="50621"/>
                </a:lnTo>
                <a:cubicBezTo>
                  <a:pt x="136282" y="55087"/>
                  <a:pt x="136855" y="59838"/>
                  <a:pt x="139177" y="63838"/>
                </a:cubicBezTo>
                <a:cubicBezTo>
                  <a:pt x="141500" y="67839"/>
                  <a:pt x="145322" y="70733"/>
                  <a:pt x="149823" y="71876"/>
                </a:cubicBezTo>
                <a:lnTo>
                  <a:pt x="157288" y="73768"/>
                </a:lnTo>
                <a:lnTo>
                  <a:pt x="151750" y="79127"/>
                </a:lnTo>
                <a:cubicBezTo>
                  <a:pt x="148427" y="82342"/>
                  <a:pt x="146571" y="86771"/>
                  <a:pt x="146571" y="91416"/>
                </a:cubicBezTo>
                <a:cubicBezTo>
                  <a:pt x="146571" y="96060"/>
                  <a:pt x="148429" y="100491"/>
                  <a:pt x="151750" y="103706"/>
                </a:cubicBezTo>
                <a:lnTo>
                  <a:pt x="157288" y="109064"/>
                </a:lnTo>
                <a:lnTo>
                  <a:pt x="149823" y="110957"/>
                </a:lnTo>
                <a:cubicBezTo>
                  <a:pt x="145322" y="112100"/>
                  <a:pt x="141500" y="114993"/>
                  <a:pt x="139177" y="118995"/>
                </a:cubicBezTo>
                <a:cubicBezTo>
                  <a:pt x="136855" y="122996"/>
                  <a:pt x="136284" y="127782"/>
                  <a:pt x="137533" y="132211"/>
                </a:cubicBezTo>
                <a:lnTo>
                  <a:pt x="139640" y="139642"/>
                </a:lnTo>
                <a:lnTo>
                  <a:pt x="132209" y="137535"/>
                </a:lnTo>
                <a:cubicBezTo>
                  <a:pt x="127743" y="136284"/>
                  <a:pt x="122992" y="136857"/>
                  <a:pt x="118993" y="139179"/>
                </a:cubicBezTo>
                <a:cubicBezTo>
                  <a:pt x="114991" y="141502"/>
                  <a:pt x="112098" y="145324"/>
                  <a:pt x="110955" y="149825"/>
                </a:cubicBezTo>
                <a:lnTo>
                  <a:pt x="109062" y="157290"/>
                </a:lnTo>
                <a:lnTo>
                  <a:pt x="103704" y="151752"/>
                </a:lnTo>
                <a:cubicBezTo>
                  <a:pt x="100489" y="148429"/>
                  <a:pt x="96060" y="146573"/>
                  <a:pt x="91414" y="146573"/>
                </a:cubicBezTo>
                <a:cubicBezTo>
                  <a:pt x="86771" y="146573"/>
                  <a:pt x="82340" y="148431"/>
                  <a:pt x="79125" y="151752"/>
                </a:cubicBezTo>
                <a:lnTo>
                  <a:pt x="73766" y="157290"/>
                </a:lnTo>
                <a:lnTo>
                  <a:pt x="71874" y="149825"/>
                </a:lnTo>
                <a:cubicBezTo>
                  <a:pt x="70731" y="145324"/>
                  <a:pt x="67838" y="141502"/>
                  <a:pt x="63836" y="139179"/>
                </a:cubicBezTo>
                <a:cubicBezTo>
                  <a:pt x="59835" y="136857"/>
                  <a:pt x="55049" y="136286"/>
                  <a:pt x="50619" y="137535"/>
                </a:cubicBezTo>
                <a:lnTo>
                  <a:pt x="43189" y="139642"/>
                </a:lnTo>
                <a:lnTo>
                  <a:pt x="45296" y="132211"/>
                </a:lnTo>
                <a:cubicBezTo>
                  <a:pt x="46547" y="127745"/>
                  <a:pt x="45974" y="122994"/>
                  <a:pt x="43652" y="118995"/>
                </a:cubicBezTo>
                <a:cubicBezTo>
                  <a:pt x="41329" y="114993"/>
                  <a:pt x="37507" y="112100"/>
                  <a:pt x="33006" y="110957"/>
                </a:cubicBezTo>
                <a:lnTo>
                  <a:pt x="25541" y="109064"/>
                </a:lnTo>
                <a:lnTo>
                  <a:pt x="31079" y="103706"/>
                </a:lnTo>
                <a:cubicBezTo>
                  <a:pt x="34402" y="100491"/>
                  <a:pt x="36258" y="96061"/>
                  <a:pt x="36258" y="91416"/>
                </a:cubicBezTo>
                <a:cubicBezTo>
                  <a:pt x="36258" y="86773"/>
                  <a:pt x="34400" y="82342"/>
                  <a:pt x="31079" y="79127"/>
                </a:cubicBezTo>
                <a:lnTo>
                  <a:pt x="25541" y="73768"/>
                </a:lnTo>
                <a:lnTo>
                  <a:pt x="33006" y="71876"/>
                </a:lnTo>
                <a:cubicBezTo>
                  <a:pt x="37507" y="70733"/>
                  <a:pt x="41329" y="67839"/>
                  <a:pt x="43652" y="63838"/>
                </a:cubicBezTo>
                <a:cubicBezTo>
                  <a:pt x="45974" y="59837"/>
                  <a:pt x="46545" y="55051"/>
                  <a:pt x="45296" y="50621"/>
                </a:cubicBezTo>
                <a:lnTo>
                  <a:pt x="43189" y="43191"/>
                </a:lnTo>
                <a:lnTo>
                  <a:pt x="50619" y="45298"/>
                </a:lnTo>
                <a:cubicBezTo>
                  <a:pt x="55085" y="46548"/>
                  <a:pt x="59837" y="45976"/>
                  <a:pt x="63873" y="43653"/>
                </a:cubicBezTo>
                <a:lnTo>
                  <a:pt x="63836" y="43653"/>
                </a:lnTo>
                <a:moveTo>
                  <a:pt x="79483" y="6823"/>
                </a:moveTo>
                <a:lnTo>
                  <a:pt x="75376" y="2608"/>
                </a:lnTo>
                <a:cubicBezTo>
                  <a:pt x="73232" y="357"/>
                  <a:pt x="70017" y="-499"/>
                  <a:pt x="67016" y="285"/>
                </a:cubicBezTo>
                <a:cubicBezTo>
                  <a:pt x="64015" y="1072"/>
                  <a:pt x="61695" y="3464"/>
                  <a:pt x="60908" y="6465"/>
                </a:cubicBezTo>
                <a:lnTo>
                  <a:pt x="59480" y="12145"/>
                </a:lnTo>
                <a:lnTo>
                  <a:pt x="55265" y="28793"/>
                </a:lnTo>
                <a:lnTo>
                  <a:pt x="38761" y="24113"/>
                </a:lnTo>
                <a:lnTo>
                  <a:pt x="33118" y="22542"/>
                </a:lnTo>
                <a:cubicBezTo>
                  <a:pt x="30117" y="21684"/>
                  <a:pt x="26902" y="22542"/>
                  <a:pt x="24724" y="24722"/>
                </a:cubicBezTo>
                <a:cubicBezTo>
                  <a:pt x="22544" y="26902"/>
                  <a:pt x="21688" y="30117"/>
                  <a:pt x="22544" y="33116"/>
                </a:cubicBezTo>
                <a:lnTo>
                  <a:pt x="24151" y="38760"/>
                </a:lnTo>
                <a:lnTo>
                  <a:pt x="28831" y="55263"/>
                </a:lnTo>
                <a:lnTo>
                  <a:pt x="12184" y="59478"/>
                </a:lnTo>
                <a:lnTo>
                  <a:pt x="6503" y="60906"/>
                </a:lnTo>
                <a:cubicBezTo>
                  <a:pt x="3502" y="61656"/>
                  <a:pt x="1145" y="64013"/>
                  <a:pt x="324" y="67014"/>
                </a:cubicBezTo>
                <a:cubicBezTo>
                  <a:pt x="-497" y="70016"/>
                  <a:pt x="360" y="73231"/>
                  <a:pt x="2610" y="75374"/>
                </a:cubicBezTo>
                <a:lnTo>
                  <a:pt x="6825" y="79481"/>
                </a:lnTo>
                <a:lnTo>
                  <a:pt x="19115" y="91449"/>
                </a:lnTo>
                <a:lnTo>
                  <a:pt x="6825" y="103417"/>
                </a:lnTo>
                <a:lnTo>
                  <a:pt x="2610" y="107524"/>
                </a:lnTo>
                <a:cubicBezTo>
                  <a:pt x="359" y="109668"/>
                  <a:pt x="-497" y="112883"/>
                  <a:pt x="287" y="115884"/>
                </a:cubicBezTo>
                <a:cubicBezTo>
                  <a:pt x="1074" y="118885"/>
                  <a:pt x="3466" y="121205"/>
                  <a:pt x="6467" y="121992"/>
                </a:cubicBezTo>
                <a:lnTo>
                  <a:pt x="12147" y="123420"/>
                </a:lnTo>
                <a:lnTo>
                  <a:pt x="28758" y="127635"/>
                </a:lnTo>
                <a:lnTo>
                  <a:pt x="24115" y="144139"/>
                </a:lnTo>
                <a:lnTo>
                  <a:pt x="22507" y="149782"/>
                </a:lnTo>
                <a:cubicBezTo>
                  <a:pt x="21649" y="152783"/>
                  <a:pt x="22507" y="155998"/>
                  <a:pt x="24687" y="158176"/>
                </a:cubicBezTo>
                <a:cubicBezTo>
                  <a:pt x="26867" y="160356"/>
                  <a:pt x="30082" y="161212"/>
                  <a:pt x="33081" y="160356"/>
                </a:cubicBezTo>
                <a:lnTo>
                  <a:pt x="38725" y="158749"/>
                </a:lnTo>
                <a:lnTo>
                  <a:pt x="55228" y="154069"/>
                </a:lnTo>
                <a:lnTo>
                  <a:pt x="59443" y="170680"/>
                </a:lnTo>
                <a:lnTo>
                  <a:pt x="60872" y="176360"/>
                </a:lnTo>
                <a:cubicBezTo>
                  <a:pt x="61621" y="179361"/>
                  <a:pt x="63979" y="181719"/>
                  <a:pt x="66980" y="182540"/>
                </a:cubicBezTo>
                <a:cubicBezTo>
                  <a:pt x="69981" y="183361"/>
                  <a:pt x="73159" y="182468"/>
                  <a:pt x="75339" y="180254"/>
                </a:cubicBezTo>
                <a:lnTo>
                  <a:pt x="79483" y="176110"/>
                </a:lnTo>
                <a:lnTo>
                  <a:pt x="91451" y="163785"/>
                </a:lnTo>
                <a:lnTo>
                  <a:pt x="103419" y="176110"/>
                </a:lnTo>
                <a:lnTo>
                  <a:pt x="107526" y="180288"/>
                </a:lnTo>
                <a:cubicBezTo>
                  <a:pt x="109706" y="182503"/>
                  <a:pt x="112884" y="183396"/>
                  <a:pt x="115886" y="182574"/>
                </a:cubicBezTo>
                <a:cubicBezTo>
                  <a:pt x="118887" y="181753"/>
                  <a:pt x="121207" y="179396"/>
                  <a:pt x="121994" y="176395"/>
                </a:cubicBezTo>
                <a:lnTo>
                  <a:pt x="123422" y="170715"/>
                </a:lnTo>
                <a:lnTo>
                  <a:pt x="127637" y="154104"/>
                </a:lnTo>
                <a:lnTo>
                  <a:pt x="144140" y="158784"/>
                </a:lnTo>
                <a:lnTo>
                  <a:pt x="149784" y="160391"/>
                </a:lnTo>
                <a:cubicBezTo>
                  <a:pt x="152785" y="161249"/>
                  <a:pt x="156000" y="160391"/>
                  <a:pt x="158178" y="158211"/>
                </a:cubicBezTo>
                <a:cubicBezTo>
                  <a:pt x="160358" y="156031"/>
                  <a:pt x="161214" y="152816"/>
                  <a:pt x="160358" y="149817"/>
                </a:cubicBezTo>
                <a:lnTo>
                  <a:pt x="158751" y="144173"/>
                </a:lnTo>
                <a:lnTo>
                  <a:pt x="154071" y="127670"/>
                </a:lnTo>
                <a:lnTo>
                  <a:pt x="170682" y="123455"/>
                </a:lnTo>
                <a:lnTo>
                  <a:pt x="176362" y="122027"/>
                </a:lnTo>
                <a:cubicBezTo>
                  <a:pt x="179363" y="121277"/>
                  <a:pt x="181720" y="118919"/>
                  <a:pt x="182542" y="115918"/>
                </a:cubicBezTo>
                <a:cubicBezTo>
                  <a:pt x="183363" y="112917"/>
                  <a:pt x="182470" y="109702"/>
                  <a:pt x="180256" y="107559"/>
                </a:cubicBezTo>
                <a:lnTo>
                  <a:pt x="176112" y="103415"/>
                </a:lnTo>
                <a:lnTo>
                  <a:pt x="163787" y="91447"/>
                </a:lnTo>
                <a:lnTo>
                  <a:pt x="176112" y="79480"/>
                </a:lnTo>
                <a:lnTo>
                  <a:pt x="180290" y="75372"/>
                </a:lnTo>
                <a:cubicBezTo>
                  <a:pt x="182505" y="73192"/>
                  <a:pt x="183397" y="70014"/>
                  <a:pt x="182576" y="67013"/>
                </a:cubicBezTo>
                <a:cubicBezTo>
                  <a:pt x="181755" y="64012"/>
                  <a:pt x="179398" y="61691"/>
                  <a:pt x="176397" y="60904"/>
                </a:cubicBezTo>
                <a:lnTo>
                  <a:pt x="170717" y="59476"/>
                </a:lnTo>
                <a:lnTo>
                  <a:pt x="154106" y="55261"/>
                </a:lnTo>
                <a:lnTo>
                  <a:pt x="158785" y="38758"/>
                </a:lnTo>
                <a:lnTo>
                  <a:pt x="160393" y="33114"/>
                </a:lnTo>
                <a:cubicBezTo>
                  <a:pt x="161251" y="30113"/>
                  <a:pt x="160393" y="26898"/>
                  <a:pt x="158213" y="24720"/>
                </a:cubicBezTo>
                <a:cubicBezTo>
                  <a:pt x="156033" y="22540"/>
                  <a:pt x="152818" y="21684"/>
                  <a:pt x="149819" y="22540"/>
                </a:cubicBezTo>
                <a:lnTo>
                  <a:pt x="144175" y="24147"/>
                </a:lnTo>
                <a:lnTo>
                  <a:pt x="127636" y="28791"/>
                </a:lnTo>
                <a:lnTo>
                  <a:pt x="123420" y="12180"/>
                </a:lnTo>
                <a:lnTo>
                  <a:pt x="121992" y="6500"/>
                </a:lnTo>
                <a:cubicBezTo>
                  <a:pt x="121242" y="3499"/>
                  <a:pt x="118885" y="1141"/>
                  <a:pt x="115884" y="320"/>
                </a:cubicBezTo>
                <a:cubicBezTo>
                  <a:pt x="112883" y="-501"/>
                  <a:pt x="109668" y="357"/>
                  <a:pt x="107524" y="2606"/>
                </a:cubicBezTo>
                <a:lnTo>
                  <a:pt x="103417" y="6821"/>
                </a:lnTo>
                <a:lnTo>
                  <a:pt x="91449" y="19111"/>
                </a:lnTo>
                <a:lnTo>
                  <a:pt x="79483" y="68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830698" y="1806404"/>
            <a:ext cx="182880" cy="160015"/>
          </a:xfrm>
          <a:custGeom>
            <a:avLst/>
            <a:gdLst/>
            <a:ahLst/>
            <a:cxnLst/>
            <a:rect l="l" t="t" r="r" b="b"/>
            <a:pathLst>
              <a:path w="182880" h="160015">
                <a:moveTo>
                  <a:pt x="44184" y="128305"/>
                </a:moveTo>
                <a:cubicBezTo>
                  <a:pt x="48791" y="124948"/>
                  <a:pt x="54754" y="124092"/>
                  <a:pt x="60111" y="126020"/>
                </a:cubicBezTo>
                <a:cubicBezTo>
                  <a:pt x="69573" y="129448"/>
                  <a:pt x="80180" y="131412"/>
                  <a:pt x="91464" y="131412"/>
                </a:cubicBezTo>
                <a:cubicBezTo>
                  <a:pt x="135993" y="131412"/>
                  <a:pt x="165741" y="102666"/>
                  <a:pt x="165741" y="74277"/>
                </a:cubicBezTo>
                <a:cubicBezTo>
                  <a:pt x="165741" y="45887"/>
                  <a:pt x="135995" y="17142"/>
                  <a:pt x="91464" y="17142"/>
                </a:cubicBezTo>
                <a:cubicBezTo>
                  <a:pt x="46934" y="17142"/>
                  <a:pt x="17187" y="45889"/>
                  <a:pt x="17187" y="74277"/>
                </a:cubicBezTo>
                <a:cubicBezTo>
                  <a:pt x="17187" y="85704"/>
                  <a:pt x="21615" y="96704"/>
                  <a:pt x="29936" y="106130"/>
                </a:cubicBezTo>
                <a:cubicBezTo>
                  <a:pt x="33006" y="109594"/>
                  <a:pt x="34506" y="114164"/>
                  <a:pt x="34149" y="118806"/>
                </a:cubicBezTo>
                <a:cubicBezTo>
                  <a:pt x="33650" y="125269"/>
                  <a:pt x="32114" y="131198"/>
                  <a:pt x="30115" y="136447"/>
                </a:cubicBezTo>
                <a:cubicBezTo>
                  <a:pt x="36185" y="133625"/>
                  <a:pt x="41221" y="130483"/>
                  <a:pt x="44184" y="128340"/>
                </a:cubicBezTo>
                <a:lnTo>
                  <a:pt x="44184" y="128305"/>
                </a:lnTo>
                <a:moveTo>
                  <a:pt x="7617" y="142802"/>
                </a:moveTo>
                <a:cubicBezTo>
                  <a:pt x="8259" y="141837"/>
                  <a:pt x="8866" y="140874"/>
                  <a:pt x="9438" y="139909"/>
                </a:cubicBezTo>
                <a:cubicBezTo>
                  <a:pt x="13010" y="133981"/>
                  <a:pt x="16403" y="126196"/>
                  <a:pt x="17081" y="117448"/>
                </a:cubicBezTo>
                <a:cubicBezTo>
                  <a:pt x="6368" y="105271"/>
                  <a:pt x="48" y="90380"/>
                  <a:pt x="48" y="74274"/>
                </a:cubicBezTo>
                <a:cubicBezTo>
                  <a:pt x="48" y="33243"/>
                  <a:pt x="40971" y="-2"/>
                  <a:pt x="91464" y="-2"/>
                </a:cubicBezTo>
                <a:cubicBezTo>
                  <a:pt x="141957" y="-2"/>
                  <a:pt x="182880" y="33245"/>
                  <a:pt x="182880" y="74274"/>
                </a:cubicBezTo>
                <a:cubicBezTo>
                  <a:pt x="182880" y="115305"/>
                  <a:pt x="141957" y="148550"/>
                  <a:pt x="91464" y="148550"/>
                </a:cubicBezTo>
                <a:cubicBezTo>
                  <a:pt x="78216" y="148550"/>
                  <a:pt x="65645" y="146265"/>
                  <a:pt x="54290" y="142157"/>
                </a:cubicBezTo>
                <a:cubicBezTo>
                  <a:pt x="50040" y="145265"/>
                  <a:pt x="43112" y="149513"/>
                  <a:pt x="34899" y="153085"/>
                </a:cubicBezTo>
                <a:cubicBezTo>
                  <a:pt x="29508" y="155442"/>
                  <a:pt x="23365" y="157585"/>
                  <a:pt x="17008" y="158834"/>
                </a:cubicBezTo>
                <a:cubicBezTo>
                  <a:pt x="16722" y="158906"/>
                  <a:pt x="16437" y="158942"/>
                  <a:pt x="16150" y="159014"/>
                </a:cubicBezTo>
                <a:cubicBezTo>
                  <a:pt x="14579" y="159300"/>
                  <a:pt x="13043" y="159550"/>
                  <a:pt x="11437" y="159692"/>
                </a:cubicBezTo>
                <a:cubicBezTo>
                  <a:pt x="11366" y="159692"/>
                  <a:pt x="11258" y="159727"/>
                  <a:pt x="11187" y="159727"/>
                </a:cubicBezTo>
                <a:cubicBezTo>
                  <a:pt x="9365" y="159907"/>
                  <a:pt x="7544" y="160014"/>
                  <a:pt x="5722" y="160014"/>
                </a:cubicBezTo>
                <a:cubicBezTo>
                  <a:pt x="3401" y="160014"/>
                  <a:pt x="1329" y="158622"/>
                  <a:pt x="437" y="156479"/>
                </a:cubicBezTo>
                <a:cubicBezTo>
                  <a:pt x="-455" y="154336"/>
                  <a:pt x="44" y="151907"/>
                  <a:pt x="1651" y="150266"/>
                </a:cubicBezTo>
                <a:cubicBezTo>
                  <a:pt x="3116" y="148766"/>
                  <a:pt x="4437" y="147158"/>
                  <a:pt x="5686" y="145444"/>
                </a:cubicBezTo>
                <a:cubicBezTo>
                  <a:pt x="6293" y="144624"/>
                  <a:pt x="6863" y="143801"/>
                  <a:pt x="7399" y="142980"/>
                </a:cubicBezTo>
                <a:lnTo>
                  <a:pt x="7507" y="142801"/>
                </a:lnTo>
                <a:lnTo>
                  <a:pt x="7617" y="14280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Foundational Skills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Mastery of these concepts lays the groundwork for advanced mathematics.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essential for real-world problem-solving and applications.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Catering to Diverse Learners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 cater to mixed-ability groups.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all students can engage effectively with the material.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Fractions and Decimals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fractions and decimals is a crucial topic.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equivalent ratios and basic operations is essential.</a:t>
            </a:r>
            <a:endParaRPr lang="en-US" sz="12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6578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2407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4812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2628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4: Problem Solving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2628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4: solving problems involving fractions and decimals.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emphasizes applying knowledge to real-world scenarios and complex calculations.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82628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3: Multiplying and Dividing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2628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3: multiplying and dividing fractions and decimals.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techniques to handle multiplication and division of these numerical forms.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2628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2: Adding and Subtracting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2628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2: adding and subtracting fractions and decimals.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focuses on mastering the basics of combining and separating fractional and decimal values.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1797" b="-15179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22"/>
              </a:spcBef>
              <a:buNone/>
            </a:pPr>
            <a:r>
              <a:rPr lang="en-US" sz="12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the lesson be adapted to better meet the needs of students who struggled?</a:t>
            </a:r>
            <a:endParaRPr lang="en-US" sz="1291" dirty="0"/>
          </a:p>
          <a:p>
            <a:pPr algn="ctr" marL="0" indent="0">
              <a:lnSpc>
                <a:spcPct val="90000"/>
              </a:lnSpc>
              <a:spcBef>
                <a:spcPts val="922"/>
              </a:spcBef>
              <a:buNone/>
            </a:pPr>
            <a:r>
              <a:rPr lang="en-US" sz="12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consideration encourages exploration of modifications to support learners facing challenges.</a:t>
            </a:r>
            <a:endParaRPr lang="en-US" sz="1291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41"/>
              </a:spcBef>
              <a:buNone/>
            </a:pPr>
            <a:r>
              <a:rPr lang="en-US" sz="1346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Lessons for Struggling Students</a:t>
            </a:r>
            <a:endParaRPr lang="en-US" sz="1346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61"/>
              </a:spcBef>
              <a:buNone/>
            </a:pPr>
            <a:r>
              <a:rPr lang="en-US" sz="120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were most effective in helping students understand equivalent ratios?</a:t>
            </a:r>
            <a:endParaRPr lang="en-US" sz="1205" dirty="0"/>
          </a:p>
          <a:p>
            <a:pPr algn="ctr" marL="0" indent="0">
              <a:lnSpc>
                <a:spcPct val="90000"/>
              </a:lnSpc>
              <a:spcBef>
                <a:spcPts val="861"/>
              </a:spcBef>
              <a:buNone/>
            </a:pPr>
            <a:r>
              <a:rPr lang="en-US" sz="120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inquiry focuses on identifying impactful methods for enhancing comprehension of mathematical concepts.</a:t>
            </a:r>
            <a:endParaRPr lang="en-US" sz="1205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85"/>
              </a:spcBef>
              <a:buNone/>
            </a:pPr>
            <a:r>
              <a:rPr lang="en-US" sz="1417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Strategies for Teaching Ratios</a:t>
            </a:r>
            <a:endParaRPr lang="en-US" sz="1417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effective were the differentiated activities?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prompts reflection on the success of tailored approaches in addressing diverse learning needs.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Differentiated Activities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01515" r="-1015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Integrate technology to provide interactive and engaging learning experiences.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can enhance understanding through simulations, games, and dynamic presentations.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and hands-on activities to help students understand equivalent ratios.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make abstract concepts more tangible and easier to grasp for learners.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and Activities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real-world examples to illustrate the importance of fractions and decimals.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help students connect mathematical concepts to everyday life.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Examples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49271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30403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Basic operations with fractions and decimals are used in real-world applications.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operations are vital for practical problem-solving.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30403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Basic Operations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535288" y="2035567"/>
            <a:ext cx="822960" cy="1097280"/>
          </a:xfrm>
          <a:custGeom>
            <a:avLst/>
            <a:gdLst/>
            <a:ahLst/>
            <a:cxnLst/>
            <a:rect l="l" t="t" r="r" b="b"/>
            <a:pathLst>
              <a:path w="822960" h="1097280">
                <a:moveTo>
                  <a:pt x="720090" y="377190"/>
                </a:moveTo>
                <a:lnTo>
                  <a:pt x="720090" y="960120"/>
                </a:lnTo>
                <a:cubicBezTo>
                  <a:pt x="720090" y="978982"/>
                  <a:pt x="704659" y="994410"/>
                  <a:pt x="685797" y="994410"/>
                </a:cubicBezTo>
                <a:lnTo>
                  <a:pt x="137154" y="994410"/>
                </a:lnTo>
                <a:cubicBezTo>
                  <a:pt x="118292" y="994410"/>
                  <a:pt x="102862" y="978982"/>
                  <a:pt x="102862" y="960120"/>
                </a:cubicBezTo>
                <a:lnTo>
                  <a:pt x="102862" y="377190"/>
                </a:lnTo>
                <a:lnTo>
                  <a:pt x="720090" y="377190"/>
                </a:lnTo>
                <a:moveTo>
                  <a:pt x="720090" y="274320"/>
                </a:moveTo>
                <a:lnTo>
                  <a:pt x="102870" y="274320"/>
                </a:lnTo>
                <a:lnTo>
                  <a:pt x="102870" y="137160"/>
                </a:lnTo>
                <a:cubicBezTo>
                  <a:pt x="102870" y="118298"/>
                  <a:pt x="118300" y="102870"/>
                  <a:pt x="137163" y="102870"/>
                </a:cubicBezTo>
                <a:lnTo>
                  <a:pt x="685806" y="102870"/>
                </a:lnTo>
                <a:cubicBezTo>
                  <a:pt x="704668" y="102870"/>
                  <a:pt x="720098" y="118298"/>
                  <a:pt x="720098" y="137160"/>
                </a:cubicBezTo>
                <a:lnTo>
                  <a:pt x="720090" y="274320"/>
                </a:lnTo>
                <a:moveTo>
                  <a:pt x="822960" y="274320"/>
                </a:moveTo>
                <a:lnTo>
                  <a:pt x="822960" y="137160"/>
                </a:lnTo>
                <a:cubicBezTo>
                  <a:pt x="822960" y="61503"/>
                  <a:pt x="761452" y="0"/>
                  <a:pt x="685797" y="0"/>
                </a:cubicBezTo>
                <a:lnTo>
                  <a:pt x="137154" y="0"/>
                </a:lnTo>
                <a:cubicBezTo>
                  <a:pt x="61500" y="0"/>
                  <a:pt x="-8" y="61503"/>
                  <a:pt x="-8" y="137160"/>
                </a:cubicBezTo>
                <a:lnTo>
                  <a:pt x="-8" y="274320"/>
                </a:lnTo>
                <a:lnTo>
                  <a:pt x="-8" y="325761"/>
                </a:lnTo>
                <a:lnTo>
                  <a:pt x="-8" y="377201"/>
                </a:lnTo>
                <a:lnTo>
                  <a:pt x="-8" y="960131"/>
                </a:lnTo>
                <a:cubicBezTo>
                  <a:pt x="-8" y="1035789"/>
                  <a:pt x="61500" y="1097291"/>
                  <a:pt x="137154" y="1097291"/>
                </a:cubicBezTo>
                <a:lnTo>
                  <a:pt x="685797" y="1097291"/>
                </a:lnTo>
                <a:cubicBezTo>
                  <a:pt x="761452" y="1097291"/>
                  <a:pt x="822960" y="1035789"/>
                  <a:pt x="822960" y="960131"/>
                </a:cubicBezTo>
                <a:lnTo>
                  <a:pt x="822960" y="377201"/>
                </a:lnTo>
                <a:lnTo>
                  <a:pt x="822960" y="325772"/>
                </a:lnTo>
                <a:lnTo>
                  <a:pt x="822960" y="274320"/>
                </a:lnTo>
                <a:moveTo>
                  <a:pt x="171447" y="497211"/>
                </a:moveTo>
                <a:cubicBezTo>
                  <a:pt x="171447" y="525619"/>
                  <a:pt x="194474" y="548651"/>
                  <a:pt x="222882" y="548651"/>
                </a:cubicBezTo>
                <a:cubicBezTo>
                  <a:pt x="251291" y="548651"/>
                  <a:pt x="274317" y="525619"/>
                  <a:pt x="274317" y="497222"/>
                </a:cubicBezTo>
                <a:cubicBezTo>
                  <a:pt x="274317" y="468813"/>
                  <a:pt x="251291" y="445792"/>
                  <a:pt x="222882" y="445792"/>
                </a:cubicBezTo>
                <a:cubicBezTo>
                  <a:pt x="194474" y="445792"/>
                  <a:pt x="171447" y="468824"/>
                  <a:pt x="171447" y="497233"/>
                </a:cubicBezTo>
                <a:lnTo>
                  <a:pt x="171447" y="497211"/>
                </a:lnTo>
                <a:moveTo>
                  <a:pt x="222882" y="634371"/>
                </a:moveTo>
                <a:cubicBezTo>
                  <a:pt x="194474" y="634371"/>
                  <a:pt x="171447" y="657402"/>
                  <a:pt x="171447" y="685811"/>
                </a:cubicBezTo>
                <a:cubicBezTo>
                  <a:pt x="171447" y="714220"/>
                  <a:pt x="194474" y="737252"/>
                  <a:pt x="222882" y="737252"/>
                </a:cubicBezTo>
                <a:cubicBezTo>
                  <a:pt x="251291" y="737252"/>
                  <a:pt x="274317" y="714220"/>
                  <a:pt x="274317" y="685822"/>
                </a:cubicBezTo>
                <a:cubicBezTo>
                  <a:pt x="274317" y="657413"/>
                  <a:pt x="251291" y="634393"/>
                  <a:pt x="222882" y="634393"/>
                </a:cubicBezTo>
                <a:lnTo>
                  <a:pt x="222882" y="634371"/>
                </a:lnTo>
                <a:moveTo>
                  <a:pt x="171447" y="874401"/>
                </a:moveTo>
                <a:cubicBezTo>
                  <a:pt x="171447" y="902908"/>
                  <a:pt x="194375" y="925841"/>
                  <a:pt x="222882" y="925841"/>
                </a:cubicBezTo>
                <a:lnTo>
                  <a:pt x="411480" y="925841"/>
                </a:lnTo>
                <a:cubicBezTo>
                  <a:pt x="439987" y="925841"/>
                  <a:pt x="462915" y="902908"/>
                  <a:pt x="462915" y="874412"/>
                </a:cubicBezTo>
                <a:cubicBezTo>
                  <a:pt x="462915" y="845904"/>
                  <a:pt x="439987" y="822982"/>
                  <a:pt x="411480" y="822982"/>
                </a:cubicBezTo>
                <a:lnTo>
                  <a:pt x="222882" y="822982"/>
                </a:lnTo>
                <a:cubicBezTo>
                  <a:pt x="194375" y="822982"/>
                  <a:pt x="171447" y="845915"/>
                  <a:pt x="171447" y="874423"/>
                </a:cubicBezTo>
                <a:lnTo>
                  <a:pt x="171447" y="874401"/>
                </a:lnTo>
                <a:moveTo>
                  <a:pt x="411480" y="445770"/>
                </a:moveTo>
                <a:cubicBezTo>
                  <a:pt x="383071" y="445770"/>
                  <a:pt x="360045" y="468802"/>
                  <a:pt x="360045" y="497211"/>
                </a:cubicBezTo>
                <a:cubicBezTo>
                  <a:pt x="360045" y="525619"/>
                  <a:pt x="383071" y="548651"/>
                  <a:pt x="411480" y="548651"/>
                </a:cubicBezTo>
                <a:cubicBezTo>
                  <a:pt x="439889" y="548651"/>
                  <a:pt x="462915" y="525619"/>
                  <a:pt x="462915" y="497222"/>
                </a:cubicBezTo>
                <a:cubicBezTo>
                  <a:pt x="462915" y="468813"/>
                  <a:pt x="439889" y="445792"/>
                  <a:pt x="411480" y="445792"/>
                </a:cubicBezTo>
                <a:lnTo>
                  <a:pt x="411480" y="445770"/>
                </a:lnTo>
                <a:moveTo>
                  <a:pt x="360045" y="685800"/>
                </a:moveTo>
                <a:cubicBezTo>
                  <a:pt x="360045" y="714209"/>
                  <a:pt x="383071" y="737241"/>
                  <a:pt x="411480" y="737241"/>
                </a:cubicBezTo>
                <a:cubicBezTo>
                  <a:pt x="439889" y="737241"/>
                  <a:pt x="462915" y="714209"/>
                  <a:pt x="462915" y="685811"/>
                </a:cubicBezTo>
                <a:cubicBezTo>
                  <a:pt x="462915" y="657402"/>
                  <a:pt x="439889" y="634382"/>
                  <a:pt x="411480" y="634382"/>
                </a:cubicBezTo>
                <a:cubicBezTo>
                  <a:pt x="383071" y="634382"/>
                  <a:pt x="360045" y="657413"/>
                  <a:pt x="360045" y="685822"/>
                </a:cubicBezTo>
                <a:lnTo>
                  <a:pt x="360045" y="685800"/>
                </a:lnTo>
                <a:moveTo>
                  <a:pt x="600078" y="445770"/>
                </a:moveTo>
                <a:cubicBezTo>
                  <a:pt x="571669" y="445770"/>
                  <a:pt x="548643" y="468802"/>
                  <a:pt x="548643" y="497211"/>
                </a:cubicBezTo>
                <a:cubicBezTo>
                  <a:pt x="548643" y="525619"/>
                  <a:pt x="571669" y="548651"/>
                  <a:pt x="600078" y="548651"/>
                </a:cubicBezTo>
                <a:cubicBezTo>
                  <a:pt x="628486" y="548651"/>
                  <a:pt x="651513" y="525619"/>
                  <a:pt x="651513" y="497222"/>
                </a:cubicBezTo>
                <a:cubicBezTo>
                  <a:pt x="651513" y="468813"/>
                  <a:pt x="628486" y="445792"/>
                  <a:pt x="600078" y="445792"/>
                </a:cubicBezTo>
                <a:lnTo>
                  <a:pt x="600078" y="445770"/>
                </a:lnTo>
                <a:moveTo>
                  <a:pt x="548643" y="685800"/>
                </a:moveTo>
                <a:cubicBezTo>
                  <a:pt x="548643" y="714209"/>
                  <a:pt x="571669" y="737241"/>
                  <a:pt x="600078" y="737241"/>
                </a:cubicBezTo>
                <a:cubicBezTo>
                  <a:pt x="628486" y="737241"/>
                  <a:pt x="651513" y="714209"/>
                  <a:pt x="651513" y="685811"/>
                </a:cubicBezTo>
                <a:cubicBezTo>
                  <a:pt x="651513" y="657402"/>
                  <a:pt x="628486" y="634382"/>
                  <a:pt x="600078" y="634382"/>
                </a:cubicBezTo>
                <a:cubicBezTo>
                  <a:pt x="571669" y="634382"/>
                  <a:pt x="548643" y="657413"/>
                  <a:pt x="548643" y="685822"/>
                </a:cubicBezTo>
                <a:lnTo>
                  <a:pt x="548643" y="685800"/>
                </a:lnTo>
                <a:moveTo>
                  <a:pt x="600078" y="822960"/>
                </a:moveTo>
                <a:cubicBezTo>
                  <a:pt x="571669" y="822960"/>
                  <a:pt x="548643" y="845992"/>
                  <a:pt x="548643" y="874401"/>
                </a:cubicBezTo>
                <a:cubicBezTo>
                  <a:pt x="548643" y="902809"/>
                  <a:pt x="571669" y="925841"/>
                  <a:pt x="600078" y="925841"/>
                </a:cubicBezTo>
                <a:cubicBezTo>
                  <a:pt x="628486" y="925841"/>
                  <a:pt x="651513" y="902809"/>
                  <a:pt x="651513" y="874412"/>
                </a:cubicBezTo>
                <a:cubicBezTo>
                  <a:pt x="651513" y="846003"/>
                  <a:pt x="628486" y="822982"/>
                  <a:pt x="600078" y="822982"/>
                </a:cubicBezTo>
                <a:lnTo>
                  <a:pt x="600078" y="8229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1520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Converting between fractions and decimals is a crucial skill.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is foundational for mathematical fluency.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1520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Fraction and Decimal Conversions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605443" y="2035977"/>
            <a:ext cx="1097280" cy="1096461"/>
          </a:xfrm>
          <a:custGeom>
            <a:avLst/>
            <a:gdLst/>
            <a:ahLst/>
            <a:cxnLst/>
            <a:rect l="l" t="t" r="r" b="b"/>
            <a:pathLst>
              <a:path w="1097280" h="1096461">
                <a:moveTo>
                  <a:pt x="1076267" y="121959"/>
                </a:moveTo>
                <a:cubicBezTo>
                  <a:pt x="1104292" y="93934"/>
                  <a:pt x="1104292" y="48628"/>
                  <a:pt x="1076267" y="20910"/>
                </a:cubicBezTo>
                <a:cubicBezTo>
                  <a:pt x="1048243" y="-6809"/>
                  <a:pt x="1002936" y="-7116"/>
                  <a:pt x="975219" y="20910"/>
                </a:cubicBezTo>
                <a:lnTo>
                  <a:pt x="21024" y="974512"/>
                </a:lnTo>
                <a:cubicBezTo>
                  <a:pt x="-7001" y="1002538"/>
                  <a:pt x="-7001" y="1047844"/>
                  <a:pt x="21024" y="1075562"/>
                </a:cubicBezTo>
                <a:cubicBezTo>
                  <a:pt x="49048" y="1103281"/>
                  <a:pt x="94355" y="1103588"/>
                  <a:pt x="122072" y="1075562"/>
                </a:cubicBezTo>
                <a:lnTo>
                  <a:pt x="1076267" y="121959"/>
                </a:lnTo>
                <a:moveTo>
                  <a:pt x="310168" y="166673"/>
                </a:moveTo>
                <a:cubicBezTo>
                  <a:pt x="310168" y="87651"/>
                  <a:pt x="246109" y="23585"/>
                  <a:pt x="167083" y="23585"/>
                </a:cubicBezTo>
                <a:cubicBezTo>
                  <a:pt x="88057" y="23585"/>
                  <a:pt x="23997" y="87651"/>
                  <a:pt x="23997" y="166673"/>
                </a:cubicBezTo>
                <a:cubicBezTo>
                  <a:pt x="23997" y="245695"/>
                  <a:pt x="88057" y="309761"/>
                  <a:pt x="167083" y="309761"/>
                </a:cubicBezTo>
                <a:cubicBezTo>
                  <a:pt x="246109" y="309761"/>
                  <a:pt x="310168" y="245695"/>
                  <a:pt x="310168" y="166673"/>
                </a:cubicBezTo>
                <a:lnTo>
                  <a:pt x="310168" y="166673"/>
                </a:lnTo>
                <a:moveTo>
                  <a:pt x="1073283" y="929788"/>
                </a:moveTo>
                <a:cubicBezTo>
                  <a:pt x="1073283" y="850766"/>
                  <a:pt x="1009223" y="786699"/>
                  <a:pt x="930197" y="786699"/>
                </a:cubicBezTo>
                <a:cubicBezTo>
                  <a:pt x="851171" y="786699"/>
                  <a:pt x="787112" y="850766"/>
                  <a:pt x="787112" y="929788"/>
                </a:cubicBezTo>
                <a:cubicBezTo>
                  <a:pt x="787112" y="1008809"/>
                  <a:pt x="851171" y="1072876"/>
                  <a:pt x="930197" y="1072876"/>
                </a:cubicBezTo>
                <a:cubicBezTo>
                  <a:pt x="1009223" y="1072876"/>
                  <a:pt x="1073283" y="1008809"/>
                  <a:pt x="1073283" y="92978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2637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equivalent ratios is essential for simplifying fractions.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also crucial for comparing fractions effectively.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52637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Equivalent Ratios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858477" y="2144484"/>
            <a:ext cx="1097280" cy="879445"/>
          </a:xfrm>
          <a:custGeom>
            <a:avLst/>
            <a:gdLst/>
            <a:ahLst/>
            <a:cxnLst/>
            <a:rect l="l" t="t" r="r" b="b"/>
            <a:pathLst>
              <a:path w="1097280" h="879445">
                <a:moveTo>
                  <a:pt x="893120" y="82448"/>
                </a:moveTo>
                <a:lnTo>
                  <a:pt x="675497" y="82448"/>
                </a:lnTo>
                <a:cubicBezTo>
                  <a:pt x="654374" y="33841"/>
                  <a:pt x="605929" y="0"/>
                  <a:pt x="549595" y="0"/>
                </a:cubicBezTo>
                <a:cubicBezTo>
                  <a:pt x="493260" y="0"/>
                  <a:pt x="444815" y="33841"/>
                  <a:pt x="423693" y="82448"/>
                </a:cubicBezTo>
                <a:lnTo>
                  <a:pt x="206069" y="82448"/>
                </a:lnTo>
                <a:cubicBezTo>
                  <a:pt x="183224" y="82448"/>
                  <a:pt x="164844" y="100828"/>
                  <a:pt x="164844" y="123676"/>
                </a:cubicBezTo>
                <a:cubicBezTo>
                  <a:pt x="164844" y="146524"/>
                  <a:pt x="183224" y="164905"/>
                  <a:pt x="206069" y="164905"/>
                </a:cubicBezTo>
                <a:lnTo>
                  <a:pt x="414936" y="164905"/>
                </a:lnTo>
                <a:cubicBezTo>
                  <a:pt x="424900" y="214031"/>
                  <a:pt x="461143" y="253711"/>
                  <a:pt x="508381" y="268477"/>
                </a:cubicBezTo>
                <a:lnTo>
                  <a:pt x="508381" y="797006"/>
                </a:lnTo>
                <a:lnTo>
                  <a:pt x="206069" y="797006"/>
                </a:lnTo>
                <a:cubicBezTo>
                  <a:pt x="183224" y="797006"/>
                  <a:pt x="164844" y="815386"/>
                  <a:pt x="164844" y="838234"/>
                </a:cubicBezTo>
                <a:cubicBezTo>
                  <a:pt x="164844" y="861082"/>
                  <a:pt x="183224" y="879463"/>
                  <a:pt x="206069" y="879463"/>
                </a:cubicBezTo>
                <a:lnTo>
                  <a:pt x="549606" y="879463"/>
                </a:lnTo>
                <a:lnTo>
                  <a:pt x="893142" y="879463"/>
                </a:lnTo>
                <a:cubicBezTo>
                  <a:pt x="915987" y="879463"/>
                  <a:pt x="934367" y="861082"/>
                  <a:pt x="934367" y="838243"/>
                </a:cubicBezTo>
                <a:cubicBezTo>
                  <a:pt x="934367" y="815395"/>
                  <a:pt x="915987" y="797024"/>
                  <a:pt x="893142" y="797024"/>
                </a:cubicBezTo>
                <a:lnTo>
                  <a:pt x="590830" y="797024"/>
                </a:lnTo>
                <a:lnTo>
                  <a:pt x="590830" y="268495"/>
                </a:lnTo>
                <a:cubicBezTo>
                  <a:pt x="638068" y="253720"/>
                  <a:pt x="674312" y="214048"/>
                  <a:pt x="684275" y="164922"/>
                </a:cubicBezTo>
                <a:lnTo>
                  <a:pt x="893142" y="164922"/>
                </a:lnTo>
                <a:cubicBezTo>
                  <a:pt x="915987" y="164922"/>
                  <a:pt x="934367" y="146542"/>
                  <a:pt x="934367" y="123703"/>
                </a:cubicBezTo>
                <a:cubicBezTo>
                  <a:pt x="934367" y="100855"/>
                  <a:pt x="915987" y="82483"/>
                  <a:pt x="893142" y="82483"/>
                </a:cubicBezTo>
                <a:lnTo>
                  <a:pt x="893120" y="82448"/>
                </a:lnTo>
                <a:moveTo>
                  <a:pt x="879371" y="336317"/>
                </a:moveTo>
                <a:lnTo>
                  <a:pt x="1003726" y="549653"/>
                </a:lnTo>
                <a:lnTo>
                  <a:pt x="754841" y="549653"/>
                </a:lnTo>
                <a:lnTo>
                  <a:pt x="879371" y="336317"/>
                </a:lnTo>
                <a:moveTo>
                  <a:pt x="662955" y="579027"/>
                </a:moveTo>
                <a:cubicBezTo>
                  <a:pt x="681510" y="656154"/>
                  <a:pt x="771344" y="714549"/>
                  <a:pt x="879382" y="714549"/>
                </a:cubicBezTo>
                <a:cubicBezTo>
                  <a:pt x="987420" y="714549"/>
                  <a:pt x="1077255" y="656145"/>
                  <a:pt x="1095810" y="579027"/>
                </a:cubicBezTo>
                <a:cubicBezTo>
                  <a:pt x="1100276" y="560136"/>
                  <a:pt x="1094087" y="540727"/>
                  <a:pt x="1084299" y="523885"/>
                </a:cubicBezTo>
                <a:lnTo>
                  <a:pt x="920783" y="243562"/>
                </a:lnTo>
                <a:cubicBezTo>
                  <a:pt x="912191" y="228788"/>
                  <a:pt x="896390" y="219861"/>
                  <a:pt x="879382" y="219861"/>
                </a:cubicBezTo>
                <a:cubicBezTo>
                  <a:pt x="862374" y="219861"/>
                  <a:pt x="846574" y="228964"/>
                  <a:pt x="837982" y="243562"/>
                </a:cubicBezTo>
                <a:lnTo>
                  <a:pt x="674465" y="524061"/>
                </a:lnTo>
                <a:cubicBezTo>
                  <a:pt x="664677" y="540894"/>
                  <a:pt x="658489" y="560303"/>
                  <a:pt x="662955" y="579203"/>
                </a:cubicBezTo>
                <a:lnTo>
                  <a:pt x="662955" y="579027"/>
                </a:lnTo>
                <a:moveTo>
                  <a:pt x="93368" y="549653"/>
                </a:moveTo>
                <a:lnTo>
                  <a:pt x="217722" y="336317"/>
                </a:lnTo>
                <a:lnTo>
                  <a:pt x="342253" y="549653"/>
                </a:lnTo>
                <a:lnTo>
                  <a:pt x="93368" y="549653"/>
                </a:lnTo>
                <a:moveTo>
                  <a:pt x="217733" y="714549"/>
                </a:moveTo>
                <a:cubicBezTo>
                  <a:pt x="325771" y="714549"/>
                  <a:pt x="415606" y="656145"/>
                  <a:pt x="434161" y="579027"/>
                </a:cubicBezTo>
                <a:cubicBezTo>
                  <a:pt x="438627" y="560136"/>
                  <a:pt x="432438" y="540727"/>
                  <a:pt x="422650" y="523886"/>
                </a:cubicBezTo>
                <a:lnTo>
                  <a:pt x="259134" y="243562"/>
                </a:lnTo>
                <a:cubicBezTo>
                  <a:pt x="250542" y="228788"/>
                  <a:pt x="234741" y="219861"/>
                  <a:pt x="217733" y="219861"/>
                </a:cubicBezTo>
                <a:cubicBezTo>
                  <a:pt x="200725" y="219861"/>
                  <a:pt x="184925" y="228964"/>
                  <a:pt x="176333" y="243562"/>
                </a:cubicBezTo>
                <a:lnTo>
                  <a:pt x="12981" y="524061"/>
                </a:lnTo>
                <a:cubicBezTo>
                  <a:pt x="3193" y="540894"/>
                  <a:pt x="-2996" y="560303"/>
                  <a:pt x="1470" y="579203"/>
                </a:cubicBezTo>
                <a:cubicBezTo>
                  <a:pt x="20025" y="656154"/>
                  <a:pt x="109860" y="714558"/>
                  <a:pt x="217722" y="714558"/>
                </a:cubicBezTo>
                <a:lnTo>
                  <a:pt x="217733" y="714549"/>
                </a:lnTo>
                <a:moveTo>
                  <a:pt x="549584" y="82448"/>
                </a:moveTo>
                <a:cubicBezTo>
                  <a:pt x="579945" y="82448"/>
                  <a:pt x="604546" y="107055"/>
                  <a:pt x="604546" y="137413"/>
                </a:cubicBezTo>
                <a:cubicBezTo>
                  <a:pt x="604546" y="167772"/>
                  <a:pt x="579934" y="192379"/>
                  <a:pt x="549584" y="192379"/>
                </a:cubicBezTo>
                <a:cubicBezTo>
                  <a:pt x="519222" y="192379"/>
                  <a:pt x="494621" y="167772"/>
                  <a:pt x="494621" y="137413"/>
                </a:cubicBezTo>
                <a:cubicBezTo>
                  <a:pt x="494621" y="107055"/>
                  <a:pt x="519233" y="82448"/>
                  <a:pt x="549584" y="8244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Learning Tools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resources and games for parents to support their child's learning.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platforms to make math practice enjoyable and effective.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Newsletter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 and decimal newsletter.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resource to keep parents informed and involved in their child's learning.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Night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Parent-child fraction and decimal night.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engaging event to strengthen math skills together.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99958" y="491258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28576" y="21431"/>
                </a:moveTo>
                <a:cubicBezTo>
                  <a:pt x="24647" y="21431"/>
                  <a:pt x="21433" y="24645"/>
                  <a:pt x="21433" y="28575"/>
                </a:cubicBezTo>
                <a:lnTo>
                  <a:pt x="21433" y="200025"/>
                </a:lnTo>
                <a:cubicBezTo>
                  <a:pt x="21433" y="203955"/>
                  <a:pt x="24647" y="207169"/>
                  <a:pt x="28576" y="207169"/>
                </a:cubicBezTo>
                <a:lnTo>
                  <a:pt x="171451" y="207169"/>
                </a:lnTo>
                <a:cubicBezTo>
                  <a:pt x="175380" y="207169"/>
                  <a:pt x="178594" y="203955"/>
                  <a:pt x="178594" y="200025"/>
                </a:cubicBezTo>
                <a:lnTo>
                  <a:pt x="178594" y="28575"/>
                </a:lnTo>
                <a:cubicBezTo>
                  <a:pt x="178594" y="24645"/>
                  <a:pt x="175380" y="21431"/>
                  <a:pt x="171451" y="21431"/>
                </a:cubicBezTo>
                <a:lnTo>
                  <a:pt x="28576" y="21431"/>
                </a:lnTo>
                <a:moveTo>
                  <a:pt x="0" y="28575"/>
                </a:moveTo>
                <a:cubicBezTo>
                  <a:pt x="0" y="12813"/>
                  <a:pt x="12814" y="0"/>
                  <a:pt x="28576" y="0"/>
                </a:cubicBezTo>
                <a:lnTo>
                  <a:pt x="171451" y="0"/>
                </a:lnTo>
                <a:cubicBezTo>
                  <a:pt x="187211" y="0"/>
                  <a:pt x="200027" y="12813"/>
                  <a:pt x="200027" y="28575"/>
                </a:cubicBezTo>
                <a:lnTo>
                  <a:pt x="200027" y="200025"/>
                </a:lnTo>
                <a:cubicBezTo>
                  <a:pt x="200027" y="215787"/>
                  <a:pt x="187213" y="228600"/>
                  <a:pt x="171451" y="228600"/>
                </a:cubicBezTo>
                <a:lnTo>
                  <a:pt x="28576" y="228600"/>
                </a:lnTo>
                <a:cubicBezTo>
                  <a:pt x="12816" y="228600"/>
                  <a:pt x="0" y="215787"/>
                  <a:pt x="0" y="200025"/>
                </a:cubicBezTo>
                <a:lnTo>
                  <a:pt x="0" y="28575"/>
                </a:lnTo>
                <a:moveTo>
                  <a:pt x="85725" y="178594"/>
                </a:moveTo>
                <a:lnTo>
                  <a:pt x="114300" y="178594"/>
                </a:lnTo>
                <a:cubicBezTo>
                  <a:pt x="118229" y="178594"/>
                  <a:pt x="121443" y="181808"/>
                  <a:pt x="121443" y="185738"/>
                </a:cubicBezTo>
                <a:cubicBezTo>
                  <a:pt x="121443" y="189667"/>
                  <a:pt x="118229" y="192881"/>
                  <a:pt x="114300" y="192881"/>
                </a:cubicBezTo>
                <a:lnTo>
                  <a:pt x="85725" y="192881"/>
                </a:lnTo>
                <a:cubicBezTo>
                  <a:pt x="81796" y="192881"/>
                  <a:pt x="78582" y="189667"/>
                  <a:pt x="78582" y="185738"/>
                </a:cubicBezTo>
                <a:cubicBezTo>
                  <a:pt x="78582" y="181808"/>
                  <a:pt x="81796" y="178594"/>
                  <a:pt x="85725" y="178594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69092"/>
            <a:ext cx="228600" cy="171450"/>
          </a:xfrm>
          <a:custGeom>
            <a:avLst/>
            <a:gdLst/>
            <a:ahLst/>
            <a:cxnLst/>
            <a:rect l="l" t="t" r="r" b="b"/>
            <a:pathLst>
              <a:path w="228600" h="171450">
                <a:moveTo>
                  <a:pt x="28575" y="21431"/>
                </a:moveTo>
                <a:cubicBezTo>
                  <a:pt x="24645" y="21431"/>
                  <a:pt x="21431" y="24646"/>
                  <a:pt x="21431" y="28576"/>
                </a:cubicBezTo>
                <a:lnTo>
                  <a:pt x="21431" y="38443"/>
                </a:lnTo>
                <a:lnTo>
                  <a:pt x="98449" y="101665"/>
                </a:lnTo>
                <a:cubicBezTo>
                  <a:pt x="107691" y="109255"/>
                  <a:pt x="120952" y="109255"/>
                  <a:pt x="130195" y="101665"/>
                </a:cubicBezTo>
                <a:lnTo>
                  <a:pt x="207169" y="38443"/>
                </a:lnTo>
                <a:lnTo>
                  <a:pt x="207169" y="28576"/>
                </a:lnTo>
                <a:cubicBezTo>
                  <a:pt x="207169" y="24646"/>
                  <a:pt x="203955" y="21431"/>
                  <a:pt x="200025" y="21431"/>
                </a:cubicBezTo>
                <a:lnTo>
                  <a:pt x="28575" y="21431"/>
                </a:lnTo>
                <a:moveTo>
                  <a:pt x="21431" y="66169"/>
                </a:moveTo>
                <a:lnTo>
                  <a:pt x="21431" y="142876"/>
                </a:lnTo>
                <a:cubicBezTo>
                  <a:pt x="21431" y="146806"/>
                  <a:pt x="24645" y="150020"/>
                  <a:pt x="28575" y="150020"/>
                </a:cubicBezTo>
                <a:lnTo>
                  <a:pt x="200025" y="150020"/>
                </a:lnTo>
                <a:cubicBezTo>
                  <a:pt x="203955" y="150020"/>
                  <a:pt x="207169" y="146806"/>
                  <a:pt x="207169" y="142876"/>
                </a:cubicBezTo>
                <a:lnTo>
                  <a:pt x="207169" y="66169"/>
                </a:lnTo>
                <a:lnTo>
                  <a:pt x="143769" y="118230"/>
                </a:lnTo>
                <a:cubicBezTo>
                  <a:pt x="126624" y="132294"/>
                  <a:pt x="101933" y="132294"/>
                  <a:pt x="84833" y="118230"/>
                </a:cubicBezTo>
                <a:lnTo>
                  <a:pt x="21431" y="66169"/>
                </a:lnTo>
                <a:moveTo>
                  <a:pt x="0" y="28576"/>
                </a:moveTo>
                <a:cubicBezTo>
                  <a:pt x="0" y="12814"/>
                  <a:pt x="12813" y="0"/>
                  <a:pt x="28575" y="0"/>
                </a:cubicBezTo>
                <a:lnTo>
                  <a:pt x="200025" y="0"/>
                </a:lnTo>
                <a:cubicBezTo>
                  <a:pt x="215787" y="0"/>
                  <a:pt x="228600" y="12814"/>
                  <a:pt x="228600" y="28576"/>
                </a:cubicBezTo>
                <a:lnTo>
                  <a:pt x="228600" y="142876"/>
                </a:lnTo>
                <a:cubicBezTo>
                  <a:pt x="228600" y="158638"/>
                  <a:pt x="215787" y="171452"/>
                  <a:pt x="200025" y="171452"/>
                </a:cubicBezTo>
                <a:lnTo>
                  <a:pt x="28575" y="171452"/>
                </a:lnTo>
                <a:cubicBezTo>
                  <a:pt x="12813" y="171452"/>
                  <a:pt x="0" y="158638"/>
                  <a:pt x="0" y="142876"/>
                </a:cubicBezTo>
                <a:lnTo>
                  <a:pt x="0" y="285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914245" y="1757598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78581"/>
                </a:moveTo>
                <a:lnTo>
                  <a:pt x="150019" y="200025"/>
                </a:lnTo>
                <a:cubicBezTo>
                  <a:pt x="150019" y="203955"/>
                  <a:pt x="146804" y="207169"/>
                  <a:pt x="142874" y="207169"/>
                </a:cubicBezTo>
                <a:lnTo>
                  <a:pt x="28574" y="207169"/>
                </a:lnTo>
                <a:cubicBezTo>
                  <a:pt x="24644" y="207169"/>
                  <a:pt x="21430" y="203955"/>
                  <a:pt x="21430" y="200025"/>
                </a:cubicBezTo>
                <a:lnTo>
                  <a:pt x="21430" y="78581"/>
                </a:lnTo>
                <a:lnTo>
                  <a:pt x="150019" y="78581"/>
                </a:lnTo>
                <a:moveTo>
                  <a:pt x="150019" y="57150"/>
                </a:moveTo>
                <a:lnTo>
                  <a:pt x="21431" y="57150"/>
                </a:lnTo>
                <a:lnTo>
                  <a:pt x="21431" y="28575"/>
                </a:lnTo>
                <a:cubicBezTo>
                  <a:pt x="21431" y="24645"/>
                  <a:pt x="24646" y="21431"/>
                  <a:pt x="28576" y="21431"/>
                </a:cubicBezTo>
                <a:lnTo>
                  <a:pt x="142876" y="21431"/>
                </a:lnTo>
                <a:cubicBezTo>
                  <a:pt x="146806" y="21431"/>
                  <a:pt x="150020" y="24645"/>
                  <a:pt x="150020" y="28575"/>
                </a:cubicBezTo>
                <a:lnTo>
                  <a:pt x="150019" y="57150"/>
                </a:lnTo>
                <a:moveTo>
                  <a:pt x="171450" y="57150"/>
                </a:moveTo>
                <a:lnTo>
                  <a:pt x="171450" y="28575"/>
                </a:lnTo>
                <a:cubicBezTo>
                  <a:pt x="171450" y="12813"/>
                  <a:pt x="158636" y="0"/>
                  <a:pt x="142874" y="0"/>
                </a:cubicBezTo>
                <a:lnTo>
                  <a:pt x="28574" y="0"/>
                </a:lnTo>
                <a:cubicBezTo>
                  <a:pt x="12812" y="0"/>
                  <a:pt x="-2" y="12813"/>
                  <a:pt x="-2" y="28575"/>
                </a:cubicBezTo>
                <a:lnTo>
                  <a:pt x="-2" y="57150"/>
                </a:lnTo>
                <a:lnTo>
                  <a:pt x="-2" y="67867"/>
                </a:lnTo>
                <a:lnTo>
                  <a:pt x="-2" y="78584"/>
                </a:lnTo>
                <a:lnTo>
                  <a:pt x="-2" y="200027"/>
                </a:lnTo>
                <a:cubicBezTo>
                  <a:pt x="-2" y="215789"/>
                  <a:pt x="12812" y="228602"/>
                  <a:pt x="28574" y="228602"/>
                </a:cubicBezTo>
                <a:lnTo>
                  <a:pt x="142874" y="228602"/>
                </a:lnTo>
                <a:cubicBezTo>
                  <a:pt x="158636" y="228602"/>
                  <a:pt x="171450" y="215789"/>
                  <a:pt x="171450" y="200027"/>
                </a:cubicBezTo>
                <a:lnTo>
                  <a:pt x="171450" y="78584"/>
                </a:lnTo>
                <a:lnTo>
                  <a:pt x="171450" y="67869"/>
                </a:lnTo>
                <a:lnTo>
                  <a:pt x="171450" y="57150"/>
                </a:lnTo>
                <a:moveTo>
                  <a:pt x="35718" y="103586"/>
                </a:moveTo>
                <a:cubicBezTo>
                  <a:pt x="35718" y="109504"/>
                  <a:pt x="40515" y="114302"/>
                  <a:pt x="46434" y="114302"/>
                </a:cubicBezTo>
                <a:cubicBezTo>
                  <a:pt x="52352" y="114302"/>
                  <a:pt x="57149" y="109504"/>
                  <a:pt x="57149" y="103588"/>
                </a:cubicBezTo>
                <a:cubicBezTo>
                  <a:pt x="57149" y="97669"/>
                  <a:pt x="52352" y="92873"/>
                  <a:pt x="46434" y="92873"/>
                </a:cubicBezTo>
                <a:cubicBezTo>
                  <a:pt x="40515" y="92873"/>
                  <a:pt x="35718" y="97672"/>
                  <a:pt x="35718" y="103590"/>
                </a:cubicBezTo>
                <a:lnTo>
                  <a:pt x="35718" y="103586"/>
                </a:lnTo>
                <a:moveTo>
                  <a:pt x="46434" y="132161"/>
                </a:moveTo>
                <a:cubicBezTo>
                  <a:pt x="40515" y="132161"/>
                  <a:pt x="35718" y="136959"/>
                  <a:pt x="35718" y="142877"/>
                </a:cubicBezTo>
                <a:cubicBezTo>
                  <a:pt x="35718" y="148796"/>
                  <a:pt x="40515" y="153594"/>
                  <a:pt x="46434" y="153594"/>
                </a:cubicBezTo>
                <a:cubicBezTo>
                  <a:pt x="52352" y="153594"/>
                  <a:pt x="57149" y="148796"/>
                  <a:pt x="57149" y="142880"/>
                </a:cubicBezTo>
                <a:cubicBezTo>
                  <a:pt x="57149" y="136961"/>
                  <a:pt x="52352" y="132165"/>
                  <a:pt x="46434" y="132165"/>
                </a:cubicBezTo>
                <a:lnTo>
                  <a:pt x="46434" y="132161"/>
                </a:lnTo>
                <a:moveTo>
                  <a:pt x="35718" y="182167"/>
                </a:moveTo>
                <a:cubicBezTo>
                  <a:pt x="35718" y="188106"/>
                  <a:pt x="40495" y="192884"/>
                  <a:pt x="46434" y="192884"/>
                </a:cubicBezTo>
                <a:lnTo>
                  <a:pt x="85725" y="192884"/>
                </a:lnTo>
                <a:cubicBezTo>
                  <a:pt x="91664" y="192884"/>
                  <a:pt x="96441" y="188106"/>
                  <a:pt x="96441" y="182169"/>
                </a:cubicBezTo>
                <a:cubicBezTo>
                  <a:pt x="96441" y="176230"/>
                  <a:pt x="91664" y="171455"/>
                  <a:pt x="85725" y="171455"/>
                </a:cubicBezTo>
                <a:lnTo>
                  <a:pt x="46434" y="171455"/>
                </a:lnTo>
                <a:cubicBezTo>
                  <a:pt x="40495" y="171455"/>
                  <a:pt x="35718" y="176232"/>
                  <a:pt x="35718" y="182171"/>
                </a:cubicBezTo>
                <a:lnTo>
                  <a:pt x="35718" y="182167"/>
                </a:lnTo>
                <a:moveTo>
                  <a:pt x="85725" y="92869"/>
                </a:moveTo>
                <a:cubicBezTo>
                  <a:pt x="79807" y="92869"/>
                  <a:pt x="75009" y="97667"/>
                  <a:pt x="75009" y="103586"/>
                </a:cubicBezTo>
                <a:cubicBezTo>
                  <a:pt x="75009" y="109504"/>
                  <a:pt x="79807" y="114302"/>
                  <a:pt x="85725" y="114302"/>
                </a:cubicBezTo>
                <a:cubicBezTo>
                  <a:pt x="91643" y="114302"/>
                  <a:pt x="96441" y="109504"/>
                  <a:pt x="96441" y="103588"/>
                </a:cubicBezTo>
                <a:cubicBezTo>
                  <a:pt x="96441" y="97669"/>
                  <a:pt x="91643" y="92873"/>
                  <a:pt x="85725" y="92873"/>
                </a:cubicBezTo>
                <a:lnTo>
                  <a:pt x="85725" y="92869"/>
                </a:lnTo>
                <a:moveTo>
                  <a:pt x="75009" y="142875"/>
                </a:moveTo>
                <a:cubicBezTo>
                  <a:pt x="75009" y="148793"/>
                  <a:pt x="79807" y="153592"/>
                  <a:pt x="85725" y="153592"/>
                </a:cubicBezTo>
                <a:cubicBezTo>
                  <a:pt x="91643" y="153592"/>
                  <a:pt x="96441" y="148793"/>
                  <a:pt x="96441" y="142877"/>
                </a:cubicBezTo>
                <a:cubicBezTo>
                  <a:pt x="96441" y="136959"/>
                  <a:pt x="91643" y="132163"/>
                  <a:pt x="85725" y="132163"/>
                </a:cubicBezTo>
                <a:cubicBezTo>
                  <a:pt x="79807" y="132163"/>
                  <a:pt x="75009" y="136961"/>
                  <a:pt x="75009" y="142880"/>
                </a:cubicBezTo>
                <a:lnTo>
                  <a:pt x="75009" y="142875"/>
                </a:lnTo>
                <a:moveTo>
                  <a:pt x="125016" y="92869"/>
                </a:moveTo>
                <a:cubicBezTo>
                  <a:pt x="119098" y="92869"/>
                  <a:pt x="114301" y="97667"/>
                  <a:pt x="114301" y="103586"/>
                </a:cubicBezTo>
                <a:cubicBezTo>
                  <a:pt x="114301" y="109504"/>
                  <a:pt x="119098" y="114302"/>
                  <a:pt x="125016" y="114302"/>
                </a:cubicBezTo>
                <a:cubicBezTo>
                  <a:pt x="130935" y="114302"/>
                  <a:pt x="135732" y="109504"/>
                  <a:pt x="135732" y="103588"/>
                </a:cubicBezTo>
                <a:cubicBezTo>
                  <a:pt x="135732" y="97669"/>
                  <a:pt x="130935" y="92873"/>
                  <a:pt x="125016" y="92873"/>
                </a:cubicBezTo>
                <a:lnTo>
                  <a:pt x="125016" y="92869"/>
                </a:lnTo>
                <a:moveTo>
                  <a:pt x="114301" y="142875"/>
                </a:moveTo>
                <a:cubicBezTo>
                  <a:pt x="114301" y="148793"/>
                  <a:pt x="119098" y="153592"/>
                  <a:pt x="125016" y="153592"/>
                </a:cubicBezTo>
                <a:cubicBezTo>
                  <a:pt x="130935" y="153592"/>
                  <a:pt x="135732" y="148793"/>
                  <a:pt x="135732" y="142877"/>
                </a:cubicBezTo>
                <a:cubicBezTo>
                  <a:pt x="135732" y="136959"/>
                  <a:pt x="130935" y="132163"/>
                  <a:pt x="125016" y="132163"/>
                </a:cubicBezTo>
                <a:cubicBezTo>
                  <a:pt x="119098" y="132163"/>
                  <a:pt x="114301" y="136961"/>
                  <a:pt x="114301" y="142880"/>
                </a:cubicBezTo>
                <a:lnTo>
                  <a:pt x="114301" y="142875"/>
                </a:lnTo>
                <a:moveTo>
                  <a:pt x="125016" y="171450"/>
                </a:moveTo>
                <a:cubicBezTo>
                  <a:pt x="119098" y="171450"/>
                  <a:pt x="114301" y="176248"/>
                  <a:pt x="114301" y="182167"/>
                </a:cubicBezTo>
                <a:cubicBezTo>
                  <a:pt x="114301" y="188085"/>
                  <a:pt x="119098" y="192884"/>
                  <a:pt x="125016" y="192884"/>
                </a:cubicBezTo>
                <a:cubicBezTo>
                  <a:pt x="130935" y="192884"/>
                  <a:pt x="135732" y="188085"/>
                  <a:pt x="135732" y="182169"/>
                </a:cubicBezTo>
                <a:cubicBezTo>
                  <a:pt x="135732" y="176251"/>
                  <a:pt x="130935" y="171455"/>
                  <a:pt x="125016" y="171455"/>
                </a:cubicBezTo>
                <a:lnTo>
                  <a:pt x="125016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aware of students with special needs or allergies and take necessary precautions.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inclusivity and safety for every student.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Special Needs Awareness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clear guidelines and rules for the use of technology and hands-on materials.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prevent accidents and ensures proper usage of resources.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Guidelines and Rules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classroom is well-ventilated and free from hazards.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creates a safe and conducive learning space for all students.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Environment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Decimals: Foundations and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 cater to mixed-ability groups, ensuring all students are engaged and challenged.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promotes inclusivity and maximizes learning outcomes.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All Learners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equivalent ratios and basic operations is essential for real-world applications.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necessary for problem-solving in everyday situations.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97417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fractions and decimals is a crucial topic for 14-year-old students.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concepts lays the foundation for advanced mathematical learning.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Fractions and Decimals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705407"/>
            <a:ext cx="457200" cy="304816"/>
          </a:xfrm>
          <a:custGeom>
            <a:avLst/>
            <a:gdLst/>
            <a:ahLst/>
            <a:cxnLst/>
            <a:rect l="l" t="t" r="r" b="b"/>
            <a:pathLst>
              <a:path w="457200" h="304816">
                <a:moveTo>
                  <a:pt x="417364" y="127880"/>
                </a:moveTo>
                <a:cubicBezTo>
                  <a:pt x="419824" y="134070"/>
                  <a:pt x="424350" y="139310"/>
                  <a:pt x="430303" y="142328"/>
                </a:cubicBezTo>
                <a:lnTo>
                  <a:pt x="443164" y="148756"/>
                </a:lnTo>
                <a:cubicBezTo>
                  <a:pt x="455705" y="155027"/>
                  <a:pt x="460784" y="170267"/>
                  <a:pt x="454516" y="182811"/>
                </a:cubicBezTo>
                <a:cubicBezTo>
                  <a:pt x="448243" y="195354"/>
                  <a:pt x="433005" y="200432"/>
                  <a:pt x="420464" y="194162"/>
                </a:cubicBezTo>
                <a:lnTo>
                  <a:pt x="396968" y="182414"/>
                </a:lnTo>
                <a:cubicBezTo>
                  <a:pt x="385301" y="176540"/>
                  <a:pt x="371804" y="175428"/>
                  <a:pt x="359341" y="179317"/>
                </a:cubicBezTo>
                <a:lnTo>
                  <a:pt x="326317" y="189477"/>
                </a:lnTo>
                <a:cubicBezTo>
                  <a:pt x="307824" y="195192"/>
                  <a:pt x="287977" y="194637"/>
                  <a:pt x="269798" y="188047"/>
                </a:cubicBezTo>
                <a:lnTo>
                  <a:pt x="245983" y="179393"/>
                </a:lnTo>
                <a:cubicBezTo>
                  <a:pt x="234790" y="175346"/>
                  <a:pt x="222487" y="175346"/>
                  <a:pt x="211295" y="179393"/>
                </a:cubicBezTo>
                <a:lnTo>
                  <a:pt x="187479" y="188047"/>
                </a:lnTo>
                <a:cubicBezTo>
                  <a:pt x="169301" y="194634"/>
                  <a:pt x="149459" y="195192"/>
                  <a:pt x="130960" y="189477"/>
                </a:cubicBezTo>
                <a:lnTo>
                  <a:pt x="97937" y="179317"/>
                </a:lnTo>
                <a:cubicBezTo>
                  <a:pt x="85474" y="175507"/>
                  <a:pt x="71982" y="176620"/>
                  <a:pt x="60309" y="182414"/>
                </a:cubicBezTo>
                <a:lnTo>
                  <a:pt x="36731" y="194162"/>
                </a:lnTo>
                <a:cubicBezTo>
                  <a:pt x="24190" y="200432"/>
                  <a:pt x="8947" y="195354"/>
                  <a:pt x="2679" y="182811"/>
                </a:cubicBezTo>
                <a:cubicBezTo>
                  <a:pt x="-3594" y="170267"/>
                  <a:pt x="1490" y="155027"/>
                  <a:pt x="14031" y="148756"/>
                </a:cubicBezTo>
                <a:lnTo>
                  <a:pt x="26893" y="142328"/>
                </a:lnTo>
                <a:cubicBezTo>
                  <a:pt x="32845" y="139310"/>
                  <a:pt x="37372" y="134073"/>
                  <a:pt x="39831" y="127880"/>
                </a:cubicBezTo>
                <a:cubicBezTo>
                  <a:pt x="69755" y="52947"/>
                  <a:pt x="142944" y="0"/>
                  <a:pt x="228595" y="0"/>
                </a:cubicBezTo>
                <a:cubicBezTo>
                  <a:pt x="314247" y="0"/>
                  <a:pt x="387431" y="52947"/>
                  <a:pt x="417360" y="127880"/>
                </a:cubicBezTo>
                <a:lnTo>
                  <a:pt x="417364" y="127880"/>
                </a:lnTo>
                <a:moveTo>
                  <a:pt x="158113" y="52151"/>
                </a:moveTo>
                <a:cubicBezTo>
                  <a:pt x="151841" y="48975"/>
                  <a:pt x="144224" y="51596"/>
                  <a:pt x="141046" y="57866"/>
                </a:cubicBezTo>
                <a:lnTo>
                  <a:pt x="128345" y="83267"/>
                </a:lnTo>
                <a:cubicBezTo>
                  <a:pt x="125172" y="89537"/>
                  <a:pt x="127787" y="97157"/>
                  <a:pt x="134060" y="100333"/>
                </a:cubicBezTo>
                <a:cubicBezTo>
                  <a:pt x="135807" y="101205"/>
                  <a:pt x="137631" y="101604"/>
                  <a:pt x="139460" y="101684"/>
                </a:cubicBezTo>
                <a:lnTo>
                  <a:pt x="140017" y="101684"/>
                </a:lnTo>
                <a:cubicBezTo>
                  <a:pt x="144544" y="101604"/>
                  <a:pt x="148910" y="99065"/>
                  <a:pt x="151132" y="94697"/>
                </a:cubicBezTo>
                <a:lnTo>
                  <a:pt x="163833" y="69297"/>
                </a:lnTo>
                <a:cubicBezTo>
                  <a:pt x="167006" y="63027"/>
                  <a:pt x="164391" y="55406"/>
                  <a:pt x="158118" y="52230"/>
                </a:cubicBezTo>
                <a:lnTo>
                  <a:pt x="158113" y="52151"/>
                </a:lnTo>
                <a:moveTo>
                  <a:pt x="299169" y="52151"/>
                </a:moveTo>
                <a:cubicBezTo>
                  <a:pt x="292896" y="55327"/>
                  <a:pt x="290359" y="62948"/>
                  <a:pt x="293454" y="69218"/>
                </a:cubicBezTo>
                <a:lnTo>
                  <a:pt x="306155" y="94618"/>
                </a:lnTo>
                <a:cubicBezTo>
                  <a:pt x="308299" y="98983"/>
                  <a:pt x="312665" y="101525"/>
                  <a:pt x="317269" y="101604"/>
                </a:cubicBezTo>
                <a:lnTo>
                  <a:pt x="317827" y="101604"/>
                </a:lnTo>
                <a:cubicBezTo>
                  <a:pt x="319651" y="101604"/>
                  <a:pt x="321480" y="101129"/>
                  <a:pt x="323227" y="100254"/>
                </a:cubicBezTo>
                <a:cubicBezTo>
                  <a:pt x="329499" y="97078"/>
                  <a:pt x="332037" y="89457"/>
                  <a:pt x="328942" y="83187"/>
                </a:cubicBezTo>
                <a:lnTo>
                  <a:pt x="316241" y="57787"/>
                </a:lnTo>
                <a:cubicBezTo>
                  <a:pt x="313068" y="51517"/>
                  <a:pt x="305446" y="48975"/>
                  <a:pt x="299173" y="52072"/>
                </a:cubicBezTo>
                <a:lnTo>
                  <a:pt x="299169" y="52151"/>
                </a:lnTo>
                <a:moveTo>
                  <a:pt x="228600" y="50804"/>
                </a:moveTo>
                <a:cubicBezTo>
                  <a:pt x="221614" y="50804"/>
                  <a:pt x="215899" y="56519"/>
                  <a:pt x="215899" y="63505"/>
                </a:cubicBezTo>
                <a:lnTo>
                  <a:pt x="215899" y="88906"/>
                </a:lnTo>
                <a:cubicBezTo>
                  <a:pt x="215899" y="95892"/>
                  <a:pt x="221614" y="101607"/>
                  <a:pt x="228600" y="101607"/>
                </a:cubicBezTo>
                <a:cubicBezTo>
                  <a:pt x="235586" y="101607"/>
                  <a:pt x="241301" y="95892"/>
                  <a:pt x="241301" y="88906"/>
                </a:cubicBezTo>
                <a:lnTo>
                  <a:pt x="241301" y="63505"/>
                </a:lnTo>
                <a:cubicBezTo>
                  <a:pt x="241301" y="56519"/>
                  <a:pt x="235586" y="50804"/>
                  <a:pt x="228600" y="50804"/>
                </a:cubicBezTo>
                <a:moveTo>
                  <a:pt x="71588" y="205117"/>
                </a:moveTo>
                <a:cubicBezTo>
                  <a:pt x="74921" y="203450"/>
                  <a:pt x="78574" y="202578"/>
                  <a:pt x="82227" y="202419"/>
                </a:cubicBezTo>
                <a:lnTo>
                  <a:pt x="100721" y="257984"/>
                </a:lnTo>
                <a:cubicBezTo>
                  <a:pt x="102468" y="263145"/>
                  <a:pt x="107309" y="266638"/>
                  <a:pt x="112787" y="266638"/>
                </a:cubicBezTo>
                <a:lnTo>
                  <a:pt x="344336" y="266638"/>
                </a:lnTo>
                <a:cubicBezTo>
                  <a:pt x="349813" y="266638"/>
                  <a:pt x="354655" y="263145"/>
                  <a:pt x="356401" y="257984"/>
                </a:cubicBezTo>
                <a:lnTo>
                  <a:pt x="374895" y="202419"/>
                </a:lnTo>
                <a:cubicBezTo>
                  <a:pt x="378548" y="202499"/>
                  <a:pt x="382196" y="203453"/>
                  <a:pt x="385534" y="205117"/>
                </a:cubicBezTo>
                <a:lnTo>
                  <a:pt x="409029" y="216865"/>
                </a:lnTo>
                <a:cubicBezTo>
                  <a:pt x="409345" y="217023"/>
                  <a:pt x="409743" y="217182"/>
                  <a:pt x="410063" y="217340"/>
                </a:cubicBezTo>
                <a:lnTo>
                  <a:pt x="392520" y="270049"/>
                </a:lnTo>
                <a:cubicBezTo>
                  <a:pt x="385616" y="290767"/>
                  <a:pt x="366167" y="304816"/>
                  <a:pt x="344336" y="304816"/>
                </a:cubicBezTo>
                <a:lnTo>
                  <a:pt x="112787" y="304816"/>
                </a:lnTo>
                <a:cubicBezTo>
                  <a:pt x="90955" y="304816"/>
                  <a:pt x="71511" y="290847"/>
                  <a:pt x="64602" y="270049"/>
                </a:cubicBezTo>
                <a:lnTo>
                  <a:pt x="47060" y="217419"/>
                </a:lnTo>
                <a:cubicBezTo>
                  <a:pt x="47375" y="217261"/>
                  <a:pt x="47773" y="217102"/>
                  <a:pt x="48093" y="216944"/>
                </a:cubicBezTo>
                <a:lnTo>
                  <a:pt x="71588" y="205196"/>
                </a:lnTo>
                <a:lnTo>
                  <a:pt x="71588" y="20511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2025-09-08T19:04:51Z</dcterms:created>
  <dcterms:modified xsi:type="dcterms:W3CDTF">2025-09-08T19:04:51Z</dcterms:modified>
</cp:coreProperties>
</file>