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55d77dfa457e315ad9ce9c4db3d87b3394009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40ef5ef873d73bca58a147a611beac0f4b93d0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977" r="319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Journey Through Communication and Daily Life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Language and Culture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Map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1: Introductions and Greetings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2: Everyday Activities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Culture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1: Introductions and Greetings (3 weeks)</a:t>
            </a:r>
            <a:endParaRPr lang="en-US" sz="1110" dirty="0"/>
          </a:p>
        </p:txBody>
      </p:sp>
      <p:sp>
        <p:nvSpPr>
          <p:cNvPr id="7" name="Text 5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5"/>
              </a:spcBef>
              <a:buNone/>
            </a:pPr>
            <a:r>
              <a:rPr lang="en-US" sz="130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2: Everyday Activities (4 weeks)</a:t>
            </a:r>
            <a:endParaRPr lang="en-US" sz="1309" dirty="0"/>
          </a:p>
        </p:txBody>
      </p:sp>
      <p:sp>
        <p:nvSpPr>
          <p:cNvPr id="10" name="Text 8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Map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Questions: How can I introduce myself and others? How do I use basic greetings and polite expressions?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 and Skills: Introducing oneself, Greeting others, Using polite language, Asking and answering simple questions about personal information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Standards: CEFR A1 - Can introduce themselves and others, can ask and answer questions about personal details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Assessments: Role-play conversations, Self-introduction presentation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Essential Questions: What activities do I do daily? How do I talk about my daily routine?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 and Skills: Describing daily activities, Using present simple tense, Vocabulary related to daily routines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Standards: CEFR A1 - Can understand and use familiar everyday expressions and very basic phrases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Assessments: Daily routine diary writing, Pair discussions on daily activities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I introduce myself and others?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do I use basic greetings and polite expressions?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Essential Questions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Culture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Overview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CEFR A1 - Can introduce themselves and others, can ask and answer questions about personal details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Standards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Introducing oneself, greeting others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polite language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Asking and answering simple questions about personal information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Concepts and Skills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conversations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Self-introduction presentation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how to introduce yourself using phrases like "Hello, my name is [Name]."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sharing basic personal information such as age, nationality, and hobbies.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Introducing Oneself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Culture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 1: Introductions and Greetings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 polite expressions like "Please," "Thank you," and "Excuse me."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Role-play scenarios to practice using polite language in different situations.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Using Polite Language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common greetings like "Good morning," "Good afternoon," and "Good evening."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cultural variations in greetings and when to use them.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Greeting Others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asking simple questions like "How are you?" and "What's your name?"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how to respond appropriately with phrases such as "I'm fine, thank you."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Asking and Answering Questions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role-play activities to simulate real-life interactions.</a:t>
            </a:r>
            <a:endParaRPr lang="en-US" sz="1031" dirty="0"/>
          </a:p>
          <a:p>
            <a:pPr algn="ctr" marL="0" indent="0">
              <a:lnSpc>
                <a:spcPct val="152727"/>
              </a:lnSpc>
              <a:spcAft>
                <a:spcPts val="938"/>
              </a:spcAft>
              <a:buNone/>
            </a:pPr>
            <a:r>
              <a:rPr lang="en-US" sz="103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understanding of introductions, greetings, and polite expressions through interactive conversations.</a:t>
            </a:r>
            <a:endParaRPr lang="en-US" sz="1031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Role-play Conversations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Brush teeth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Eat breakfast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Get dressed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Morning Routine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Language and Culture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Unit 2: Everyday Activities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 dinner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Take a bath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 a bedtime story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Evening Routine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Attend school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 with friends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 homework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Afternoon Activities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Visit the park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Watch a movie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Play games with family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Weekend Fun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2024-11-04T20:55:30Z</dcterms:created>
  <dcterms:modified xsi:type="dcterms:W3CDTF">2024-11-04T20:55:30Z</dcterms:modified>
</cp:coreProperties>
</file>