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df14cc2fd1ecb94c5d0b434b14ae70d8177bf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c8385bda1121e7b44ceaf0bc29a8e49c26989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adf8033016ff442689f1a055825a231a72307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f369d2548004179a41de6555d56e03b4a880f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a474f18334a1c4540594742dfa9a7a4f4ff5d6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875a38f6fdacf4577d6b7a21f0ec9f213b9b8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2806e060094e793d0ec70484f88fd8ab50bb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c3ee2d671821113fc40a0cc72fab0630a02f96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88180783ab49a242bfdbce8756913bc4b5245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07769cc517e0235e2ab0d16f04d9bae6ccfe6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83377fe1f43f47fa2e0e1144443c01df8b8e7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Guide to Achieving Advanced Proficiency and Overcoming Challenges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English at the C1 Level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English C1 CEFR Level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Achieving the C1 Level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C1 Level Requirements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Criteria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Achieve the C1 Level?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Achieve the C1 Level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English C1 CEFR Level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is a global standard, recognized by universities, employers, and governments around the world.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considered a key milestone in language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Recognition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 this level, learners can understand long, complex texts, including specialized or technical content.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also recognize implicit meaning within these texts.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and Recognition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English C1 CEFR level is a prestigious milestone in language proficiency.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individuals to express themselves fluently and spontaneously, understanding complex texts, and interacting with native speakers with ease.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and Spontaneity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Achieving the C1 Level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is highly valued by employers.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open up new job opportunities, both locally and internationally.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Career Prospects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enables students to understand complex texts and participate in discussions.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leads to the production of high-quality written work and improved academic performance.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Improved Academic Performance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provides access to a wider range of cultural resources, including literature, music, and film.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learners to engage with people from diverse backgrounds and expand their networks.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Broader Cultural Understanding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the C1 level can significantly boost learners' confidence in using English.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them to communicate effectively and participate fully in various contexts.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Increased Confidence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C1 Level Requirements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express themselves fluently and spontaneously.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use complex language structures and vocabulary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in Expression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produce clear, well-structured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utilize logical connectors and cohesive devices to link ideas and paragraphs.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Coherence in Communication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possess a wide range of vocabulary and grammar.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them to express nuanced shades of meaning and adapt language to various contexts.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Linguistic Range and Nuance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achieve a high degree of pronunciation accuracy.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proficiency allows them to communicate effectively in spoken English.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Accuracy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Criteria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are assessed on their pronunciation accuracy.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effective communication in spoken English.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Linguistic Range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are assessed on their ability to use a wide range of vocabulary and grammar.</a:t>
            </a:r>
            <a:endParaRPr lang="en-US" sz="1217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them to express nuanced shades of meaning and use language in a variety of contexts.</a:t>
            </a:r>
            <a:endParaRPr lang="en-US" sz="1217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Coherence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are assessed on their ability to produce clear, well-structured texts.</a:t>
            </a:r>
            <a:endParaRPr lang="en-US" sz="1362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using logical connectors and cohesive devices to link ideas and paragraphs.</a:t>
            </a:r>
            <a:endParaRPr lang="en-US" sz="136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are assessed on their ability to express themselves fluently and spontaneously.</a:t>
            </a:r>
            <a:endParaRPr lang="en-US" sz="1376" dirty="0"/>
          </a:p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the use of complex language structures and vocabulary.</a:t>
            </a:r>
            <a:endParaRPr lang="en-US" sz="13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038" r="-1010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Skills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express themselves fluently and spontaneously.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use complex language structures and vocabulary to participate in discussions and negotiations with native speakers.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Speaking Abilities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062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understand complex spoken language, including lectures, discussions, and debates.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recognize the relationships between ideas and concepts.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Comprehension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152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produce clear, well-structured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use logical connectors and cohesive devices to link ideas and paragraphs.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Skills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understand long, complex texts, including specialized or technical content.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also recognize implicit meaning within the text.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Proficiency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Achieve the C1 Level?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the C1 level can significantly boost learners' confidence in using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them to communicate effectively and participate fully in personal and professional contexts.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Growth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enables students to understand complex texts and participate in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produce high-quality written work, leading to improved academic performance.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is highly valued by employers.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open up new job opportunities, both locally and internationally.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Achieve the C1 Level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Authentic materials like news articles and social media posts are beneficial.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aid in practicing language skills and developing cultural competence.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Authentic Materials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Feedback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from teachers, peers, or language exchange partners is valuable.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identify areas for improvement and enhances language skills.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practice of language skills is crucial.</a:t>
            </a:r>
            <a:endParaRPr lang="en-US" sz="1347" dirty="0"/>
          </a:p>
          <a:p>
            <a:pPr algn="l" marL="0" indent="0">
              <a:lnSpc>
                <a:spcPct val="90000"/>
              </a:lnSpc>
              <a:spcBef>
                <a:spcPts val="962"/>
              </a:spcBef>
              <a:buNone/>
            </a:pPr>
            <a:r>
              <a:rPr lang="en-US" sz="13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various resources like textbooks, online courses, and language exchange programs.</a:t>
            </a:r>
            <a:endParaRPr lang="en-US" sz="1347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a Study Plan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set realistic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study plan is essential to achieve the C1 level.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may struggle with pronunciation, particularly in spoken English.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misunderstandings and reduced clarity in communication.</a:t>
            </a:r>
            <a:endParaRPr lang="en-US" sz="1091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Issues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Texts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may struggle to understand complex texts, including specialized or technical content.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difficulty can affect their comprehension and ability to apply the language in specific contexts.</a:t>
            </a:r>
            <a:endParaRPr lang="en-US" sz="858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Limitations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9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may have limited opportunities to practice their language skills, particularly in speaking and listening.</a:t>
            </a:r>
            <a:endParaRPr lang="en-US" sz="988" dirty="0"/>
          </a:p>
          <a:p>
            <a:pPr algn="l" marL="0" indent="0">
              <a:lnSpc>
                <a:spcPct val="90000"/>
              </a:lnSpc>
              <a:spcBef>
                <a:spcPts val="706"/>
              </a:spcBef>
              <a:buNone/>
            </a:pPr>
            <a:r>
              <a:rPr lang="en-US" sz="9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lack of practice can impede their ability to develop fluency and confidence.</a:t>
            </a:r>
            <a:endParaRPr lang="en-US" sz="988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Challenges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may struggle to stay motivated and engaged in the learning process.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hinder their progress and overall success in language acquisition.</a:t>
            </a:r>
            <a:endParaRPr lang="en-US" sz="1074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5697" b="-1556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Challenges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set realistic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study plan is essential to achieve the C1 level.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Realistic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find a language exchange partner.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practicing speaking and listening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 a Language Exchange Partner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utilize language learning apps and websites.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aid in practicing language skills and cultural competence.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Online Resources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seek feedback from teachers, peers, or partners.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identify areas for improvement and develop language skills.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Feedback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67316" r="-673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Path to Success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3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dedication and practice, learners can overcome challenges and achieve the C1 level.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753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accomplishment unlocks new opportunities and experiences in their personal and professional lives.</a:t>
            </a:r>
            <a:endParaRPr lang="en-US" sz="1205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Achieving C1 Level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the C1 level can have numerous benefits, including enhanced career prospects.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leads to improved academic performance and broader cultural understanding.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C1 CEFR Level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2"/>
              </a:spcBef>
              <a:buNone/>
            </a:pPr>
            <a:r>
              <a:rPr lang="en-US" sz="9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English C1 CEFR level is a prestigious milestone in language proficiency.</a:t>
            </a:r>
            <a:endParaRPr lang="en-US" sz="931" dirty="0"/>
          </a:p>
          <a:p>
            <a:pPr algn="l" marL="0" indent="0">
              <a:lnSpc>
                <a:spcPct val="90000"/>
              </a:lnSpc>
              <a:spcBef>
                <a:spcPts val="582"/>
              </a:spcBef>
              <a:buNone/>
            </a:pPr>
            <a:r>
              <a:rPr lang="en-US" sz="9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individuals to express themselves fluently and spontaneously, understanding complex texts, and interacting with native speakers with ease.</a:t>
            </a:r>
            <a:endParaRPr lang="en-US" sz="931" dirty="0"/>
          </a:p>
        </p:txBody>
      </p:sp>
      <p:sp>
        <p:nvSpPr>
          <p:cNvPr id="21" name="Text 19"/>
          <p:cNvSpPr/>
          <p:nvPr/>
        </p:nvSpPr>
        <p:spPr>
          <a:xfrm>
            <a:off x="3885670" y="4936647"/>
            <a:ext cx="228600" cy="180478"/>
          </a:xfrm>
          <a:custGeom>
            <a:avLst/>
            <a:gdLst/>
            <a:ahLst/>
            <a:cxnLst/>
            <a:rect l="l" t="t" r="r" b="b"/>
            <a:pathLst>
              <a:path w="228600" h="180478">
                <a:moveTo>
                  <a:pt x="73088" y="0"/>
                </a:moveTo>
                <a:cubicBezTo>
                  <a:pt x="60842" y="0"/>
                  <a:pt x="49924" y="7654"/>
                  <a:pt x="45816" y="19176"/>
                </a:cubicBezTo>
                <a:lnTo>
                  <a:pt x="1744" y="141643"/>
                </a:lnTo>
                <a:cubicBezTo>
                  <a:pt x="-5063" y="160537"/>
                  <a:pt x="8915" y="180478"/>
                  <a:pt x="29016" y="180478"/>
                </a:cubicBezTo>
                <a:lnTo>
                  <a:pt x="199584" y="180478"/>
                </a:lnTo>
                <a:cubicBezTo>
                  <a:pt x="219687" y="180478"/>
                  <a:pt x="233666" y="160537"/>
                  <a:pt x="226856" y="141643"/>
                </a:cubicBezTo>
                <a:lnTo>
                  <a:pt x="182784" y="19176"/>
                </a:lnTo>
                <a:cubicBezTo>
                  <a:pt x="178635" y="7654"/>
                  <a:pt x="167717" y="0"/>
                  <a:pt x="155512" y="0"/>
                </a:cubicBezTo>
                <a:lnTo>
                  <a:pt x="73088" y="0"/>
                </a:lnTo>
                <a:moveTo>
                  <a:pt x="64024" y="25742"/>
                </a:moveTo>
                <a:cubicBezTo>
                  <a:pt x="65393" y="21914"/>
                  <a:pt x="69060" y="19336"/>
                  <a:pt x="73129" y="19336"/>
                </a:cubicBezTo>
                <a:lnTo>
                  <a:pt x="104633" y="19336"/>
                </a:lnTo>
                <a:lnTo>
                  <a:pt x="104633" y="29004"/>
                </a:lnTo>
                <a:cubicBezTo>
                  <a:pt x="104633" y="34363"/>
                  <a:pt x="108944" y="38673"/>
                  <a:pt x="114300" y="38673"/>
                </a:cubicBezTo>
                <a:cubicBezTo>
                  <a:pt x="119658" y="38673"/>
                  <a:pt x="123967" y="34363"/>
                  <a:pt x="123967" y="29004"/>
                </a:cubicBezTo>
                <a:lnTo>
                  <a:pt x="123967" y="19336"/>
                </a:lnTo>
                <a:lnTo>
                  <a:pt x="155510" y="19336"/>
                </a:lnTo>
                <a:cubicBezTo>
                  <a:pt x="159579" y="19336"/>
                  <a:pt x="163246" y="21874"/>
                  <a:pt x="164615" y="25742"/>
                </a:cubicBezTo>
                <a:lnTo>
                  <a:pt x="208687" y="148208"/>
                </a:lnTo>
                <a:cubicBezTo>
                  <a:pt x="210943" y="154493"/>
                  <a:pt x="206270" y="161140"/>
                  <a:pt x="199582" y="161140"/>
                </a:cubicBezTo>
                <a:lnTo>
                  <a:pt x="123965" y="161140"/>
                </a:lnTo>
                <a:lnTo>
                  <a:pt x="123965" y="151471"/>
                </a:lnTo>
                <a:cubicBezTo>
                  <a:pt x="123965" y="146113"/>
                  <a:pt x="119654" y="141803"/>
                  <a:pt x="114298" y="141803"/>
                </a:cubicBezTo>
                <a:cubicBezTo>
                  <a:pt x="108939" y="141803"/>
                  <a:pt x="104630" y="146113"/>
                  <a:pt x="104630" y="151471"/>
                </a:cubicBezTo>
                <a:lnTo>
                  <a:pt x="104630" y="161140"/>
                </a:lnTo>
                <a:lnTo>
                  <a:pt x="29014" y="161140"/>
                </a:lnTo>
                <a:cubicBezTo>
                  <a:pt x="22327" y="161140"/>
                  <a:pt x="17652" y="154493"/>
                  <a:pt x="19909" y="148208"/>
                </a:cubicBezTo>
                <a:lnTo>
                  <a:pt x="63981" y="25742"/>
                </a:lnTo>
                <a:lnTo>
                  <a:pt x="64024" y="25742"/>
                </a:lnTo>
                <a:moveTo>
                  <a:pt x="123967" y="74124"/>
                </a:moveTo>
                <a:cubicBezTo>
                  <a:pt x="123967" y="68766"/>
                  <a:pt x="119656" y="64456"/>
                  <a:pt x="114300" y="64456"/>
                </a:cubicBezTo>
                <a:cubicBezTo>
                  <a:pt x="108942" y="64456"/>
                  <a:pt x="104633" y="68766"/>
                  <a:pt x="104633" y="74124"/>
                </a:cubicBezTo>
                <a:lnTo>
                  <a:pt x="104633" y="106352"/>
                </a:lnTo>
                <a:cubicBezTo>
                  <a:pt x="104633" y="111710"/>
                  <a:pt x="108944" y="116020"/>
                  <a:pt x="114300" y="116020"/>
                </a:cubicBezTo>
                <a:cubicBezTo>
                  <a:pt x="119658" y="116020"/>
                  <a:pt x="123967" y="111710"/>
                  <a:pt x="123967" y="106352"/>
                </a:cubicBezTo>
                <a:lnTo>
                  <a:pt x="123967" y="741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7661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9795" y="54567"/>
                </a:moveTo>
                <a:cubicBezTo>
                  <a:pt x="84797" y="51664"/>
                  <a:pt x="88413" y="46886"/>
                  <a:pt x="89842" y="41260"/>
                </a:cubicBezTo>
                <a:lnTo>
                  <a:pt x="92208" y="31929"/>
                </a:lnTo>
                <a:lnTo>
                  <a:pt x="98906" y="38851"/>
                </a:lnTo>
                <a:cubicBezTo>
                  <a:pt x="102925" y="43004"/>
                  <a:pt x="108462" y="45325"/>
                  <a:pt x="114268" y="45325"/>
                </a:cubicBezTo>
                <a:cubicBezTo>
                  <a:pt x="120072" y="45325"/>
                  <a:pt x="125611" y="43002"/>
                  <a:pt x="129630" y="38851"/>
                </a:cubicBezTo>
                <a:lnTo>
                  <a:pt x="136328" y="31929"/>
                </a:lnTo>
                <a:lnTo>
                  <a:pt x="138694" y="41260"/>
                </a:lnTo>
                <a:cubicBezTo>
                  <a:pt x="140123" y="46886"/>
                  <a:pt x="143739" y="51664"/>
                  <a:pt x="148741" y="54567"/>
                </a:cubicBezTo>
                <a:cubicBezTo>
                  <a:pt x="153743" y="57470"/>
                  <a:pt x="159725" y="58183"/>
                  <a:pt x="165262" y="56622"/>
                </a:cubicBezTo>
                <a:lnTo>
                  <a:pt x="174550" y="53988"/>
                </a:lnTo>
                <a:lnTo>
                  <a:pt x="171916" y="63276"/>
                </a:lnTo>
                <a:cubicBezTo>
                  <a:pt x="170353" y="68859"/>
                  <a:pt x="171068" y="74798"/>
                  <a:pt x="173971" y="79797"/>
                </a:cubicBezTo>
                <a:cubicBezTo>
                  <a:pt x="176875" y="84799"/>
                  <a:pt x="181652" y="88416"/>
                  <a:pt x="187278" y="89844"/>
                </a:cubicBezTo>
                <a:lnTo>
                  <a:pt x="196610" y="92210"/>
                </a:lnTo>
                <a:lnTo>
                  <a:pt x="189688" y="98908"/>
                </a:lnTo>
                <a:cubicBezTo>
                  <a:pt x="185534" y="102927"/>
                  <a:pt x="183214" y="108464"/>
                  <a:pt x="183214" y="114270"/>
                </a:cubicBezTo>
                <a:cubicBezTo>
                  <a:pt x="183214" y="120074"/>
                  <a:pt x="185536" y="125613"/>
                  <a:pt x="189688" y="129632"/>
                </a:cubicBezTo>
                <a:lnTo>
                  <a:pt x="196610" y="136330"/>
                </a:lnTo>
                <a:lnTo>
                  <a:pt x="187278" y="138696"/>
                </a:lnTo>
                <a:cubicBezTo>
                  <a:pt x="181652" y="140125"/>
                  <a:pt x="176875" y="143741"/>
                  <a:pt x="173971" y="148743"/>
                </a:cubicBezTo>
                <a:cubicBezTo>
                  <a:pt x="171068" y="153745"/>
                  <a:pt x="170355" y="159727"/>
                  <a:pt x="171916" y="165264"/>
                </a:cubicBezTo>
                <a:lnTo>
                  <a:pt x="174550" y="174552"/>
                </a:lnTo>
                <a:lnTo>
                  <a:pt x="165262" y="171919"/>
                </a:lnTo>
                <a:cubicBezTo>
                  <a:pt x="159679" y="170355"/>
                  <a:pt x="153740" y="171071"/>
                  <a:pt x="148741" y="173974"/>
                </a:cubicBezTo>
                <a:cubicBezTo>
                  <a:pt x="143739" y="176877"/>
                  <a:pt x="140123" y="181655"/>
                  <a:pt x="138694" y="187281"/>
                </a:cubicBezTo>
                <a:lnTo>
                  <a:pt x="136328" y="196612"/>
                </a:lnTo>
                <a:lnTo>
                  <a:pt x="129630" y="189690"/>
                </a:lnTo>
                <a:cubicBezTo>
                  <a:pt x="125611" y="185536"/>
                  <a:pt x="120074" y="183216"/>
                  <a:pt x="114268" y="183216"/>
                </a:cubicBezTo>
                <a:cubicBezTo>
                  <a:pt x="108464" y="183216"/>
                  <a:pt x="102925" y="185539"/>
                  <a:pt x="98906" y="189690"/>
                </a:cubicBezTo>
                <a:lnTo>
                  <a:pt x="92208" y="196612"/>
                </a:lnTo>
                <a:lnTo>
                  <a:pt x="89842" y="187281"/>
                </a:lnTo>
                <a:cubicBezTo>
                  <a:pt x="88413" y="181655"/>
                  <a:pt x="84797" y="176877"/>
                  <a:pt x="79795" y="173974"/>
                </a:cubicBezTo>
                <a:cubicBezTo>
                  <a:pt x="74793" y="171071"/>
                  <a:pt x="68811" y="170357"/>
                  <a:pt x="63274" y="171919"/>
                </a:cubicBezTo>
                <a:lnTo>
                  <a:pt x="53986" y="174552"/>
                </a:lnTo>
                <a:lnTo>
                  <a:pt x="56620" y="165264"/>
                </a:lnTo>
                <a:cubicBezTo>
                  <a:pt x="58183" y="159682"/>
                  <a:pt x="57468" y="153743"/>
                  <a:pt x="54565" y="148743"/>
                </a:cubicBezTo>
                <a:cubicBezTo>
                  <a:pt x="51661" y="143741"/>
                  <a:pt x="46884" y="140125"/>
                  <a:pt x="41258" y="138696"/>
                </a:cubicBezTo>
                <a:lnTo>
                  <a:pt x="31926" y="136330"/>
                </a:lnTo>
                <a:lnTo>
                  <a:pt x="38848" y="129632"/>
                </a:lnTo>
                <a:cubicBezTo>
                  <a:pt x="43002" y="125613"/>
                  <a:pt x="45322" y="120077"/>
                  <a:pt x="45322" y="114270"/>
                </a:cubicBezTo>
                <a:cubicBezTo>
                  <a:pt x="45322" y="108466"/>
                  <a:pt x="43000" y="102927"/>
                  <a:pt x="38848" y="98908"/>
                </a:cubicBezTo>
                <a:lnTo>
                  <a:pt x="31926" y="92210"/>
                </a:lnTo>
                <a:lnTo>
                  <a:pt x="41258" y="89844"/>
                </a:lnTo>
                <a:cubicBezTo>
                  <a:pt x="46884" y="88416"/>
                  <a:pt x="51661" y="84799"/>
                  <a:pt x="54565" y="79797"/>
                </a:cubicBezTo>
                <a:cubicBezTo>
                  <a:pt x="57468" y="74796"/>
                  <a:pt x="58181" y="68813"/>
                  <a:pt x="56620" y="63276"/>
                </a:cubicBezTo>
                <a:lnTo>
                  <a:pt x="53986" y="53988"/>
                </a:lnTo>
                <a:lnTo>
                  <a:pt x="63274" y="56622"/>
                </a:lnTo>
                <a:cubicBezTo>
                  <a:pt x="68857" y="58186"/>
                  <a:pt x="74796" y="57470"/>
                  <a:pt x="79841" y="54567"/>
                </a:cubicBezTo>
                <a:lnTo>
                  <a:pt x="79795" y="54567"/>
                </a:lnTo>
                <a:moveTo>
                  <a:pt x="99354" y="8529"/>
                </a:moveTo>
                <a:lnTo>
                  <a:pt x="94220" y="3260"/>
                </a:lnTo>
                <a:cubicBezTo>
                  <a:pt x="91541" y="446"/>
                  <a:pt x="87522" y="-624"/>
                  <a:pt x="83770" y="357"/>
                </a:cubicBezTo>
                <a:cubicBezTo>
                  <a:pt x="80019" y="1340"/>
                  <a:pt x="77118" y="4330"/>
                  <a:pt x="76135" y="8081"/>
                </a:cubicBezTo>
                <a:lnTo>
                  <a:pt x="74350" y="15181"/>
                </a:lnTo>
                <a:lnTo>
                  <a:pt x="69081" y="35991"/>
                </a:lnTo>
                <a:lnTo>
                  <a:pt x="48452" y="30141"/>
                </a:lnTo>
                <a:lnTo>
                  <a:pt x="41397" y="28177"/>
                </a:lnTo>
                <a:cubicBezTo>
                  <a:pt x="37646" y="27105"/>
                  <a:pt x="33627" y="28177"/>
                  <a:pt x="30904" y="30902"/>
                </a:cubicBezTo>
                <a:cubicBezTo>
                  <a:pt x="28180" y="33627"/>
                  <a:pt x="27110" y="37646"/>
                  <a:pt x="28180" y="41395"/>
                </a:cubicBezTo>
                <a:lnTo>
                  <a:pt x="30189" y="48449"/>
                </a:lnTo>
                <a:lnTo>
                  <a:pt x="36039" y="69078"/>
                </a:lnTo>
                <a:lnTo>
                  <a:pt x="15229" y="74348"/>
                </a:lnTo>
                <a:lnTo>
                  <a:pt x="8129" y="76133"/>
                </a:lnTo>
                <a:cubicBezTo>
                  <a:pt x="4378" y="77070"/>
                  <a:pt x="1431" y="80017"/>
                  <a:pt x="405" y="83768"/>
                </a:cubicBezTo>
                <a:cubicBezTo>
                  <a:pt x="-622" y="87520"/>
                  <a:pt x="450" y="91538"/>
                  <a:pt x="3262" y="94217"/>
                </a:cubicBezTo>
                <a:lnTo>
                  <a:pt x="8531" y="99352"/>
                </a:lnTo>
                <a:lnTo>
                  <a:pt x="23893" y="114311"/>
                </a:lnTo>
                <a:lnTo>
                  <a:pt x="8531" y="129271"/>
                </a:lnTo>
                <a:lnTo>
                  <a:pt x="3262" y="134405"/>
                </a:lnTo>
                <a:cubicBezTo>
                  <a:pt x="448" y="137085"/>
                  <a:pt x="-622" y="141103"/>
                  <a:pt x="359" y="144855"/>
                </a:cubicBezTo>
                <a:cubicBezTo>
                  <a:pt x="1342" y="148606"/>
                  <a:pt x="4332" y="151507"/>
                  <a:pt x="8083" y="152490"/>
                </a:cubicBezTo>
                <a:lnTo>
                  <a:pt x="15184" y="154275"/>
                </a:lnTo>
                <a:lnTo>
                  <a:pt x="35947" y="159545"/>
                </a:lnTo>
                <a:lnTo>
                  <a:pt x="30143" y="180173"/>
                </a:lnTo>
                <a:lnTo>
                  <a:pt x="28134" y="187228"/>
                </a:lnTo>
                <a:cubicBezTo>
                  <a:pt x="27062" y="190979"/>
                  <a:pt x="28134" y="194998"/>
                  <a:pt x="30859" y="197721"/>
                </a:cubicBezTo>
                <a:cubicBezTo>
                  <a:pt x="33584" y="200446"/>
                  <a:pt x="37602" y="201515"/>
                  <a:pt x="41351" y="200446"/>
                </a:cubicBezTo>
                <a:lnTo>
                  <a:pt x="48406" y="198436"/>
                </a:lnTo>
                <a:lnTo>
                  <a:pt x="69035" y="192586"/>
                </a:lnTo>
                <a:lnTo>
                  <a:pt x="74304" y="213350"/>
                </a:lnTo>
                <a:lnTo>
                  <a:pt x="76090" y="220450"/>
                </a:lnTo>
                <a:cubicBezTo>
                  <a:pt x="77027" y="224202"/>
                  <a:pt x="79973" y="227148"/>
                  <a:pt x="83725" y="228175"/>
                </a:cubicBezTo>
                <a:cubicBezTo>
                  <a:pt x="87476" y="229201"/>
                  <a:pt x="91449" y="228086"/>
                  <a:pt x="94174" y="225317"/>
                </a:cubicBezTo>
                <a:lnTo>
                  <a:pt x="99354" y="220137"/>
                </a:lnTo>
                <a:lnTo>
                  <a:pt x="114314" y="204732"/>
                </a:lnTo>
                <a:lnTo>
                  <a:pt x="129273" y="220137"/>
                </a:lnTo>
                <a:lnTo>
                  <a:pt x="134408" y="225361"/>
                </a:lnTo>
                <a:cubicBezTo>
                  <a:pt x="137133" y="228129"/>
                  <a:pt x="141106" y="229245"/>
                  <a:pt x="144857" y="228218"/>
                </a:cubicBezTo>
                <a:cubicBezTo>
                  <a:pt x="148608" y="227192"/>
                  <a:pt x="151509" y="224245"/>
                  <a:pt x="152492" y="220494"/>
                </a:cubicBezTo>
                <a:lnTo>
                  <a:pt x="154278" y="213394"/>
                </a:lnTo>
                <a:lnTo>
                  <a:pt x="159547" y="192630"/>
                </a:lnTo>
                <a:lnTo>
                  <a:pt x="180176" y="198480"/>
                </a:lnTo>
                <a:lnTo>
                  <a:pt x="187230" y="200489"/>
                </a:lnTo>
                <a:cubicBezTo>
                  <a:pt x="190982" y="201561"/>
                  <a:pt x="195000" y="200489"/>
                  <a:pt x="197723" y="197764"/>
                </a:cubicBezTo>
                <a:cubicBezTo>
                  <a:pt x="200448" y="195039"/>
                  <a:pt x="201518" y="191020"/>
                  <a:pt x="200448" y="187271"/>
                </a:cubicBezTo>
                <a:lnTo>
                  <a:pt x="198439" y="180217"/>
                </a:lnTo>
                <a:lnTo>
                  <a:pt x="192589" y="159588"/>
                </a:lnTo>
                <a:lnTo>
                  <a:pt x="213352" y="154319"/>
                </a:lnTo>
                <a:lnTo>
                  <a:pt x="220453" y="152533"/>
                </a:lnTo>
                <a:cubicBezTo>
                  <a:pt x="224204" y="151596"/>
                  <a:pt x="227151" y="148649"/>
                  <a:pt x="228177" y="144898"/>
                </a:cubicBezTo>
                <a:cubicBezTo>
                  <a:pt x="229204" y="141147"/>
                  <a:pt x="228088" y="137128"/>
                  <a:pt x="225320" y="134449"/>
                </a:cubicBezTo>
                <a:lnTo>
                  <a:pt x="220140" y="129269"/>
                </a:lnTo>
                <a:lnTo>
                  <a:pt x="204734" y="114309"/>
                </a:lnTo>
                <a:lnTo>
                  <a:pt x="220140" y="99350"/>
                </a:lnTo>
                <a:lnTo>
                  <a:pt x="225363" y="94215"/>
                </a:lnTo>
                <a:cubicBezTo>
                  <a:pt x="228131" y="91490"/>
                  <a:pt x="229247" y="87517"/>
                  <a:pt x="228221" y="83766"/>
                </a:cubicBezTo>
                <a:cubicBezTo>
                  <a:pt x="227194" y="80015"/>
                  <a:pt x="224247" y="77114"/>
                  <a:pt x="220496" y="76131"/>
                </a:cubicBezTo>
                <a:lnTo>
                  <a:pt x="213396" y="74345"/>
                </a:lnTo>
                <a:lnTo>
                  <a:pt x="192632" y="69076"/>
                </a:lnTo>
                <a:lnTo>
                  <a:pt x="198482" y="48447"/>
                </a:lnTo>
                <a:lnTo>
                  <a:pt x="200491" y="41393"/>
                </a:lnTo>
                <a:cubicBezTo>
                  <a:pt x="201563" y="37641"/>
                  <a:pt x="200491" y="33622"/>
                  <a:pt x="197766" y="30900"/>
                </a:cubicBezTo>
                <a:cubicBezTo>
                  <a:pt x="195042" y="28175"/>
                  <a:pt x="191023" y="27105"/>
                  <a:pt x="187274" y="28175"/>
                </a:cubicBezTo>
                <a:lnTo>
                  <a:pt x="180219" y="30184"/>
                </a:lnTo>
                <a:lnTo>
                  <a:pt x="159545" y="35988"/>
                </a:lnTo>
                <a:lnTo>
                  <a:pt x="154275" y="15225"/>
                </a:lnTo>
                <a:lnTo>
                  <a:pt x="152490" y="8124"/>
                </a:lnTo>
                <a:cubicBezTo>
                  <a:pt x="151553" y="4373"/>
                  <a:pt x="148606" y="1426"/>
                  <a:pt x="144855" y="400"/>
                </a:cubicBezTo>
                <a:cubicBezTo>
                  <a:pt x="141103" y="-626"/>
                  <a:pt x="137085" y="446"/>
                  <a:pt x="134405" y="3258"/>
                </a:cubicBezTo>
                <a:lnTo>
                  <a:pt x="129271" y="8527"/>
                </a:lnTo>
                <a:lnTo>
                  <a:pt x="114311" y="23889"/>
                </a:lnTo>
                <a:lnTo>
                  <a:pt x="99354" y="85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seek feedback from teachers, peers, or language exchange partners.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and develop their language skills.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Feedback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practice their language skills regularly.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variety of resources, including textbooks, online courses, and language exchange programs.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should set realistic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study plan to achieve the C1 level.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a Study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use language learning apps, such as Duolingo or Babbel, to practice their language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also help in developing cultural competence through interactive exercises.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take online courses, such as those offered by Coursera or edX, to enhance their language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courses provide structured learning and access to expert knowledge.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Courses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participate in language exchange programs to practice their speaking and listening skills with native speakers.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programs foster real-world communication and cultural immersion.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 Programs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can use textbooks and study materials, such as grammar books and vocabulary lists, to improve their language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offer comprehensive information and systematic learning approaches.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 and Study Materials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Keys to Success in Language Learning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motivated, seek feedback, and practice regularly.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are essential to achieve your language learning goals.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with Dedication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dedication and practice, learners can overcome challenges.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the C1 level is within reach with consistent effort.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Reward of Achieving C1 Level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the C1 level is a challenging but rewarding experience.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open up new opportunities and experiences in personal and professional life.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165591"/>
                  <a:pt x="165591" y="207169"/>
                  <a:pt x="114300" y="207169"/>
                </a:cubicBezTo>
                <a:cubicBezTo>
                  <a:pt x="63009" y="207169"/>
                  <a:pt x="21431" y="165591"/>
                  <a:pt x="21431" y="114300"/>
                </a:cubicBezTo>
                <a:cubicBezTo>
                  <a:pt x="21431" y="63009"/>
                  <a:pt x="63009" y="21431"/>
                  <a:pt x="114300" y="21431"/>
                </a:cubicBezTo>
                <a:cubicBezTo>
                  <a:pt x="165591" y="21431"/>
                  <a:pt x="207169" y="63009"/>
                  <a:pt x="207169" y="114300"/>
                </a:cubicBezTo>
                <a:moveTo>
                  <a:pt x="0" y="114300"/>
                </a:moveTo>
                <a:cubicBezTo>
                  <a:pt x="0" y="177426"/>
                  <a:pt x="51174" y="228600"/>
                  <a:pt x="114300" y="228600"/>
                </a:cubicBezTo>
                <a:cubicBezTo>
                  <a:pt x="177426" y="228600"/>
                  <a:pt x="228600" y="177426"/>
                  <a:pt x="228600" y="114300"/>
                </a:cubicBezTo>
                <a:cubicBezTo>
                  <a:pt x="228600" y="51174"/>
                  <a:pt x="177426" y="0"/>
                  <a:pt x="114300" y="0"/>
                </a:cubicBezTo>
                <a:cubicBezTo>
                  <a:pt x="51174" y="0"/>
                  <a:pt x="0" y="51174"/>
                  <a:pt x="0" y="114300"/>
                </a:cubicBezTo>
                <a:moveTo>
                  <a:pt x="103586" y="53579"/>
                </a:moveTo>
                <a:lnTo>
                  <a:pt x="103586" y="114302"/>
                </a:lnTo>
                <a:cubicBezTo>
                  <a:pt x="103586" y="117875"/>
                  <a:pt x="105371" y="121222"/>
                  <a:pt x="108363" y="123231"/>
                </a:cubicBezTo>
                <a:lnTo>
                  <a:pt x="151226" y="151806"/>
                </a:lnTo>
                <a:cubicBezTo>
                  <a:pt x="156136" y="155110"/>
                  <a:pt x="162791" y="153770"/>
                  <a:pt x="166094" y="148814"/>
                </a:cubicBezTo>
                <a:cubicBezTo>
                  <a:pt x="169397" y="143858"/>
                  <a:pt x="168058" y="137249"/>
                  <a:pt x="163102" y="133946"/>
                </a:cubicBezTo>
                <a:lnTo>
                  <a:pt x="125017" y="108585"/>
                </a:lnTo>
                <a:lnTo>
                  <a:pt x="125017" y="53579"/>
                </a:lnTo>
                <a:cubicBezTo>
                  <a:pt x="125017" y="47640"/>
                  <a:pt x="120239" y="42865"/>
                  <a:pt x="114302" y="42865"/>
                </a:cubicBezTo>
                <a:cubicBezTo>
                  <a:pt x="108363" y="42865"/>
                  <a:pt x="103588" y="47643"/>
                  <a:pt x="103588" y="53582"/>
                </a:cubicBezTo>
                <a:lnTo>
                  <a:pt x="103586" y="535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31" y="17056"/>
                </a:moveTo>
                <a:lnTo>
                  <a:pt x="47505" y="85501"/>
                </a:lnTo>
                <a:cubicBezTo>
                  <a:pt x="52507" y="80321"/>
                  <a:pt x="58087" y="75724"/>
                  <a:pt x="64159" y="71838"/>
                </a:cubicBezTo>
                <a:lnTo>
                  <a:pt x="30539" y="21429"/>
                </a:lnTo>
                <a:lnTo>
                  <a:pt x="59338" y="21429"/>
                </a:lnTo>
                <a:lnTo>
                  <a:pt x="83850" y="62282"/>
                </a:lnTo>
                <a:cubicBezTo>
                  <a:pt x="90905" y="59827"/>
                  <a:pt x="98316" y="58220"/>
                  <a:pt x="105995" y="57550"/>
                </a:cubicBezTo>
                <a:lnTo>
                  <a:pt x="103272" y="53040"/>
                </a:lnTo>
                <a:lnTo>
                  <a:pt x="75591" y="6917"/>
                </a:lnTo>
                <a:cubicBezTo>
                  <a:pt x="73001" y="2631"/>
                  <a:pt x="68358" y="-2"/>
                  <a:pt x="63356" y="-2"/>
                </a:cubicBezTo>
                <a:lnTo>
                  <a:pt x="10984" y="-2"/>
                </a:lnTo>
                <a:cubicBezTo>
                  <a:pt x="4913" y="-2"/>
                  <a:pt x="0" y="4908"/>
                  <a:pt x="0" y="10982"/>
                </a:cubicBezTo>
                <a:cubicBezTo>
                  <a:pt x="0" y="13126"/>
                  <a:pt x="624" y="15268"/>
                  <a:pt x="1831" y="17054"/>
                </a:cubicBezTo>
                <a:lnTo>
                  <a:pt x="1831" y="17056"/>
                </a:lnTo>
                <a:moveTo>
                  <a:pt x="125328" y="52999"/>
                </a:moveTo>
                <a:lnTo>
                  <a:pt x="122605" y="57509"/>
                </a:lnTo>
                <a:cubicBezTo>
                  <a:pt x="130284" y="58179"/>
                  <a:pt x="137697" y="59831"/>
                  <a:pt x="144752" y="62241"/>
                </a:cubicBezTo>
                <a:lnTo>
                  <a:pt x="169308" y="21431"/>
                </a:lnTo>
                <a:lnTo>
                  <a:pt x="198107" y="21431"/>
                </a:lnTo>
                <a:lnTo>
                  <a:pt x="164487" y="71840"/>
                </a:lnTo>
                <a:cubicBezTo>
                  <a:pt x="170558" y="75724"/>
                  <a:pt x="176141" y="80323"/>
                  <a:pt x="181140" y="85503"/>
                </a:cubicBezTo>
                <a:lnTo>
                  <a:pt x="226771" y="17058"/>
                </a:lnTo>
                <a:cubicBezTo>
                  <a:pt x="227976" y="15273"/>
                  <a:pt x="228602" y="13128"/>
                  <a:pt x="228602" y="10987"/>
                </a:cubicBezTo>
                <a:cubicBezTo>
                  <a:pt x="228602" y="4915"/>
                  <a:pt x="223692" y="2"/>
                  <a:pt x="217618" y="2"/>
                </a:cubicBezTo>
                <a:lnTo>
                  <a:pt x="165246" y="2"/>
                </a:lnTo>
                <a:cubicBezTo>
                  <a:pt x="160246" y="2"/>
                  <a:pt x="155558" y="2636"/>
                  <a:pt x="153011" y="6922"/>
                </a:cubicBezTo>
                <a:lnTo>
                  <a:pt x="125373" y="52999"/>
                </a:lnTo>
                <a:lnTo>
                  <a:pt x="125328" y="52999"/>
                </a:lnTo>
                <a:moveTo>
                  <a:pt x="114300" y="92869"/>
                </a:moveTo>
                <a:cubicBezTo>
                  <a:pt x="145863" y="92869"/>
                  <a:pt x="171450" y="118456"/>
                  <a:pt x="171450" y="150019"/>
                </a:cubicBezTo>
                <a:cubicBezTo>
                  <a:pt x="171450" y="181582"/>
                  <a:pt x="145863" y="207169"/>
                  <a:pt x="114300" y="207169"/>
                </a:cubicBezTo>
                <a:cubicBezTo>
                  <a:pt x="82737" y="207169"/>
                  <a:pt x="57150" y="181582"/>
                  <a:pt x="57150" y="150019"/>
                </a:cubicBezTo>
                <a:cubicBezTo>
                  <a:pt x="57150" y="118456"/>
                  <a:pt x="82737" y="92869"/>
                  <a:pt x="114300" y="92869"/>
                </a:cubicBezTo>
                <a:moveTo>
                  <a:pt x="114300" y="228600"/>
                </a:moveTo>
                <a:cubicBezTo>
                  <a:pt x="157700" y="228600"/>
                  <a:pt x="192881" y="193418"/>
                  <a:pt x="192881" y="150019"/>
                </a:cubicBezTo>
                <a:cubicBezTo>
                  <a:pt x="192881" y="106619"/>
                  <a:pt x="157700" y="71438"/>
                  <a:pt x="114300" y="71438"/>
                </a:cubicBezTo>
                <a:cubicBezTo>
                  <a:pt x="70900" y="71438"/>
                  <a:pt x="35719" y="106619"/>
                  <a:pt x="35719" y="150019"/>
                </a:cubicBezTo>
                <a:cubicBezTo>
                  <a:pt x="35719" y="193418"/>
                  <a:pt x="70900" y="228600"/>
                  <a:pt x="114300" y="228600"/>
                </a:cubicBezTo>
                <a:moveTo>
                  <a:pt x="117514" y="113630"/>
                </a:moveTo>
                <a:cubicBezTo>
                  <a:pt x="116220" y="110997"/>
                  <a:pt x="112423" y="110997"/>
                  <a:pt x="111129" y="113630"/>
                </a:cubicBezTo>
                <a:lnTo>
                  <a:pt x="102557" y="130999"/>
                </a:lnTo>
                <a:cubicBezTo>
                  <a:pt x="102022" y="132071"/>
                  <a:pt x="101039" y="132785"/>
                  <a:pt x="99878" y="132963"/>
                </a:cubicBezTo>
                <a:lnTo>
                  <a:pt x="80680" y="135731"/>
                </a:lnTo>
                <a:cubicBezTo>
                  <a:pt x="77733" y="136177"/>
                  <a:pt x="76572" y="139750"/>
                  <a:pt x="78716" y="141803"/>
                </a:cubicBezTo>
                <a:lnTo>
                  <a:pt x="92558" y="155286"/>
                </a:lnTo>
                <a:cubicBezTo>
                  <a:pt x="93406" y="156090"/>
                  <a:pt x="93763" y="157295"/>
                  <a:pt x="93584" y="158456"/>
                </a:cubicBezTo>
                <a:lnTo>
                  <a:pt x="90324" y="177522"/>
                </a:lnTo>
                <a:cubicBezTo>
                  <a:pt x="89833" y="180425"/>
                  <a:pt x="92869" y="182656"/>
                  <a:pt x="95505" y="181273"/>
                </a:cubicBezTo>
                <a:lnTo>
                  <a:pt x="112650" y="172344"/>
                </a:lnTo>
                <a:cubicBezTo>
                  <a:pt x="113676" y="171809"/>
                  <a:pt x="114926" y="171809"/>
                  <a:pt x="115953" y="172344"/>
                </a:cubicBezTo>
                <a:lnTo>
                  <a:pt x="133098" y="181362"/>
                </a:lnTo>
                <a:cubicBezTo>
                  <a:pt x="135731" y="182745"/>
                  <a:pt x="138767" y="180514"/>
                  <a:pt x="138278" y="177611"/>
                </a:cubicBezTo>
                <a:lnTo>
                  <a:pt x="135018" y="158502"/>
                </a:lnTo>
                <a:cubicBezTo>
                  <a:pt x="134840" y="157341"/>
                  <a:pt x="135196" y="156180"/>
                  <a:pt x="136044" y="155331"/>
                </a:cubicBezTo>
                <a:lnTo>
                  <a:pt x="149886" y="141849"/>
                </a:lnTo>
                <a:cubicBezTo>
                  <a:pt x="151985" y="139796"/>
                  <a:pt x="150823" y="136179"/>
                  <a:pt x="147922" y="135777"/>
                </a:cubicBezTo>
                <a:lnTo>
                  <a:pt x="128768" y="133009"/>
                </a:lnTo>
                <a:cubicBezTo>
                  <a:pt x="127607" y="132830"/>
                  <a:pt x="126580" y="132115"/>
                  <a:pt x="126089" y="131045"/>
                </a:cubicBezTo>
                <a:lnTo>
                  <a:pt x="117516" y="113676"/>
                </a:lnTo>
                <a:lnTo>
                  <a:pt x="117514" y="1136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9626" r="-996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your language skills regularly, using a variety of resources, including textbooks, online courses, and language exchange programs.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practice ensures steady progress and skill retention.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Regular Practice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by developing a study plan and setting realistic goals to achieve the C1 level.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provide a structured approach to your language learning journey.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a Study Plan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84172" r="-841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Good Luck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and Practice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 on your language learning journey!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motivated, seek feedback, and practice regularly to achieve your goals.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688354"/>
            <a:ext cx="411480" cy="399218"/>
          </a:xfrm>
          <a:custGeom>
            <a:avLst/>
            <a:gdLst/>
            <a:ahLst/>
            <a:cxnLst/>
            <a:rect l="l" t="t" r="r" b="b"/>
            <a:pathLst>
              <a:path w="411480" h="399218">
                <a:moveTo>
                  <a:pt x="205748" y="0"/>
                </a:moveTo>
                <a:cubicBezTo>
                  <a:pt x="212920" y="0"/>
                  <a:pt x="219471" y="4056"/>
                  <a:pt x="222590" y="10527"/>
                </a:cubicBezTo>
                <a:lnTo>
                  <a:pt x="276074" y="120696"/>
                </a:lnTo>
                <a:lnTo>
                  <a:pt x="395519" y="138317"/>
                </a:lnTo>
                <a:cubicBezTo>
                  <a:pt x="402535" y="139331"/>
                  <a:pt x="408382" y="144241"/>
                  <a:pt x="410567" y="151024"/>
                </a:cubicBezTo>
                <a:cubicBezTo>
                  <a:pt x="412751" y="157807"/>
                  <a:pt x="410957" y="165136"/>
                  <a:pt x="405966" y="170127"/>
                </a:cubicBezTo>
                <a:lnTo>
                  <a:pt x="319346" y="256046"/>
                </a:lnTo>
                <a:lnTo>
                  <a:pt x="339771" y="377361"/>
                </a:lnTo>
                <a:cubicBezTo>
                  <a:pt x="340940" y="384379"/>
                  <a:pt x="338056" y="391473"/>
                  <a:pt x="332208" y="395681"/>
                </a:cubicBezTo>
                <a:cubicBezTo>
                  <a:pt x="326361" y="399892"/>
                  <a:pt x="318720" y="400360"/>
                  <a:pt x="312482" y="397006"/>
                </a:cubicBezTo>
                <a:lnTo>
                  <a:pt x="205670" y="339934"/>
                </a:lnTo>
                <a:lnTo>
                  <a:pt x="99010" y="396926"/>
                </a:lnTo>
                <a:cubicBezTo>
                  <a:pt x="92694" y="400280"/>
                  <a:pt x="85053" y="399813"/>
                  <a:pt x="79284" y="395601"/>
                </a:cubicBezTo>
                <a:cubicBezTo>
                  <a:pt x="73515" y="391389"/>
                  <a:pt x="70552" y="384295"/>
                  <a:pt x="71721" y="377281"/>
                </a:cubicBezTo>
                <a:lnTo>
                  <a:pt x="92147" y="255966"/>
                </a:lnTo>
                <a:lnTo>
                  <a:pt x="5526" y="170127"/>
                </a:lnTo>
                <a:cubicBezTo>
                  <a:pt x="457" y="165136"/>
                  <a:pt x="-1255" y="157731"/>
                  <a:pt x="926" y="151024"/>
                </a:cubicBezTo>
                <a:cubicBezTo>
                  <a:pt x="3111" y="144317"/>
                  <a:pt x="8958" y="139407"/>
                  <a:pt x="15974" y="138317"/>
                </a:cubicBezTo>
                <a:lnTo>
                  <a:pt x="135418" y="120695"/>
                </a:lnTo>
                <a:lnTo>
                  <a:pt x="188902" y="10527"/>
                </a:lnTo>
                <a:cubicBezTo>
                  <a:pt x="192099" y="4056"/>
                  <a:pt x="198572" y="0"/>
                  <a:pt x="205744" y="0"/>
                </a:cubicBezTo>
                <a:lnTo>
                  <a:pt x="205748" y="0"/>
                </a:lnTo>
                <a:moveTo>
                  <a:pt x="205748" y="61595"/>
                </a:moveTo>
                <a:lnTo>
                  <a:pt x="164814" y="145954"/>
                </a:lnTo>
                <a:cubicBezTo>
                  <a:pt x="162086" y="151491"/>
                  <a:pt x="156860" y="155388"/>
                  <a:pt x="150700" y="156322"/>
                </a:cubicBezTo>
                <a:lnTo>
                  <a:pt x="58467" y="169887"/>
                </a:lnTo>
                <a:lnTo>
                  <a:pt x="125440" y="236237"/>
                </a:lnTo>
                <a:cubicBezTo>
                  <a:pt x="129727" y="240525"/>
                  <a:pt x="131756" y="246605"/>
                  <a:pt x="130739" y="252609"/>
                </a:cubicBezTo>
                <a:lnTo>
                  <a:pt x="114914" y="345934"/>
                </a:lnTo>
                <a:lnTo>
                  <a:pt x="196934" y="302116"/>
                </a:lnTo>
                <a:cubicBezTo>
                  <a:pt x="202469" y="299154"/>
                  <a:pt x="209098" y="299154"/>
                  <a:pt x="214554" y="302116"/>
                </a:cubicBezTo>
                <a:lnTo>
                  <a:pt x="296574" y="345934"/>
                </a:lnTo>
                <a:lnTo>
                  <a:pt x="280827" y="252685"/>
                </a:lnTo>
                <a:cubicBezTo>
                  <a:pt x="279815" y="246681"/>
                  <a:pt x="281761" y="240601"/>
                  <a:pt x="286127" y="236313"/>
                </a:cubicBezTo>
                <a:lnTo>
                  <a:pt x="353099" y="169963"/>
                </a:lnTo>
                <a:lnTo>
                  <a:pt x="260866" y="156318"/>
                </a:lnTo>
                <a:cubicBezTo>
                  <a:pt x="254784" y="155383"/>
                  <a:pt x="249485" y="151563"/>
                  <a:pt x="246752" y="145950"/>
                </a:cubicBezTo>
                <a:lnTo>
                  <a:pt x="205748" y="61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English at the C1 Level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2025-06-30T20:47:45Z</dcterms:created>
  <dcterms:modified xsi:type="dcterms:W3CDTF">2025-06-30T20:47:45Z</dcterms:modified>
</cp:coreProperties>
</file>