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27f95a32105c35062b9c8a83a2ef2d5c699a6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ac0769d53625ce5f544cbfc8aeaf530497c8ca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f9fff72313862e7418aa629abd29e53352536af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4fdb125dd7d63272c19be236d0bb80782768cf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e288de9de23a4ec66032123ac97977ecd8ac3a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cb8a0c841e3d756c97828d56972240a96c7ab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74ac79a6df70a71d4c6550c7b8951757f15a84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Concepts, Strategies, and Real-World Applications for Effective Learning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Multiplication: A Comprehensive Guide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Practicing Multiplication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Multiplication?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Tables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Games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Word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Practicing Multiplication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critical thinking with challenging multiplication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Boost confidence in math through effective problem-solving.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Tackle real-life scenarios that require multiplication.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enhances your ability to apply math in daily life.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fun activities that improve multiplication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games make learning multiplication enjoyable.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Multiplication?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3 x 4 is equivalent to 3 + 3 + 3 + 3, which equals 12.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Calculation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1435" y="102870"/>
                </a:moveTo>
                <a:cubicBezTo>
                  <a:pt x="41934" y="102870"/>
                  <a:pt x="34290" y="110514"/>
                  <a:pt x="34290" y="120015"/>
                </a:cubicBezTo>
                <a:cubicBezTo>
                  <a:pt x="34290" y="129516"/>
                  <a:pt x="41934" y="137160"/>
                  <a:pt x="51435" y="137160"/>
                </a:cubicBezTo>
                <a:lnTo>
                  <a:pt x="314325" y="137160"/>
                </a:lnTo>
                <a:cubicBezTo>
                  <a:pt x="323826" y="137160"/>
                  <a:pt x="331470" y="129516"/>
                  <a:pt x="331470" y="120015"/>
                </a:cubicBezTo>
                <a:cubicBezTo>
                  <a:pt x="331470" y="110514"/>
                  <a:pt x="323826" y="102870"/>
                  <a:pt x="314325" y="102870"/>
                </a:cubicBezTo>
                <a:lnTo>
                  <a:pt x="51435" y="102870"/>
                </a:lnTo>
                <a:moveTo>
                  <a:pt x="51435" y="228600"/>
                </a:moveTo>
                <a:cubicBezTo>
                  <a:pt x="41934" y="228600"/>
                  <a:pt x="34290" y="236244"/>
                  <a:pt x="34290" y="245745"/>
                </a:cubicBezTo>
                <a:cubicBezTo>
                  <a:pt x="34290" y="255246"/>
                  <a:pt x="41934" y="262890"/>
                  <a:pt x="51435" y="262890"/>
                </a:cubicBezTo>
                <a:lnTo>
                  <a:pt x="314325" y="262890"/>
                </a:lnTo>
                <a:cubicBezTo>
                  <a:pt x="323826" y="262890"/>
                  <a:pt x="331470" y="255246"/>
                  <a:pt x="331470" y="245745"/>
                </a:cubicBezTo>
                <a:cubicBezTo>
                  <a:pt x="331470" y="236244"/>
                  <a:pt x="323826" y="228600"/>
                  <a:pt x="314325" y="228600"/>
                </a:cubicBezTo>
                <a:lnTo>
                  <a:pt x="51435" y="2286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is a mathematical operation that represents the repeated addition of a number.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Repeated Addition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 Tables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mastering multiplication tables, students can compute products rapidly.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proficiency enhances their overall confidence in math.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Accurate Calculations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tables act as a convenient reference for fast calculations.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easily access products without needing a calculator.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Quick Reference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tables help students memorize multiplication facts efficiently.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a structured format for quick recall of products.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Memorization Aid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search for items representing multiplication concepts in their environment. This activity fosters teamwork and critical thinking, making math relatable.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Scavenger Hunt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mark products on their cards as multiplication problems are called. This game reinforces multiplication facts in an engaging manner.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 Bingo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240030" y="68580"/>
                </a:moveTo>
                <a:lnTo>
                  <a:pt x="182880" y="68580"/>
                </a:lnTo>
                <a:lnTo>
                  <a:pt x="182880" y="125730"/>
                </a:lnTo>
                <a:lnTo>
                  <a:pt x="125730" y="125730"/>
                </a:lnTo>
                <a:lnTo>
                  <a:pt x="125730" y="68580"/>
                </a:lnTo>
                <a:lnTo>
                  <a:pt x="68580" y="68580"/>
                </a:lnTo>
                <a:lnTo>
                  <a:pt x="6858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68580" y="182880"/>
                </a:lnTo>
                <a:lnTo>
                  <a:pt x="68580" y="240030"/>
                </a:lnTo>
                <a:lnTo>
                  <a:pt x="125730" y="240030"/>
                </a:lnTo>
                <a:lnTo>
                  <a:pt x="125730" y="297180"/>
                </a:lnTo>
                <a:lnTo>
                  <a:pt x="182880" y="297180"/>
                </a:lnTo>
                <a:lnTo>
                  <a:pt x="182880" y="240030"/>
                </a:lnTo>
                <a:lnTo>
                  <a:pt x="240030" y="240030"/>
                </a:lnTo>
                <a:lnTo>
                  <a:pt x="240030" y="297180"/>
                </a:lnTo>
                <a:lnTo>
                  <a:pt x="297180" y="297180"/>
                </a:lnTo>
                <a:lnTo>
                  <a:pt x="297180" y="240030"/>
                </a:lnTo>
                <a:lnTo>
                  <a:pt x="240030" y="240030"/>
                </a:lnTo>
                <a:lnTo>
                  <a:pt x="240030" y="182880"/>
                </a:lnTo>
                <a:lnTo>
                  <a:pt x="297180" y="182880"/>
                </a:lnTo>
                <a:lnTo>
                  <a:pt x="297180" y="125730"/>
                </a:lnTo>
                <a:lnTo>
                  <a:pt x="240030" y="125730"/>
                </a:lnTo>
                <a:lnTo>
                  <a:pt x="240030" y="68580"/>
                </a:lnTo>
                <a:moveTo>
                  <a:pt x="182880" y="182880"/>
                </a:moveTo>
                <a:lnTo>
                  <a:pt x="182880" y="240030"/>
                </a:lnTo>
                <a:lnTo>
                  <a:pt x="125730" y="240030"/>
                </a:lnTo>
                <a:lnTo>
                  <a:pt x="125730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25730"/>
                </a:lnTo>
                <a:lnTo>
                  <a:pt x="240030" y="125730"/>
                </a:lnTo>
                <a:lnTo>
                  <a:pt x="240030" y="182880"/>
                </a:lnTo>
                <a:lnTo>
                  <a:pt x="18288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48122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word problems will help us connect mathematical concepts to real-life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relating math to everyday situations, we make the learning experience more meaningful and relevant.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Connections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80023" y="38576"/>
                </a:moveTo>
                <a:lnTo>
                  <a:pt x="231458" y="38576"/>
                </a:lnTo>
                <a:cubicBezTo>
                  <a:pt x="234994" y="38576"/>
                  <a:pt x="237887" y="41469"/>
                  <a:pt x="237887" y="45006"/>
                </a:cubicBezTo>
                <a:lnTo>
                  <a:pt x="237887" y="64294"/>
                </a:lnTo>
                <a:lnTo>
                  <a:pt x="173593" y="64294"/>
                </a:lnTo>
                <a:lnTo>
                  <a:pt x="173593" y="45006"/>
                </a:lnTo>
                <a:cubicBezTo>
                  <a:pt x="173593" y="41469"/>
                  <a:pt x="176486" y="38576"/>
                  <a:pt x="180023" y="38576"/>
                </a:cubicBezTo>
                <a:moveTo>
                  <a:pt x="135017" y="45006"/>
                </a:moveTo>
                <a:lnTo>
                  <a:pt x="135017" y="64294"/>
                </a:lnTo>
                <a:lnTo>
                  <a:pt x="128588" y="64294"/>
                </a:lnTo>
                <a:cubicBezTo>
                  <a:pt x="71768" y="64294"/>
                  <a:pt x="25717" y="110344"/>
                  <a:pt x="25717" y="167164"/>
                </a:cubicBezTo>
                <a:lnTo>
                  <a:pt x="25717" y="360045"/>
                </a:lnTo>
                <a:cubicBezTo>
                  <a:pt x="25717" y="388415"/>
                  <a:pt x="48783" y="411480"/>
                  <a:pt x="77152" y="411480"/>
                </a:cubicBezTo>
                <a:lnTo>
                  <a:pt x="109299" y="411480"/>
                </a:lnTo>
                <a:lnTo>
                  <a:pt x="302181" y="411480"/>
                </a:lnTo>
                <a:lnTo>
                  <a:pt x="334328" y="411480"/>
                </a:lnTo>
                <a:cubicBezTo>
                  <a:pt x="362697" y="411480"/>
                  <a:pt x="385763" y="388415"/>
                  <a:pt x="385763" y="360045"/>
                </a:cubicBezTo>
                <a:lnTo>
                  <a:pt x="385763" y="167164"/>
                </a:lnTo>
                <a:cubicBezTo>
                  <a:pt x="385763" y="110344"/>
                  <a:pt x="339712" y="64294"/>
                  <a:pt x="282893" y="64294"/>
                </a:cubicBezTo>
                <a:lnTo>
                  <a:pt x="276463" y="64294"/>
                </a:lnTo>
                <a:lnTo>
                  <a:pt x="276463" y="45006"/>
                </a:lnTo>
                <a:cubicBezTo>
                  <a:pt x="276463" y="20172"/>
                  <a:pt x="256291" y="0"/>
                  <a:pt x="231458" y="0"/>
                </a:cubicBezTo>
                <a:lnTo>
                  <a:pt x="180023" y="0"/>
                </a:lnTo>
                <a:cubicBezTo>
                  <a:pt x="155189" y="0"/>
                  <a:pt x="135017" y="20172"/>
                  <a:pt x="135017" y="45006"/>
                </a:cubicBezTo>
                <a:lnTo>
                  <a:pt x="135017" y="45006"/>
                </a:lnTo>
                <a:moveTo>
                  <a:pt x="321469" y="372904"/>
                </a:moveTo>
                <a:lnTo>
                  <a:pt x="321469" y="302181"/>
                </a:lnTo>
                <a:lnTo>
                  <a:pt x="321469" y="250746"/>
                </a:lnTo>
                <a:cubicBezTo>
                  <a:pt x="321469" y="218759"/>
                  <a:pt x="295590" y="192881"/>
                  <a:pt x="263604" y="192881"/>
                </a:cubicBezTo>
                <a:lnTo>
                  <a:pt x="147876" y="192881"/>
                </a:lnTo>
                <a:cubicBezTo>
                  <a:pt x="115889" y="192881"/>
                  <a:pt x="90011" y="218759"/>
                  <a:pt x="90011" y="250746"/>
                </a:cubicBezTo>
                <a:lnTo>
                  <a:pt x="90011" y="302181"/>
                </a:lnTo>
                <a:lnTo>
                  <a:pt x="90011" y="372904"/>
                </a:lnTo>
                <a:lnTo>
                  <a:pt x="77152" y="372904"/>
                </a:lnTo>
                <a:cubicBezTo>
                  <a:pt x="70080" y="372904"/>
                  <a:pt x="64294" y="367117"/>
                  <a:pt x="64294" y="360045"/>
                </a:cubicBezTo>
                <a:lnTo>
                  <a:pt x="64294" y="167164"/>
                </a:lnTo>
                <a:cubicBezTo>
                  <a:pt x="64294" y="131641"/>
                  <a:pt x="93065" y="102870"/>
                  <a:pt x="128588" y="102870"/>
                </a:cubicBezTo>
                <a:lnTo>
                  <a:pt x="154305" y="102870"/>
                </a:lnTo>
                <a:lnTo>
                  <a:pt x="257175" y="102870"/>
                </a:lnTo>
                <a:lnTo>
                  <a:pt x="282893" y="102870"/>
                </a:lnTo>
                <a:cubicBezTo>
                  <a:pt x="318415" y="102870"/>
                  <a:pt x="347186" y="131641"/>
                  <a:pt x="347186" y="167164"/>
                </a:cubicBezTo>
                <a:lnTo>
                  <a:pt x="347186" y="360045"/>
                </a:lnTo>
                <a:cubicBezTo>
                  <a:pt x="347186" y="367117"/>
                  <a:pt x="341400" y="372904"/>
                  <a:pt x="334328" y="372904"/>
                </a:cubicBezTo>
                <a:lnTo>
                  <a:pt x="321469" y="372904"/>
                </a:lnTo>
                <a:moveTo>
                  <a:pt x="128588" y="372904"/>
                </a:moveTo>
                <a:lnTo>
                  <a:pt x="128588" y="321469"/>
                </a:lnTo>
                <a:lnTo>
                  <a:pt x="282893" y="321469"/>
                </a:lnTo>
                <a:lnTo>
                  <a:pt x="282893" y="372904"/>
                </a:lnTo>
                <a:lnTo>
                  <a:pt x="128588" y="372904"/>
                </a:lnTo>
                <a:moveTo>
                  <a:pt x="141446" y="128588"/>
                </a:moveTo>
                <a:cubicBezTo>
                  <a:pt x="130757" y="128588"/>
                  <a:pt x="122158" y="137187"/>
                  <a:pt x="122158" y="147876"/>
                </a:cubicBezTo>
                <a:cubicBezTo>
                  <a:pt x="122158" y="158564"/>
                  <a:pt x="130757" y="167164"/>
                  <a:pt x="141446" y="167164"/>
                </a:cubicBezTo>
                <a:lnTo>
                  <a:pt x="270034" y="167164"/>
                </a:lnTo>
                <a:cubicBezTo>
                  <a:pt x="280723" y="167164"/>
                  <a:pt x="289322" y="158564"/>
                  <a:pt x="289322" y="147876"/>
                </a:cubicBezTo>
                <a:cubicBezTo>
                  <a:pt x="289322" y="137187"/>
                  <a:pt x="280723" y="128588"/>
                  <a:pt x="270034" y="128588"/>
                </a:cubicBezTo>
                <a:lnTo>
                  <a:pt x="141446" y="128588"/>
                </a:lnTo>
                <a:moveTo>
                  <a:pt x="282893" y="282893"/>
                </a:moveTo>
                <a:lnTo>
                  <a:pt x="128588" y="282893"/>
                </a:lnTo>
                <a:lnTo>
                  <a:pt x="128588" y="250746"/>
                </a:lnTo>
                <a:cubicBezTo>
                  <a:pt x="128588" y="240057"/>
                  <a:pt x="137187" y="231458"/>
                  <a:pt x="147876" y="231458"/>
                </a:cubicBezTo>
                <a:lnTo>
                  <a:pt x="263604" y="231458"/>
                </a:lnTo>
                <a:cubicBezTo>
                  <a:pt x="274293" y="231458"/>
                  <a:pt x="282893" y="240057"/>
                  <a:pt x="282893" y="250746"/>
                </a:cubicBezTo>
                <a:lnTo>
                  <a:pt x="282893" y="282893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work on word problems that require us to apply multiplication concepts to solve.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problems will enhance our problem-solving skills and deepen our understanding of multiplication.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 Applications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321469" y="141446"/>
                </a:moveTo>
                <a:lnTo>
                  <a:pt x="321469" y="360045"/>
                </a:lnTo>
                <a:cubicBezTo>
                  <a:pt x="321469" y="367117"/>
                  <a:pt x="315682" y="372904"/>
                  <a:pt x="308610" y="372904"/>
                </a:cubicBezTo>
                <a:lnTo>
                  <a:pt x="102870" y="372904"/>
                </a:lnTo>
                <a:cubicBezTo>
                  <a:pt x="95798" y="372904"/>
                  <a:pt x="90011" y="367117"/>
                  <a:pt x="90011" y="360045"/>
                </a:cubicBezTo>
                <a:lnTo>
                  <a:pt x="90011" y="141446"/>
                </a:lnTo>
                <a:lnTo>
                  <a:pt x="321469" y="141446"/>
                </a:lnTo>
                <a:moveTo>
                  <a:pt x="321469" y="102870"/>
                </a:moveTo>
                <a:lnTo>
                  <a:pt x="90011" y="102870"/>
                </a:lnTo>
                <a:lnTo>
                  <a:pt x="90011" y="51435"/>
                </a:lnTo>
                <a:cubicBezTo>
                  <a:pt x="90011" y="44363"/>
                  <a:pt x="95798" y="38576"/>
                  <a:pt x="102870" y="38576"/>
                </a:cubicBezTo>
                <a:lnTo>
                  <a:pt x="308610" y="38576"/>
                </a:lnTo>
                <a:cubicBezTo>
                  <a:pt x="315682" y="38576"/>
                  <a:pt x="321469" y="44363"/>
                  <a:pt x="321469" y="51435"/>
                </a:cubicBezTo>
                <a:lnTo>
                  <a:pt x="321469" y="102870"/>
                </a:lnTo>
                <a:moveTo>
                  <a:pt x="360045" y="102870"/>
                </a:moveTo>
                <a:lnTo>
                  <a:pt x="360045" y="51435"/>
                </a:lnTo>
                <a:cubicBezTo>
                  <a:pt x="360045" y="23065"/>
                  <a:pt x="336980" y="0"/>
                  <a:pt x="308610" y="0"/>
                </a:cubicBezTo>
                <a:lnTo>
                  <a:pt x="102870" y="0"/>
                </a:lnTo>
                <a:cubicBezTo>
                  <a:pt x="74500" y="0"/>
                  <a:pt x="51435" y="23065"/>
                  <a:pt x="51435" y="51435"/>
                </a:cubicBezTo>
                <a:lnTo>
                  <a:pt x="51435" y="102870"/>
                </a:lnTo>
                <a:lnTo>
                  <a:pt x="51435" y="122158"/>
                </a:lnTo>
                <a:lnTo>
                  <a:pt x="51435" y="141446"/>
                </a:lnTo>
                <a:lnTo>
                  <a:pt x="51435" y="360045"/>
                </a:lnTo>
                <a:cubicBezTo>
                  <a:pt x="51435" y="388415"/>
                  <a:pt x="74500" y="411480"/>
                  <a:pt x="102870" y="411480"/>
                </a:cubicBezTo>
                <a:lnTo>
                  <a:pt x="308610" y="411480"/>
                </a:lnTo>
                <a:cubicBezTo>
                  <a:pt x="336980" y="411480"/>
                  <a:pt x="360045" y="388415"/>
                  <a:pt x="360045" y="360045"/>
                </a:cubicBezTo>
                <a:lnTo>
                  <a:pt x="360045" y="141446"/>
                </a:lnTo>
                <a:lnTo>
                  <a:pt x="360045" y="122158"/>
                </a:lnTo>
                <a:lnTo>
                  <a:pt x="360045" y="102870"/>
                </a:lnTo>
                <a:moveTo>
                  <a:pt x="115729" y="186452"/>
                </a:moveTo>
                <a:cubicBezTo>
                  <a:pt x="115729" y="197104"/>
                  <a:pt x="124364" y="205740"/>
                  <a:pt x="135017" y="205740"/>
                </a:cubicBezTo>
                <a:cubicBezTo>
                  <a:pt x="145669" y="205740"/>
                  <a:pt x="154305" y="197104"/>
                  <a:pt x="154305" y="186452"/>
                </a:cubicBezTo>
                <a:cubicBezTo>
                  <a:pt x="154305" y="175799"/>
                  <a:pt x="145669" y="167164"/>
                  <a:pt x="135017" y="167164"/>
                </a:cubicBezTo>
                <a:cubicBezTo>
                  <a:pt x="124364" y="167164"/>
                  <a:pt x="115729" y="175799"/>
                  <a:pt x="115729" y="186452"/>
                </a:cubicBezTo>
                <a:lnTo>
                  <a:pt x="115729" y="186452"/>
                </a:lnTo>
                <a:moveTo>
                  <a:pt x="135017" y="237887"/>
                </a:moveTo>
                <a:cubicBezTo>
                  <a:pt x="124364" y="237887"/>
                  <a:pt x="115729" y="246522"/>
                  <a:pt x="115729" y="257175"/>
                </a:cubicBezTo>
                <a:cubicBezTo>
                  <a:pt x="115729" y="267828"/>
                  <a:pt x="124364" y="276463"/>
                  <a:pt x="135017" y="276463"/>
                </a:cubicBezTo>
                <a:cubicBezTo>
                  <a:pt x="145669" y="276463"/>
                  <a:pt x="154305" y="267828"/>
                  <a:pt x="154305" y="257175"/>
                </a:cubicBezTo>
                <a:cubicBezTo>
                  <a:pt x="154305" y="246522"/>
                  <a:pt x="145669" y="237887"/>
                  <a:pt x="135017" y="237887"/>
                </a:cubicBezTo>
                <a:lnTo>
                  <a:pt x="135017" y="237887"/>
                </a:lnTo>
                <a:moveTo>
                  <a:pt x="115729" y="327898"/>
                </a:moveTo>
                <a:cubicBezTo>
                  <a:pt x="115729" y="338587"/>
                  <a:pt x="124328" y="347186"/>
                  <a:pt x="135017" y="347186"/>
                </a:cubicBezTo>
                <a:lnTo>
                  <a:pt x="205740" y="347186"/>
                </a:lnTo>
                <a:cubicBezTo>
                  <a:pt x="216429" y="347186"/>
                  <a:pt x="225028" y="338587"/>
                  <a:pt x="225028" y="327898"/>
                </a:cubicBezTo>
                <a:cubicBezTo>
                  <a:pt x="225028" y="317209"/>
                  <a:pt x="216429" y="308610"/>
                  <a:pt x="205740" y="308610"/>
                </a:cubicBezTo>
                <a:lnTo>
                  <a:pt x="135017" y="308610"/>
                </a:lnTo>
                <a:cubicBezTo>
                  <a:pt x="124328" y="308610"/>
                  <a:pt x="115729" y="317209"/>
                  <a:pt x="115729" y="327898"/>
                </a:cubicBezTo>
                <a:moveTo>
                  <a:pt x="205740" y="167164"/>
                </a:moveTo>
                <a:cubicBezTo>
                  <a:pt x="195087" y="167164"/>
                  <a:pt x="186452" y="175799"/>
                  <a:pt x="186452" y="186452"/>
                </a:cubicBezTo>
                <a:cubicBezTo>
                  <a:pt x="186452" y="197104"/>
                  <a:pt x="195087" y="205740"/>
                  <a:pt x="205740" y="205740"/>
                </a:cubicBezTo>
                <a:cubicBezTo>
                  <a:pt x="216393" y="205740"/>
                  <a:pt x="225028" y="197104"/>
                  <a:pt x="225028" y="186452"/>
                </a:cubicBezTo>
                <a:cubicBezTo>
                  <a:pt x="225028" y="175799"/>
                  <a:pt x="216393" y="167164"/>
                  <a:pt x="205740" y="167164"/>
                </a:cubicBezTo>
                <a:moveTo>
                  <a:pt x="186452" y="257175"/>
                </a:moveTo>
                <a:cubicBezTo>
                  <a:pt x="186452" y="267828"/>
                  <a:pt x="195087" y="276463"/>
                  <a:pt x="205740" y="276463"/>
                </a:cubicBezTo>
                <a:cubicBezTo>
                  <a:pt x="216393" y="276463"/>
                  <a:pt x="225028" y="267828"/>
                  <a:pt x="225028" y="257175"/>
                </a:cubicBezTo>
                <a:cubicBezTo>
                  <a:pt x="225028" y="246522"/>
                  <a:pt x="216393" y="237887"/>
                  <a:pt x="205740" y="237887"/>
                </a:cubicBezTo>
                <a:cubicBezTo>
                  <a:pt x="195087" y="237887"/>
                  <a:pt x="186452" y="246522"/>
                  <a:pt x="186452" y="257175"/>
                </a:cubicBezTo>
                <a:moveTo>
                  <a:pt x="276463" y="167164"/>
                </a:moveTo>
                <a:cubicBezTo>
                  <a:pt x="265811" y="167164"/>
                  <a:pt x="257175" y="175799"/>
                  <a:pt x="257175" y="186452"/>
                </a:cubicBezTo>
                <a:cubicBezTo>
                  <a:pt x="257175" y="197104"/>
                  <a:pt x="265811" y="205740"/>
                  <a:pt x="276463" y="205740"/>
                </a:cubicBezTo>
                <a:cubicBezTo>
                  <a:pt x="287116" y="205740"/>
                  <a:pt x="295751" y="197104"/>
                  <a:pt x="295751" y="186452"/>
                </a:cubicBezTo>
                <a:cubicBezTo>
                  <a:pt x="295751" y="175799"/>
                  <a:pt x="287116" y="167164"/>
                  <a:pt x="276463" y="167164"/>
                </a:cubicBezTo>
                <a:moveTo>
                  <a:pt x="257175" y="257175"/>
                </a:moveTo>
                <a:cubicBezTo>
                  <a:pt x="257175" y="267828"/>
                  <a:pt x="265811" y="276463"/>
                  <a:pt x="276463" y="276463"/>
                </a:cubicBezTo>
                <a:cubicBezTo>
                  <a:pt x="287116" y="276463"/>
                  <a:pt x="295751" y="267828"/>
                  <a:pt x="295751" y="257175"/>
                </a:cubicBezTo>
                <a:cubicBezTo>
                  <a:pt x="295751" y="246522"/>
                  <a:pt x="287116" y="237887"/>
                  <a:pt x="276463" y="237887"/>
                </a:cubicBezTo>
                <a:cubicBezTo>
                  <a:pt x="265811" y="237887"/>
                  <a:pt x="257175" y="246522"/>
                  <a:pt x="257175" y="257175"/>
                </a:cubicBezTo>
                <a:moveTo>
                  <a:pt x="276463" y="308610"/>
                </a:moveTo>
                <a:cubicBezTo>
                  <a:pt x="265811" y="308610"/>
                  <a:pt x="257175" y="317246"/>
                  <a:pt x="257175" y="327898"/>
                </a:cubicBezTo>
                <a:cubicBezTo>
                  <a:pt x="257175" y="338551"/>
                  <a:pt x="265811" y="347186"/>
                  <a:pt x="276463" y="347186"/>
                </a:cubicBezTo>
                <a:cubicBezTo>
                  <a:pt x="287116" y="347186"/>
                  <a:pt x="295751" y="338551"/>
                  <a:pt x="295751" y="327898"/>
                </a:cubicBezTo>
                <a:cubicBezTo>
                  <a:pt x="295751" y="317246"/>
                  <a:pt x="287116" y="308610"/>
                  <a:pt x="276463" y="30861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41845" y="1606522"/>
            <a:ext cx="1920240" cy="1920240"/>
          </a:xfrm>
          <a:custGeom>
            <a:avLst/>
            <a:gdLst/>
            <a:ahLst/>
            <a:cxnLst/>
            <a:rect l="l" t="t" r="r" b="b"/>
            <a:pathLst>
              <a:path w="1920240" h="1920240">
                <a:moveTo>
                  <a:pt x="0" y="960120"/>
                </a:moveTo>
                <a:cubicBezTo>
                  <a:pt x="0" y="429860"/>
                  <a:pt x="429860" y="0"/>
                  <a:pt x="960120" y="0"/>
                </a:cubicBezTo>
                <a:cubicBezTo>
                  <a:pt x="1490380" y="0"/>
                  <a:pt x="1920240" y="429860"/>
                  <a:pt x="1920240" y="960120"/>
                </a:cubicBezTo>
                <a:cubicBezTo>
                  <a:pt x="1920240" y="1490380"/>
                  <a:pt x="1490380" y="1920240"/>
                  <a:pt x="960120" y="1920240"/>
                </a:cubicBezTo>
                <a:cubicBezTo>
                  <a:pt x="429860" y="1920240"/>
                  <a:pt x="0" y="1490380"/>
                  <a:pt x="0" y="9601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151487" y="1606522"/>
            <a:ext cx="1920240" cy="1920240"/>
          </a:xfrm>
          <a:custGeom>
            <a:avLst/>
            <a:gdLst/>
            <a:ahLst/>
            <a:cxnLst/>
            <a:rect l="l" t="t" r="r" b="b"/>
            <a:pathLst>
              <a:path w="1920240" h="1920240">
                <a:moveTo>
                  <a:pt x="0" y="960120"/>
                </a:moveTo>
                <a:cubicBezTo>
                  <a:pt x="0" y="429860"/>
                  <a:pt x="429860" y="0"/>
                  <a:pt x="960120" y="0"/>
                </a:cubicBezTo>
                <a:cubicBezTo>
                  <a:pt x="1490380" y="0"/>
                  <a:pt x="1920240" y="429860"/>
                  <a:pt x="1920240" y="960120"/>
                </a:cubicBezTo>
                <a:cubicBezTo>
                  <a:pt x="1920240" y="1490380"/>
                  <a:pt x="1490380" y="1920240"/>
                  <a:pt x="960120" y="1920240"/>
                </a:cubicBezTo>
                <a:cubicBezTo>
                  <a:pt x="429860" y="1920240"/>
                  <a:pt x="0" y="1490380"/>
                  <a:pt x="0" y="9601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095999" y="1606522"/>
            <a:ext cx="0" cy="4206240"/>
          </a:xfrm>
          <a:custGeom>
            <a:avLst/>
            <a:gdLst/>
            <a:ahLst/>
            <a:cxnLst/>
            <a:rect l="l" t="t" r="r" b="b"/>
            <a:pathLst>
              <a:path w="0" h="4206240">
                <a:moveTo>
                  <a:pt x="0" y="0"/>
                </a:moveTo>
                <a:lnTo>
                  <a:pt x="0" y="4206240"/>
                </a:lnTo>
              </a:path>
            </a:pathLst>
          </a:custGeom>
          <a:noFill/>
          <a:ln w="9525">
            <a:solidFill>
              <a:srgbClr val="E8E8E8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30436" y="4338082"/>
            <a:ext cx="4808926" cy="1463040"/>
          </a:xfrm>
          <a:custGeom>
            <a:avLst/>
            <a:gdLst/>
            <a:ahLst/>
            <a:cxnLst/>
            <a:rect l="l" t="t" r="r" b="b"/>
            <a:pathLst>
              <a:path w="4808926" h="1463040">
                <a:moveTo>
                  <a:pt x="0" y="1463040"/>
                </a:moveTo>
                <a:lnTo>
                  <a:pt x="0" y="0"/>
                </a:lnTo>
                <a:lnTo>
                  <a:pt x="4808926" y="0"/>
                </a:lnTo>
                <a:lnTo>
                  <a:pt x="4808926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calculate the area of a room, multiply its length by its width.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measurements are crucial for flooring and painting projects.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30436" y="3718803"/>
            <a:ext cx="4808926" cy="457200"/>
          </a:xfrm>
          <a:custGeom>
            <a:avLst/>
            <a:gdLst/>
            <a:ahLst/>
            <a:cxnLst/>
            <a:rect l="l" t="t" r="r" b="b"/>
            <a:pathLst>
              <a:path w="4808926" h="457200">
                <a:moveTo>
                  <a:pt x="0" y="457200"/>
                </a:moveTo>
                <a:lnTo>
                  <a:pt x="0" y="0"/>
                </a:lnTo>
                <a:lnTo>
                  <a:pt x="4808926" y="0"/>
                </a:lnTo>
                <a:lnTo>
                  <a:pt x="4808926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Area Determination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499045" y="206372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24158" y="745147"/>
                </a:moveTo>
                <a:cubicBezTo>
                  <a:pt x="111978" y="732967"/>
                  <a:pt x="111978" y="712928"/>
                  <a:pt x="124158" y="700748"/>
                </a:cubicBezTo>
                <a:lnTo>
                  <a:pt x="201561" y="623346"/>
                </a:lnTo>
                <a:lnTo>
                  <a:pt x="260693" y="682478"/>
                </a:lnTo>
                <a:cubicBezTo>
                  <a:pt x="272873" y="694658"/>
                  <a:pt x="292912" y="694658"/>
                  <a:pt x="305092" y="682478"/>
                </a:cubicBezTo>
                <a:cubicBezTo>
                  <a:pt x="317272" y="670298"/>
                  <a:pt x="317272" y="650260"/>
                  <a:pt x="305092" y="638080"/>
                </a:cubicBezTo>
                <a:lnTo>
                  <a:pt x="245959" y="578947"/>
                </a:lnTo>
                <a:lnTo>
                  <a:pt x="327291" y="497616"/>
                </a:lnTo>
                <a:lnTo>
                  <a:pt x="386423" y="556748"/>
                </a:lnTo>
                <a:cubicBezTo>
                  <a:pt x="398603" y="568928"/>
                  <a:pt x="418642" y="568928"/>
                  <a:pt x="430822" y="556748"/>
                </a:cubicBezTo>
                <a:cubicBezTo>
                  <a:pt x="443002" y="544568"/>
                  <a:pt x="443002" y="524530"/>
                  <a:pt x="430822" y="512350"/>
                </a:cubicBezTo>
                <a:lnTo>
                  <a:pt x="371689" y="453217"/>
                </a:lnTo>
                <a:lnTo>
                  <a:pt x="453021" y="371886"/>
                </a:lnTo>
                <a:lnTo>
                  <a:pt x="512153" y="431018"/>
                </a:lnTo>
                <a:cubicBezTo>
                  <a:pt x="524333" y="443198"/>
                  <a:pt x="544372" y="443198"/>
                  <a:pt x="556552" y="431018"/>
                </a:cubicBezTo>
                <a:cubicBezTo>
                  <a:pt x="568732" y="418838"/>
                  <a:pt x="568732" y="398800"/>
                  <a:pt x="556552" y="386620"/>
                </a:cubicBezTo>
                <a:lnTo>
                  <a:pt x="497419" y="327487"/>
                </a:lnTo>
                <a:lnTo>
                  <a:pt x="578751" y="246156"/>
                </a:lnTo>
                <a:lnTo>
                  <a:pt x="637883" y="305288"/>
                </a:lnTo>
                <a:cubicBezTo>
                  <a:pt x="650063" y="317468"/>
                  <a:pt x="670101" y="317468"/>
                  <a:pt x="682282" y="305288"/>
                </a:cubicBezTo>
                <a:cubicBezTo>
                  <a:pt x="694462" y="293108"/>
                  <a:pt x="694462" y="273070"/>
                  <a:pt x="682282" y="260890"/>
                </a:cubicBezTo>
                <a:lnTo>
                  <a:pt x="623149" y="201757"/>
                </a:lnTo>
                <a:lnTo>
                  <a:pt x="700552" y="124355"/>
                </a:lnTo>
                <a:cubicBezTo>
                  <a:pt x="712732" y="112175"/>
                  <a:pt x="732770" y="112175"/>
                  <a:pt x="744950" y="124355"/>
                </a:cubicBezTo>
                <a:lnTo>
                  <a:pt x="881485" y="260890"/>
                </a:lnTo>
                <a:cubicBezTo>
                  <a:pt x="893665" y="273070"/>
                  <a:pt x="893665" y="293108"/>
                  <a:pt x="881485" y="305288"/>
                </a:cubicBezTo>
                <a:lnTo>
                  <a:pt x="305092" y="881682"/>
                </a:lnTo>
                <a:cubicBezTo>
                  <a:pt x="292912" y="893862"/>
                  <a:pt x="272873" y="893862"/>
                  <a:pt x="260693" y="881682"/>
                </a:cubicBezTo>
                <a:lnTo>
                  <a:pt x="124158" y="745147"/>
                </a:lnTo>
                <a:moveTo>
                  <a:pt x="193899" y="948279"/>
                </a:moveTo>
                <a:cubicBezTo>
                  <a:pt x="243013" y="997393"/>
                  <a:pt x="322576" y="997393"/>
                  <a:pt x="371689" y="948279"/>
                </a:cubicBezTo>
                <a:lnTo>
                  <a:pt x="948279" y="371886"/>
                </a:lnTo>
                <a:cubicBezTo>
                  <a:pt x="997393" y="322773"/>
                  <a:pt x="997393" y="243209"/>
                  <a:pt x="948279" y="194096"/>
                </a:cubicBezTo>
                <a:lnTo>
                  <a:pt x="811941" y="57561"/>
                </a:lnTo>
                <a:cubicBezTo>
                  <a:pt x="762828" y="8448"/>
                  <a:pt x="683264" y="8448"/>
                  <a:pt x="634151" y="57561"/>
                </a:cubicBezTo>
                <a:lnTo>
                  <a:pt x="57561" y="633954"/>
                </a:lnTo>
                <a:cubicBezTo>
                  <a:pt x="8448" y="683068"/>
                  <a:pt x="8448" y="762631"/>
                  <a:pt x="57561" y="811744"/>
                </a:cubicBezTo>
                <a:lnTo>
                  <a:pt x="194096" y="948279"/>
                </a:lnTo>
                <a:lnTo>
                  <a:pt x="193899" y="9482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2636" y="4338082"/>
            <a:ext cx="4808927" cy="1463040"/>
          </a:xfrm>
          <a:custGeom>
            <a:avLst/>
            <a:gdLst/>
            <a:ahLst/>
            <a:cxnLst/>
            <a:rect l="l" t="t" r="r" b="b"/>
            <a:pathLst>
              <a:path w="4808927" h="1463040">
                <a:moveTo>
                  <a:pt x="0" y="1463040"/>
                </a:moveTo>
                <a:lnTo>
                  <a:pt x="0" y="0"/>
                </a:lnTo>
                <a:lnTo>
                  <a:pt x="4808927" y="0"/>
                </a:lnTo>
                <a:lnTo>
                  <a:pt x="480892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determines total cost by multiplying the price of each item by the quantity purchased.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in budgeting expenses effectively.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2636" y="3718803"/>
            <a:ext cx="4808927" cy="457200"/>
          </a:xfrm>
          <a:custGeom>
            <a:avLst/>
            <a:gdLst/>
            <a:ahLst/>
            <a:cxnLst/>
            <a:rect l="l" t="t" r="r" b="b"/>
            <a:pathLst>
              <a:path w="4808927" h="457200">
                <a:moveTo>
                  <a:pt x="0" y="457200"/>
                </a:moveTo>
                <a:lnTo>
                  <a:pt x="0" y="0"/>
                </a:lnTo>
                <a:lnTo>
                  <a:pt x="4808927" y="0"/>
                </a:lnTo>
                <a:lnTo>
                  <a:pt x="4808927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 Calculation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2608687" y="206372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785813" y="345758"/>
                </a:moveTo>
                <a:lnTo>
                  <a:pt x="785813" y="880110"/>
                </a:lnTo>
                <a:cubicBezTo>
                  <a:pt x="785813" y="897398"/>
                  <a:pt x="771668" y="911543"/>
                  <a:pt x="754380" y="911543"/>
                </a:cubicBezTo>
                <a:lnTo>
                  <a:pt x="251460" y="911543"/>
                </a:lnTo>
                <a:cubicBezTo>
                  <a:pt x="234172" y="911543"/>
                  <a:pt x="220028" y="897398"/>
                  <a:pt x="220028" y="880110"/>
                </a:cubicBezTo>
                <a:lnTo>
                  <a:pt x="220028" y="345758"/>
                </a:lnTo>
                <a:lnTo>
                  <a:pt x="785813" y="345758"/>
                </a:lnTo>
                <a:moveTo>
                  <a:pt x="785813" y="251460"/>
                </a:moveTo>
                <a:lnTo>
                  <a:pt x="220028" y="251460"/>
                </a:lnTo>
                <a:lnTo>
                  <a:pt x="220028" y="125730"/>
                </a:lnTo>
                <a:cubicBezTo>
                  <a:pt x="220028" y="108442"/>
                  <a:pt x="234172" y="94297"/>
                  <a:pt x="251460" y="94297"/>
                </a:cubicBezTo>
                <a:lnTo>
                  <a:pt x="754380" y="94297"/>
                </a:lnTo>
                <a:cubicBezTo>
                  <a:pt x="771668" y="94297"/>
                  <a:pt x="785813" y="108442"/>
                  <a:pt x="785813" y="125730"/>
                </a:cubicBezTo>
                <a:lnTo>
                  <a:pt x="785813" y="251460"/>
                </a:lnTo>
                <a:moveTo>
                  <a:pt x="880110" y="251460"/>
                </a:moveTo>
                <a:lnTo>
                  <a:pt x="880110" y="125730"/>
                </a:lnTo>
                <a:cubicBezTo>
                  <a:pt x="880110" y="56382"/>
                  <a:pt x="823728" y="0"/>
                  <a:pt x="754380" y="0"/>
                </a:cubicBezTo>
                <a:lnTo>
                  <a:pt x="251460" y="0"/>
                </a:lnTo>
                <a:cubicBezTo>
                  <a:pt x="182112" y="0"/>
                  <a:pt x="125730" y="56382"/>
                  <a:pt x="125730" y="125730"/>
                </a:cubicBezTo>
                <a:lnTo>
                  <a:pt x="125730" y="251460"/>
                </a:lnTo>
                <a:lnTo>
                  <a:pt x="125730" y="298609"/>
                </a:lnTo>
                <a:lnTo>
                  <a:pt x="125730" y="345758"/>
                </a:lnTo>
                <a:lnTo>
                  <a:pt x="125730" y="880110"/>
                </a:lnTo>
                <a:cubicBezTo>
                  <a:pt x="125730" y="949458"/>
                  <a:pt x="182112" y="1005840"/>
                  <a:pt x="251460" y="1005840"/>
                </a:cubicBezTo>
                <a:lnTo>
                  <a:pt x="754380" y="1005840"/>
                </a:lnTo>
                <a:cubicBezTo>
                  <a:pt x="823728" y="1005840"/>
                  <a:pt x="880110" y="949458"/>
                  <a:pt x="880110" y="880110"/>
                </a:cubicBezTo>
                <a:lnTo>
                  <a:pt x="880110" y="345758"/>
                </a:lnTo>
                <a:lnTo>
                  <a:pt x="880110" y="298609"/>
                </a:lnTo>
                <a:lnTo>
                  <a:pt x="880110" y="251460"/>
                </a:lnTo>
                <a:moveTo>
                  <a:pt x="282893" y="455771"/>
                </a:moveTo>
                <a:cubicBezTo>
                  <a:pt x="282893" y="481811"/>
                  <a:pt x="304002" y="502920"/>
                  <a:pt x="330041" y="502920"/>
                </a:cubicBezTo>
                <a:cubicBezTo>
                  <a:pt x="356081" y="502920"/>
                  <a:pt x="377190" y="481811"/>
                  <a:pt x="377190" y="455771"/>
                </a:cubicBezTo>
                <a:cubicBezTo>
                  <a:pt x="377190" y="429732"/>
                  <a:pt x="356081" y="408622"/>
                  <a:pt x="330041" y="408622"/>
                </a:cubicBezTo>
                <a:cubicBezTo>
                  <a:pt x="304002" y="408622"/>
                  <a:pt x="282893" y="429732"/>
                  <a:pt x="282893" y="455771"/>
                </a:cubicBezTo>
                <a:moveTo>
                  <a:pt x="330041" y="581501"/>
                </a:moveTo>
                <a:cubicBezTo>
                  <a:pt x="304002" y="581501"/>
                  <a:pt x="282893" y="602610"/>
                  <a:pt x="282893" y="628650"/>
                </a:cubicBezTo>
                <a:cubicBezTo>
                  <a:pt x="282893" y="654690"/>
                  <a:pt x="304002" y="675799"/>
                  <a:pt x="330041" y="675799"/>
                </a:cubicBezTo>
                <a:cubicBezTo>
                  <a:pt x="356081" y="675799"/>
                  <a:pt x="377190" y="654690"/>
                  <a:pt x="377190" y="628650"/>
                </a:cubicBezTo>
                <a:cubicBezTo>
                  <a:pt x="377190" y="602610"/>
                  <a:pt x="356081" y="581501"/>
                  <a:pt x="330041" y="581501"/>
                </a:cubicBezTo>
                <a:moveTo>
                  <a:pt x="282893" y="801529"/>
                </a:moveTo>
                <a:cubicBezTo>
                  <a:pt x="282893" y="827657"/>
                  <a:pt x="303913" y="848678"/>
                  <a:pt x="330041" y="848678"/>
                </a:cubicBezTo>
                <a:lnTo>
                  <a:pt x="502920" y="848678"/>
                </a:lnTo>
                <a:cubicBezTo>
                  <a:pt x="529048" y="848678"/>
                  <a:pt x="550069" y="827657"/>
                  <a:pt x="550069" y="801529"/>
                </a:cubicBezTo>
                <a:cubicBezTo>
                  <a:pt x="550069" y="775401"/>
                  <a:pt x="529048" y="754380"/>
                  <a:pt x="502920" y="754380"/>
                </a:cubicBezTo>
                <a:lnTo>
                  <a:pt x="330041" y="754380"/>
                </a:lnTo>
                <a:cubicBezTo>
                  <a:pt x="303913" y="754380"/>
                  <a:pt x="282893" y="775401"/>
                  <a:pt x="282893" y="801529"/>
                </a:cubicBezTo>
                <a:moveTo>
                  <a:pt x="502920" y="408622"/>
                </a:moveTo>
                <a:cubicBezTo>
                  <a:pt x="476880" y="408622"/>
                  <a:pt x="455771" y="429732"/>
                  <a:pt x="455771" y="455771"/>
                </a:cubicBezTo>
                <a:cubicBezTo>
                  <a:pt x="455771" y="481811"/>
                  <a:pt x="476880" y="502920"/>
                  <a:pt x="502920" y="502920"/>
                </a:cubicBezTo>
                <a:cubicBezTo>
                  <a:pt x="528960" y="502920"/>
                  <a:pt x="550069" y="481811"/>
                  <a:pt x="550069" y="455771"/>
                </a:cubicBezTo>
                <a:cubicBezTo>
                  <a:pt x="550069" y="429732"/>
                  <a:pt x="528960" y="408622"/>
                  <a:pt x="502920" y="408622"/>
                </a:cubicBezTo>
                <a:moveTo>
                  <a:pt x="455771" y="628650"/>
                </a:moveTo>
                <a:cubicBezTo>
                  <a:pt x="455771" y="654690"/>
                  <a:pt x="476880" y="675799"/>
                  <a:pt x="502920" y="675799"/>
                </a:cubicBezTo>
                <a:cubicBezTo>
                  <a:pt x="528960" y="675799"/>
                  <a:pt x="550069" y="654690"/>
                  <a:pt x="550069" y="628650"/>
                </a:cubicBezTo>
                <a:cubicBezTo>
                  <a:pt x="550069" y="602610"/>
                  <a:pt x="528960" y="581501"/>
                  <a:pt x="502920" y="581501"/>
                </a:cubicBezTo>
                <a:cubicBezTo>
                  <a:pt x="476880" y="581501"/>
                  <a:pt x="455771" y="602610"/>
                  <a:pt x="455771" y="628650"/>
                </a:cubicBezTo>
                <a:moveTo>
                  <a:pt x="675799" y="408622"/>
                </a:moveTo>
                <a:cubicBezTo>
                  <a:pt x="649759" y="408622"/>
                  <a:pt x="628650" y="429732"/>
                  <a:pt x="628650" y="455771"/>
                </a:cubicBezTo>
                <a:cubicBezTo>
                  <a:pt x="628650" y="481811"/>
                  <a:pt x="649759" y="502920"/>
                  <a:pt x="675799" y="502920"/>
                </a:cubicBezTo>
                <a:cubicBezTo>
                  <a:pt x="701838" y="502920"/>
                  <a:pt x="722948" y="481811"/>
                  <a:pt x="722948" y="455771"/>
                </a:cubicBezTo>
                <a:cubicBezTo>
                  <a:pt x="722948" y="429732"/>
                  <a:pt x="701838" y="408622"/>
                  <a:pt x="675799" y="408622"/>
                </a:cubicBezTo>
                <a:moveTo>
                  <a:pt x="628650" y="628650"/>
                </a:moveTo>
                <a:cubicBezTo>
                  <a:pt x="628650" y="654690"/>
                  <a:pt x="649759" y="675799"/>
                  <a:pt x="675799" y="675799"/>
                </a:cubicBezTo>
                <a:cubicBezTo>
                  <a:pt x="701838" y="675799"/>
                  <a:pt x="722948" y="654690"/>
                  <a:pt x="722948" y="628650"/>
                </a:cubicBezTo>
                <a:cubicBezTo>
                  <a:pt x="722948" y="602610"/>
                  <a:pt x="701838" y="581501"/>
                  <a:pt x="675799" y="581501"/>
                </a:cubicBezTo>
                <a:cubicBezTo>
                  <a:pt x="649759" y="581501"/>
                  <a:pt x="628650" y="602610"/>
                  <a:pt x="628650" y="628650"/>
                </a:cubicBezTo>
                <a:moveTo>
                  <a:pt x="675799" y="754380"/>
                </a:moveTo>
                <a:cubicBezTo>
                  <a:pt x="649759" y="754380"/>
                  <a:pt x="628650" y="775489"/>
                  <a:pt x="628650" y="801529"/>
                </a:cubicBezTo>
                <a:cubicBezTo>
                  <a:pt x="628650" y="827568"/>
                  <a:pt x="649759" y="848678"/>
                  <a:pt x="675799" y="848678"/>
                </a:cubicBezTo>
                <a:cubicBezTo>
                  <a:pt x="701838" y="848678"/>
                  <a:pt x="722948" y="827568"/>
                  <a:pt x="722948" y="801529"/>
                </a:cubicBezTo>
                <a:cubicBezTo>
                  <a:pt x="722948" y="775489"/>
                  <a:pt x="701838" y="754380"/>
                  <a:pt x="675799" y="7543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and identify patterns in multiplication tables. Recognizing these patterns can simplify calculations and improve number sense.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Analysis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multiplication concepts to solve word problems involving multi-digit numbers. This skill enhances problem-solving abilities in real-life scenarios.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 Application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the concept of multiplication as repeated addition. Understanding this relationship helps in grasping the essence of multiplication.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of Repeated Addition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Recall the multiplication tables from 1 to 10 with 100% accuracy. This foundational skill is essential for advanced math concepts.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 Mastery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Vocabulary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factor is a number that can be multiplied with another to get a product.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Factor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product is the result obtained when two or more numbers are multiplied.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Product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is the process of adding equal groups of a number together.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have access to Khan Academy, which provides tailored practice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 Playground offers engaging exercises that help reinforce key concepts through fun activities.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Tools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worksheets will be provided to improve multiplication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use interactive games that promote teamwork and problem-solving while practicing multiplication.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Worksheets &amp; Games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240030" y="68580"/>
                </a:moveTo>
                <a:lnTo>
                  <a:pt x="182880" y="68580"/>
                </a:lnTo>
                <a:lnTo>
                  <a:pt x="182880" y="125730"/>
                </a:lnTo>
                <a:lnTo>
                  <a:pt x="125730" y="125730"/>
                </a:lnTo>
                <a:lnTo>
                  <a:pt x="125730" y="68580"/>
                </a:lnTo>
                <a:lnTo>
                  <a:pt x="68580" y="68580"/>
                </a:lnTo>
                <a:lnTo>
                  <a:pt x="6858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68580" y="182880"/>
                </a:lnTo>
                <a:lnTo>
                  <a:pt x="68580" y="240030"/>
                </a:lnTo>
                <a:lnTo>
                  <a:pt x="125730" y="240030"/>
                </a:lnTo>
                <a:lnTo>
                  <a:pt x="125730" y="297180"/>
                </a:lnTo>
                <a:lnTo>
                  <a:pt x="182880" y="297180"/>
                </a:lnTo>
                <a:lnTo>
                  <a:pt x="182880" y="240030"/>
                </a:lnTo>
                <a:lnTo>
                  <a:pt x="240030" y="240030"/>
                </a:lnTo>
                <a:lnTo>
                  <a:pt x="240030" y="297180"/>
                </a:lnTo>
                <a:lnTo>
                  <a:pt x="297180" y="297180"/>
                </a:lnTo>
                <a:lnTo>
                  <a:pt x="297180" y="240030"/>
                </a:lnTo>
                <a:lnTo>
                  <a:pt x="240030" y="240030"/>
                </a:lnTo>
                <a:lnTo>
                  <a:pt x="240030" y="182880"/>
                </a:lnTo>
                <a:lnTo>
                  <a:pt x="297180" y="182880"/>
                </a:lnTo>
                <a:lnTo>
                  <a:pt x="297180" y="125730"/>
                </a:lnTo>
                <a:lnTo>
                  <a:pt x="240030" y="125730"/>
                </a:lnTo>
                <a:lnTo>
                  <a:pt x="240030" y="68580"/>
                </a:lnTo>
                <a:moveTo>
                  <a:pt x="182880" y="182880"/>
                </a:moveTo>
                <a:lnTo>
                  <a:pt x="182880" y="240030"/>
                </a:lnTo>
                <a:lnTo>
                  <a:pt x="125730" y="240030"/>
                </a:lnTo>
                <a:lnTo>
                  <a:pt x="125730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25730"/>
                </a:lnTo>
                <a:lnTo>
                  <a:pt x="240030" y="125730"/>
                </a:lnTo>
                <a:lnTo>
                  <a:pt x="240030" y="182880"/>
                </a:lnTo>
                <a:lnTo>
                  <a:pt x="18288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854" r="338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be assigned a project that involves creating word problems to demonstrate how multiplication is used in real-world situations.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 Project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 the end of the lesson, we will take a quiz to evaluate our understanding of multiplication concepts.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Assessment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multiplication to real-world problems deepens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enhances problem-solving by linking math to daily life.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games make learning multiplication fun.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games reinforce multiplication through practice.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Games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48122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use our multiplication knowledge to tackle complex problems, enhancing our critical thinking skills.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Multiplication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321469" y="141446"/>
                </a:moveTo>
                <a:lnTo>
                  <a:pt x="321469" y="360045"/>
                </a:lnTo>
                <a:cubicBezTo>
                  <a:pt x="321469" y="367117"/>
                  <a:pt x="315682" y="372904"/>
                  <a:pt x="308610" y="372904"/>
                </a:cubicBezTo>
                <a:lnTo>
                  <a:pt x="102870" y="372904"/>
                </a:lnTo>
                <a:cubicBezTo>
                  <a:pt x="95798" y="372904"/>
                  <a:pt x="90011" y="367117"/>
                  <a:pt x="90011" y="360045"/>
                </a:cubicBezTo>
                <a:lnTo>
                  <a:pt x="90011" y="141446"/>
                </a:lnTo>
                <a:lnTo>
                  <a:pt x="321469" y="141446"/>
                </a:lnTo>
                <a:moveTo>
                  <a:pt x="321469" y="102870"/>
                </a:moveTo>
                <a:lnTo>
                  <a:pt x="90011" y="102870"/>
                </a:lnTo>
                <a:lnTo>
                  <a:pt x="90011" y="51435"/>
                </a:lnTo>
                <a:cubicBezTo>
                  <a:pt x="90011" y="44363"/>
                  <a:pt x="95798" y="38576"/>
                  <a:pt x="102870" y="38576"/>
                </a:cubicBezTo>
                <a:lnTo>
                  <a:pt x="308610" y="38576"/>
                </a:lnTo>
                <a:cubicBezTo>
                  <a:pt x="315682" y="38576"/>
                  <a:pt x="321469" y="44363"/>
                  <a:pt x="321469" y="51435"/>
                </a:cubicBezTo>
                <a:lnTo>
                  <a:pt x="321469" y="102870"/>
                </a:lnTo>
                <a:moveTo>
                  <a:pt x="360045" y="102870"/>
                </a:moveTo>
                <a:lnTo>
                  <a:pt x="360045" y="51435"/>
                </a:lnTo>
                <a:cubicBezTo>
                  <a:pt x="360045" y="23065"/>
                  <a:pt x="336980" y="0"/>
                  <a:pt x="308610" y="0"/>
                </a:cubicBezTo>
                <a:lnTo>
                  <a:pt x="102870" y="0"/>
                </a:lnTo>
                <a:cubicBezTo>
                  <a:pt x="74500" y="0"/>
                  <a:pt x="51435" y="23065"/>
                  <a:pt x="51435" y="51435"/>
                </a:cubicBezTo>
                <a:lnTo>
                  <a:pt x="51435" y="102870"/>
                </a:lnTo>
                <a:lnTo>
                  <a:pt x="51435" y="122158"/>
                </a:lnTo>
                <a:lnTo>
                  <a:pt x="51435" y="141446"/>
                </a:lnTo>
                <a:lnTo>
                  <a:pt x="51435" y="360045"/>
                </a:lnTo>
                <a:cubicBezTo>
                  <a:pt x="51435" y="388415"/>
                  <a:pt x="74500" y="411480"/>
                  <a:pt x="102870" y="411480"/>
                </a:cubicBezTo>
                <a:lnTo>
                  <a:pt x="308610" y="411480"/>
                </a:lnTo>
                <a:cubicBezTo>
                  <a:pt x="336980" y="411480"/>
                  <a:pt x="360045" y="388415"/>
                  <a:pt x="360045" y="360045"/>
                </a:cubicBezTo>
                <a:lnTo>
                  <a:pt x="360045" y="141446"/>
                </a:lnTo>
                <a:lnTo>
                  <a:pt x="360045" y="122158"/>
                </a:lnTo>
                <a:lnTo>
                  <a:pt x="360045" y="102870"/>
                </a:lnTo>
                <a:moveTo>
                  <a:pt x="115729" y="186452"/>
                </a:moveTo>
                <a:cubicBezTo>
                  <a:pt x="115729" y="197104"/>
                  <a:pt x="124364" y="205740"/>
                  <a:pt x="135017" y="205740"/>
                </a:cubicBezTo>
                <a:cubicBezTo>
                  <a:pt x="145669" y="205740"/>
                  <a:pt x="154305" y="197104"/>
                  <a:pt x="154305" y="186452"/>
                </a:cubicBezTo>
                <a:cubicBezTo>
                  <a:pt x="154305" y="175799"/>
                  <a:pt x="145669" y="167164"/>
                  <a:pt x="135017" y="167164"/>
                </a:cubicBezTo>
                <a:cubicBezTo>
                  <a:pt x="124364" y="167164"/>
                  <a:pt x="115729" y="175799"/>
                  <a:pt x="115729" y="186452"/>
                </a:cubicBezTo>
                <a:lnTo>
                  <a:pt x="115729" y="186452"/>
                </a:lnTo>
                <a:moveTo>
                  <a:pt x="135017" y="237887"/>
                </a:moveTo>
                <a:cubicBezTo>
                  <a:pt x="124364" y="237887"/>
                  <a:pt x="115729" y="246522"/>
                  <a:pt x="115729" y="257175"/>
                </a:cubicBezTo>
                <a:cubicBezTo>
                  <a:pt x="115729" y="267828"/>
                  <a:pt x="124364" y="276463"/>
                  <a:pt x="135017" y="276463"/>
                </a:cubicBezTo>
                <a:cubicBezTo>
                  <a:pt x="145669" y="276463"/>
                  <a:pt x="154305" y="267828"/>
                  <a:pt x="154305" y="257175"/>
                </a:cubicBezTo>
                <a:cubicBezTo>
                  <a:pt x="154305" y="246522"/>
                  <a:pt x="145669" y="237887"/>
                  <a:pt x="135017" y="237887"/>
                </a:cubicBezTo>
                <a:lnTo>
                  <a:pt x="135017" y="237887"/>
                </a:lnTo>
                <a:moveTo>
                  <a:pt x="115729" y="327898"/>
                </a:moveTo>
                <a:cubicBezTo>
                  <a:pt x="115729" y="338587"/>
                  <a:pt x="124328" y="347186"/>
                  <a:pt x="135017" y="347186"/>
                </a:cubicBezTo>
                <a:lnTo>
                  <a:pt x="205740" y="347186"/>
                </a:lnTo>
                <a:cubicBezTo>
                  <a:pt x="216429" y="347186"/>
                  <a:pt x="225028" y="338587"/>
                  <a:pt x="225028" y="327898"/>
                </a:cubicBezTo>
                <a:cubicBezTo>
                  <a:pt x="225028" y="317209"/>
                  <a:pt x="216429" y="308610"/>
                  <a:pt x="205740" y="308610"/>
                </a:cubicBezTo>
                <a:lnTo>
                  <a:pt x="135017" y="308610"/>
                </a:lnTo>
                <a:cubicBezTo>
                  <a:pt x="124328" y="308610"/>
                  <a:pt x="115729" y="317209"/>
                  <a:pt x="115729" y="327898"/>
                </a:cubicBezTo>
                <a:moveTo>
                  <a:pt x="205740" y="167164"/>
                </a:moveTo>
                <a:cubicBezTo>
                  <a:pt x="195087" y="167164"/>
                  <a:pt x="186452" y="175799"/>
                  <a:pt x="186452" y="186452"/>
                </a:cubicBezTo>
                <a:cubicBezTo>
                  <a:pt x="186452" y="197104"/>
                  <a:pt x="195087" y="205740"/>
                  <a:pt x="205740" y="205740"/>
                </a:cubicBezTo>
                <a:cubicBezTo>
                  <a:pt x="216393" y="205740"/>
                  <a:pt x="225028" y="197104"/>
                  <a:pt x="225028" y="186452"/>
                </a:cubicBezTo>
                <a:cubicBezTo>
                  <a:pt x="225028" y="175799"/>
                  <a:pt x="216393" y="167164"/>
                  <a:pt x="205740" y="167164"/>
                </a:cubicBezTo>
                <a:moveTo>
                  <a:pt x="186452" y="257175"/>
                </a:moveTo>
                <a:cubicBezTo>
                  <a:pt x="186452" y="267828"/>
                  <a:pt x="195087" y="276463"/>
                  <a:pt x="205740" y="276463"/>
                </a:cubicBezTo>
                <a:cubicBezTo>
                  <a:pt x="216393" y="276463"/>
                  <a:pt x="225028" y="267828"/>
                  <a:pt x="225028" y="257175"/>
                </a:cubicBezTo>
                <a:cubicBezTo>
                  <a:pt x="225028" y="246522"/>
                  <a:pt x="216393" y="237887"/>
                  <a:pt x="205740" y="237887"/>
                </a:cubicBezTo>
                <a:cubicBezTo>
                  <a:pt x="195087" y="237887"/>
                  <a:pt x="186452" y="246522"/>
                  <a:pt x="186452" y="257175"/>
                </a:cubicBezTo>
                <a:moveTo>
                  <a:pt x="276463" y="167164"/>
                </a:moveTo>
                <a:cubicBezTo>
                  <a:pt x="265811" y="167164"/>
                  <a:pt x="257175" y="175799"/>
                  <a:pt x="257175" y="186452"/>
                </a:cubicBezTo>
                <a:cubicBezTo>
                  <a:pt x="257175" y="197104"/>
                  <a:pt x="265811" y="205740"/>
                  <a:pt x="276463" y="205740"/>
                </a:cubicBezTo>
                <a:cubicBezTo>
                  <a:pt x="287116" y="205740"/>
                  <a:pt x="295751" y="197104"/>
                  <a:pt x="295751" y="186452"/>
                </a:cubicBezTo>
                <a:cubicBezTo>
                  <a:pt x="295751" y="175799"/>
                  <a:pt x="287116" y="167164"/>
                  <a:pt x="276463" y="167164"/>
                </a:cubicBezTo>
                <a:moveTo>
                  <a:pt x="257175" y="257175"/>
                </a:moveTo>
                <a:cubicBezTo>
                  <a:pt x="257175" y="267828"/>
                  <a:pt x="265811" y="276463"/>
                  <a:pt x="276463" y="276463"/>
                </a:cubicBezTo>
                <a:cubicBezTo>
                  <a:pt x="287116" y="276463"/>
                  <a:pt x="295751" y="267828"/>
                  <a:pt x="295751" y="257175"/>
                </a:cubicBezTo>
                <a:cubicBezTo>
                  <a:pt x="295751" y="246522"/>
                  <a:pt x="287116" y="237887"/>
                  <a:pt x="276463" y="237887"/>
                </a:cubicBezTo>
                <a:cubicBezTo>
                  <a:pt x="265811" y="237887"/>
                  <a:pt x="257175" y="246522"/>
                  <a:pt x="257175" y="257175"/>
                </a:cubicBezTo>
                <a:moveTo>
                  <a:pt x="276463" y="308610"/>
                </a:moveTo>
                <a:cubicBezTo>
                  <a:pt x="265811" y="308610"/>
                  <a:pt x="257175" y="317246"/>
                  <a:pt x="257175" y="327898"/>
                </a:cubicBezTo>
                <a:cubicBezTo>
                  <a:pt x="257175" y="338551"/>
                  <a:pt x="265811" y="347186"/>
                  <a:pt x="276463" y="347186"/>
                </a:cubicBezTo>
                <a:cubicBezTo>
                  <a:pt x="287116" y="347186"/>
                  <a:pt x="295751" y="338551"/>
                  <a:pt x="295751" y="327898"/>
                </a:cubicBezTo>
                <a:cubicBezTo>
                  <a:pt x="295751" y="317246"/>
                  <a:pt x="287116" y="308610"/>
                  <a:pt x="276463" y="308610"/>
                </a:cubicBez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the next lesson, we will explore division and its connection to multiplication.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Division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237887" y="77152"/>
                </a:moveTo>
                <a:cubicBezTo>
                  <a:pt x="237887" y="59398"/>
                  <a:pt x="223494" y="45006"/>
                  <a:pt x="205740" y="45006"/>
                </a:cubicBezTo>
                <a:cubicBezTo>
                  <a:pt x="187986" y="45006"/>
                  <a:pt x="173593" y="59398"/>
                  <a:pt x="173593" y="77152"/>
                </a:cubicBezTo>
                <a:cubicBezTo>
                  <a:pt x="173593" y="94907"/>
                  <a:pt x="187986" y="109299"/>
                  <a:pt x="205740" y="109299"/>
                </a:cubicBezTo>
                <a:cubicBezTo>
                  <a:pt x="223494" y="109299"/>
                  <a:pt x="237887" y="94907"/>
                  <a:pt x="237887" y="77152"/>
                </a:cubicBezTo>
                <a:moveTo>
                  <a:pt x="237887" y="334328"/>
                </a:moveTo>
                <a:cubicBezTo>
                  <a:pt x="237887" y="316573"/>
                  <a:pt x="223494" y="302181"/>
                  <a:pt x="205740" y="302181"/>
                </a:cubicBezTo>
                <a:cubicBezTo>
                  <a:pt x="187986" y="302181"/>
                  <a:pt x="173593" y="316573"/>
                  <a:pt x="173593" y="334328"/>
                </a:cubicBezTo>
                <a:cubicBezTo>
                  <a:pt x="173593" y="352082"/>
                  <a:pt x="187986" y="366474"/>
                  <a:pt x="205740" y="366474"/>
                </a:cubicBezTo>
                <a:cubicBezTo>
                  <a:pt x="223494" y="366474"/>
                  <a:pt x="237887" y="352082"/>
                  <a:pt x="237887" y="334328"/>
                </a:cubicBezTo>
                <a:moveTo>
                  <a:pt x="353616" y="225028"/>
                </a:moveTo>
                <a:cubicBezTo>
                  <a:pt x="364304" y="225028"/>
                  <a:pt x="372904" y="216429"/>
                  <a:pt x="372904" y="205740"/>
                </a:cubicBezTo>
                <a:cubicBezTo>
                  <a:pt x="372904" y="195051"/>
                  <a:pt x="364304" y="186452"/>
                  <a:pt x="353616" y="186452"/>
                </a:cubicBezTo>
                <a:lnTo>
                  <a:pt x="57864" y="186452"/>
                </a:lnTo>
                <a:cubicBezTo>
                  <a:pt x="47176" y="186452"/>
                  <a:pt x="38576" y="195051"/>
                  <a:pt x="38576" y="205740"/>
                </a:cubicBezTo>
                <a:cubicBezTo>
                  <a:pt x="38576" y="216429"/>
                  <a:pt x="47176" y="225028"/>
                  <a:pt x="57864" y="225028"/>
                </a:cubicBezTo>
                <a:lnTo>
                  <a:pt x="353616" y="225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50" r="322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extra resources for students who find word problems challenging.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Modify the lesson pace to ensure all students can engage and understand the material.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Adjustments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interactive games effectively fostered teamwork and enhanced problem-solving skills among participants.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students expressed that the collaborative nature of the games made learning enjoyable.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Effectiveness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227" y="2413354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227" y="3054295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is a key building block in mathematics, essential for understanding more complex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mastering multiplication, you create a solid foundation for future math studies and enhance your problem-solving skills.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227" y="182736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321469" y="141446"/>
                </a:moveTo>
                <a:lnTo>
                  <a:pt x="321469" y="360045"/>
                </a:lnTo>
                <a:cubicBezTo>
                  <a:pt x="321469" y="367117"/>
                  <a:pt x="315682" y="372904"/>
                  <a:pt x="308610" y="372904"/>
                </a:cubicBezTo>
                <a:lnTo>
                  <a:pt x="102870" y="372904"/>
                </a:lnTo>
                <a:cubicBezTo>
                  <a:pt x="95798" y="372904"/>
                  <a:pt x="90011" y="367117"/>
                  <a:pt x="90011" y="360045"/>
                </a:cubicBezTo>
                <a:lnTo>
                  <a:pt x="90011" y="141446"/>
                </a:lnTo>
                <a:lnTo>
                  <a:pt x="321469" y="141446"/>
                </a:lnTo>
                <a:moveTo>
                  <a:pt x="321469" y="102870"/>
                </a:moveTo>
                <a:lnTo>
                  <a:pt x="90011" y="102870"/>
                </a:lnTo>
                <a:lnTo>
                  <a:pt x="90011" y="51435"/>
                </a:lnTo>
                <a:cubicBezTo>
                  <a:pt x="90011" y="44363"/>
                  <a:pt x="95798" y="38576"/>
                  <a:pt x="102870" y="38576"/>
                </a:cubicBezTo>
                <a:lnTo>
                  <a:pt x="308610" y="38576"/>
                </a:lnTo>
                <a:cubicBezTo>
                  <a:pt x="315682" y="38576"/>
                  <a:pt x="321469" y="44363"/>
                  <a:pt x="321469" y="51435"/>
                </a:cubicBezTo>
                <a:lnTo>
                  <a:pt x="321469" y="102870"/>
                </a:lnTo>
                <a:moveTo>
                  <a:pt x="360045" y="102870"/>
                </a:moveTo>
                <a:lnTo>
                  <a:pt x="360045" y="51435"/>
                </a:lnTo>
                <a:cubicBezTo>
                  <a:pt x="360045" y="23065"/>
                  <a:pt x="336980" y="0"/>
                  <a:pt x="308610" y="0"/>
                </a:cubicBezTo>
                <a:lnTo>
                  <a:pt x="102870" y="0"/>
                </a:lnTo>
                <a:cubicBezTo>
                  <a:pt x="74500" y="0"/>
                  <a:pt x="51435" y="23065"/>
                  <a:pt x="51435" y="51435"/>
                </a:cubicBezTo>
                <a:lnTo>
                  <a:pt x="51435" y="102870"/>
                </a:lnTo>
                <a:lnTo>
                  <a:pt x="51435" y="122158"/>
                </a:lnTo>
                <a:lnTo>
                  <a:pt x="51435" y="141446"/>
                </a:lnTo>
                <a:lnTo>
                  <a:pt x="51435" y="360045"/>
                </a:lnTo>
                <a:cubicBezTo>
                  <a:pt x="51435" y="388415"/>
                  <a:pt x="74500" y="411480"/>
                  <a:pt x="102870" y="411480"/>
                </a:cubicBezTo>
                <a:lnTo>
                  <a:pt x="308610" y="411480"/>
                </a:lnTo>
                <a:cubicBezTo>
                  <a:pt x="336980" y="411480"/>
                  <a:pt x="360045" y="388415"/>
                  <a:pt x="360045" y="360045"/>
                </a:cubicBezTo>
                <a:lnTo>
                  <a:pt x="360045" y="141446"/>
                </a:lnTo>
                <a:lnTo>
                  <a:pt x="360045" y="122158"/>
                </a:lnTo>
                <a:lnTo>
                  <a:pt x="360045" y="102870"/>
                </a:lnTo>
                <a:moveTo>
                  <a:pt x="115729" y="186452"/>
                </a:moveTo>
                <a:cubicBezTo>
                  <a:pt x="115729" y="197104"/>
                  <a:pt x="124364" y="205740"/>
                  <a:pt x="135017" y="205740"/>
                </a:cubicBezTo>
                <a:cubicBezTo>
                  <a:pt x="145669" y="205740"/>
                  <a:pt x="154305" y="197104"/>
                  <a:pt x="154305" y="186452"/>
                </a:cubicBezTo>
                <a:cubicBezTo>
                  <a:pt x="154305" y="175799"/>
                  <a:pt x="145669" y="167164"/>
                  <a:pt x="135017" y="167164"/>
                </a:cubicBezTo>
                <a:cubicBezTo>
                  <a:pt x="124364" y="167164"/>
                  <a:pt x="115729" y="175799"/>
                  <a:pt x="115729" y="186452"/>
                </a:cubicBezTo>
                <a:lnTo>
                  <a:pt x="115729" y="186452"/>
                </a:lnTo>
                <a:moveTo>
                  <a:pt x="135017" y="237887"/>
                </a:moveTo>
                <a:cubicBezTo>
                  <a:pt x="124364" y="237887"/>
                  <a:pt x="115729" y="246522"/>
                  <a:pt x="115729" y="257175"/>
                </a:cubicBezTo>
                <a:cubicBezTo>
                  <a:pt x="115729" y="267828"/>
                  <a:pt x="124364" y="276463"/>
                  <a:pt x="135017" y="276463"/>
                </a:cubicBezTo>
                <a:cubicBezTo>
                  <a:pt x="145669" y="276463"/>
                  <a:pt x="154305" y="267828"/>
                  <a:pt x="154305" y="257175"/>
                </a:cubicBezTo>
                <a:cubicBezTo>
                  <a:pt x="154305" y="246522"/>
                  <a:pt x="145669" y="237887"/>
                  <a:pt x="135017" y="237887"/>
                </a:cubicBezTo>
                <a:lnTo>
                  <a:pt x="135017" y="237887"/>
                </a:lnTo>
                <a:moveTo>
                  <a:pt x="115729" y="327898"/>
                </a:moveTo>
                <a:cubicBezTo>
                  <a:pt x="115729" y="338587"/>
                  <a:pt x="124328" y="347186"/>
                  <a:pt x="135017" y="347186"/>
                </a:cubicBezTo>
                <a:lnTo>
                  <a:pt x="205740" y="347186"/>
                </a:lnTo>
                <a:cubicBezTo>
                  <a:pt x="216429" y="347186"/>
                  <a:pt x="225028" y="338587"/>
                  <a:pt x="225028" y="327898"/>
                </a:cubicBezTo>
                <a:cubicBezTo>
                  <a:pt x="225028" y="317209"/>
                  <a:pt x="216429" y="308610"/>
                  <a:pt x="205740" y="308610"/>
                </a:cubicBezTo>
                <a:lnTo>
                  <a:pt x="135017" y="308610"/>
                </a:lnTo>
                <a:cubicBezTo>
                  <a:pt x="124328" y="308610"/>
                  <a:pt x="115729" y="317209"/>
                  <a:pt x="115729" y="327898"/>
                </a:cubicBezTo>
                <a:moveTo>
                  <a:pt x="205740" y="167164"/>
                </a:moveTo>
                <a:cubicBezTo>
                  <a:pt x="195087" y="167164"/>
                  <a:pt x="186452" y="175799"/>
                  <a:pt x="186452" y="186452"/>
                </a:cubicBezTo>
                <a:cubicBezTo>
                  <a:pt x="186452" y="197104"/>
                  <a:pt x="195087" y="205740"/>
                  <a:pt x="205740" y="205740"/>
                </a:cubicBezTo>
                <a:cubicBezTo>
                  <a:pt x="216393" y="205740"/>
                  <a:pt x="225028" y="197104"/>
                  <a:pt x="225028" y="186452"/>
                </a:cubicBezTo>
                <a:cubicBezTo>
                  <a:pt x="225028" y="175799"/>
                  <a:pt x="216393" y="167164"/>
                  <a:pt x="205740" y="167164"/>
                </a:cubicBezTo>
                <a:moveTo>
                  <a:pt x="186452" y="257175"/>
                </a:moveTo>
                <a:cubicBezTo>
                  <a:pt x="186452" y="267828"/>
                  <a:pt x="195087" y="276463"/>
                  <a:pt x="205740" y="276463"/>
                </a:cubicBezTo>
                <a:cubicBezTo>
                  <a:pt x="216393" y="276463"/>
                  <a:pt x="225028" y="267828"/>
                  <a:pt x="225028" y="257175"/>
                </a:cubicBezTo>
                <a:cubicBezTo>
                  <a:pt x="225028" y="246522"/>
                  <a:pt x="216393" y="237887"/>
                  <a:pt x="205740" y="237887"/>
                </a:cubicBezTo>
                <a:cubicBezTo>
                  <a:pt x="195087" y="237887"/>
                  <a:pt x="186452" y="246522"/>
                  <a:pt x="186452" y="257175"/>
                </a:cubicBezTo>
                <a:moveTo>
                  <a:pt x="276463" y="167164"/>
                </a:moveTo>
                <a:cubicBezTo>
                  <a:pt x="265811" y="167164"/>
                  <a:pt x="257175" y="175799"/>
                  <a:pt x="257175" y="186452"/>
                </a:cubicBezTo>
                <a:cubicBezTo>
                  <a:pt x="257175" y="197104"/>
                  <a:pt x="265811" y="205740"/>
                  <a:pt x="276463" y="205740"/>
                </a:cubicBezTo>
                <a:cubicBezTo>
                  <a:pt x="287116" y="205740"/>
                  <a:pt x="295751" y="197104"/>
                  <a:pt x="295751" y="186452"/>
                </a:cubicBezTo>
                <a:cubicBezTo>
                  <a:pt x="295751" y="175799"/>
                  <a:pt x="287116" y="167164"/>
                  <a:pt x="276463" y="167164"/>
                </a:cubicBezTo>
                <a:moveTo>
                  <a:pt x="257175" y="257175"/>
                </a:moveTo>
                <a:cubicBezTo>
                  <a:pt x="257175" y="267828"/>
                  <a:pt x="265811" y="276463"/>
                  <a:pt x="276463" y="276463"/>
                </a:cubicBezTo>
                <a:cubicBezTo>
                  <a:pt x="287116" y="276463"/>
                  <a:pt x="295751" y="267828"/>
                  <a:pt x="295751" y="257175"/>
                </a:cubicBezTo>
                <a:cubicBezTo>
                  <a:pt x="295751" y="246522"/>
                  <a:pt x="287116" y="237887"/>
                  <a:pt x="276463" y="237887"/>
                </a:cubicBezTo>
                <a:cubicBezTo>
                  <a:pt x="265811" y="237887"/>
                  <a:pt x="257175" y="246522"/>
                  <a:pt x="257175" y="257175"/>
                </a:cubicBezTo>
                <a:moveTo>
                  <a:pt x="276463" y="308610"/>
                </a:moveTo>
                <a:cubicBezTo>
                  <a:pt x="265811" y="308610"/>
                  <a:pt x="257175" y="317246"/>
                  <a:pt x="257175" y="327898"/>
                </a:cubicBezTo>
                <a:cubicBezTo>
                  <a:pt x="257175" y="338551"/>
                  <a:pt x="265811" y="347186"/>
                  <a:pt x="276463" y="347186"/>
                </a:cubicBezTo>
                <a:cubicBezTo>
                  <a:pt x="287116" y="347186"/>
                  <a:pt x="295751" y="338551"/>
                  <a:pt x="295751" y="327898"/>
                </a:cubicBezTo>
                <a:cubicBezTo>
                  <a:pt x="295751" y="317246"/>
                  <a:pt x="287116" y="308610"/>
                  <a:pt x="276463" y="30861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42544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engaging games and worksheets available in class. These activities reinforce multiplication concepts.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various online platforms for extra practice. These sites offer exercises to improve understanding.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can encourage their child to apply multiplication concepts to real-world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calculating the cost of groceries or determining the area of a room can make learning relevant.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can support their child's learning by practicing multiplication concepts with them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regular practice helps reinforce understanding and retention.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Practice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71" r="322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students needing accommodations.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support for full participation in all activities.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Accommodations Needed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safe environment during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check on students to address concerns quickly.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Safety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8667" r="286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safe environment for students to ask questions.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sharing of thoughts and solutions during discussions.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Questions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step-by-step guidance to help students understand tasks.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demonstrations to clarify complex concepts.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Clear Instructions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35054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854643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23444" y="113157"/>
                </a:moveTo>
                <a:cubicBezTo>
                  <a:pt x="72330" y="113157"/>
                  <a:pt x="30861" y="154626"/>
                  <a:pt x="30861" y="205740"/>
                </a:cubicBezTo>
                <a:cubicBezTo>
                  <a:pt x="30861" y="256854"/>
                  <a:pt x="72330" y="298323"/>
                  <a:pt x="123444" y="298323"/>
                </a:cubicBezTo>
                <a:lnTo>
                  <a:pt x="288036" y="298323"/>
                </a:lnTo>
                <a:cubicBezTo>
                  <a:pt x="339150" y="298323"/>
                  <a:pt x="380619" y="256854"/>
                  <a:pt x="380619" y="205740"/>
                </a:cubicBezTo>
                <a:cubicBezTo>
                  <a:pt x="380619" y="154626"/>
                  <a:pt x="339150" y="113157"/>
                  <a:pt x="288036" y="113157"/>
                </a:cubicBezTo>
                <a:lnTo>
                  <a:pt x="123444" y="113157"/>
                </a:lnTo>
                <a:moveTo>
                  <a:pt x="0" y="205740"/>
                </a:moveTo>
                <a:cubicBezTo>
                  <a:pt x="0" y="137589"/>
                  <a:pt x="55293" y="82296"/>
                  <a:pt x="123444" y="82296"/>
                </a:cubicBezTo>
                <a:lnTo>
                  <a:pt x="288036" y="82296"/>
                </a:lnTo>
                <a:cubicBezTo>
                  <a:pt x="356187" y="82296"/>
                  <a:pt x="411480" y="137589"/>
                  <a:pt x="411480" y="205740"/>
                </a:cubicBezTo>
                <a:cubicBezTo>
                  <a:pt x="411480" y="273891"/>
                  <a:pt x="356187" y="329184"/>
                  <a:pt x="288036" y="329184"/>
                </a:cubicBezTo>
                <a:lnTo>
                  <a:pt x="123444" y="329184"/>
                </a:lnTo>
                <a:cubicBezTo>
                  <a:pt x="55293" y="329184"/>
                  <a:pt x="0" y="273891"/>
                  <a:pt x="0" y="205740"/>
                </a:cubicBezTo>
                <a:moveTo>
                  <a:pt x="149162" y="169736"/>
                </a:moveTo>
                <a:lnTo>
                  <a:pt x="149162" y="190310"/>
                </a:lnTo>
                <a:lnTo>
                  <a:pt x="169736" y="190310"/>
                </a:lnTo>
                <a:cubicBezTo>
                  <a:pt x="178287" y="190310"/>
                  <a:pt x="185166" y="197189"/>
                  <a:pt x="185166" y="205740"/>
                </a:cubicBezTo>
                <a:cubicBezTo>
                  <a:pt x="185166" y="214291"/>
                  <a:pt x="178287" y="221171"/>
                  <a:pt x="169736" y="221171"/>
                </a:cubicBezTo>
                <a:lnTo>
                  <a:pt x="149162" y="221171"/>
                </a:lnTo>
                <a:lnTo>
                  <a:pt x="149162" y="241745"/>
                </a:lnTo>
                <a:cubicBezTo>
                  <a:pt x="149162" y="250296"/>
                  <a:pt x="142282" y="257175"/>
                  <a:pt x="133731" y="257175"/>
                </a:cubicBezTo>
                <a:cubicBezTo>
                  <a:pt x="125180" y="257175"/>
                  <a:pt x="118300" y="250296"/>
                  <a:pt x="118300" y="241745"/>
                </a:cubicBezTo>
                <a:lnTo>
                  <a:pt x="118300" y="221171"/>
                </a:lnTo>
                <a:lnTo>
                  <a:pt x="97726" y="221171"/>
                </a:lnTo>
                <a:cubicBezTo>
                  <a:pt x="89175" y="221171"/>
                  <a:pt x="82296" y="214291"/>
                  <a:pt x="82296" y="205740"/>
                </a:cubicBezTo>
                <a:cubicBezTo>
                  <a:pt x="82296" y="197189"/>
                  <a:pt x="89175" y="190310"/>
                  <a:pt x="97726" y="190310"/>
                </a:cubicBezTo>
                <a:lnTo>
                  <a:pt x="118300" y="190310"/>
                </a:lnTo>
                <a:lnTo>
                  <a:pt x="118300" y="169736"/>
                </a:lnTo>
                <a:cubicBezTo>
                  <a:pt x="118300" y="161184"/>
                  <a:pt x="125180" y="154305"/>
                  <a:pt x="133731" y="154305"/>
                </a:cubicBezTo>
                <a:cubicBezTo>
                  <a:pt x="142282" y="154305"/>
                  <a:pt x="149162" y="161184"/>
                  <a:pt x="149162" y="169736"/>
                </a:cubicBezTo>
                <a:moveTo>
                  <a:pt x="257175" y="216027"/>
                </a:moveTo>
                <a:cubicBezTo>
                  <a:pt x="268538" y="216027"/>
                  <a:pt x="277749" y="225238"/>
                  <a:pt x="277749" y="236601"/>
                </a:cubicBezTo>
                <a:cubicBezTo>
                  <a:pt x="277749" y="247964"/>
                  <a:pt x="268538" y="257175"/>
                  <a:pt x="257175" y="257175"/>
                </a:cubicBezTo>
                <a:cubicBezTo>
                  <a:pt x="245812" y="257175"/>
                  <a:pt x="236601" y="247964"/>
                  <a:pt x="236601" y="236601"/>
                </a:cubicBezTo>
                <a:cubicBezTo>
                  <a:pt x="236601" y="225238"/>
                  <a:pt x="245812" y="216027"/>
                  <a:pt x="257175" y="216027"/>
                </a:cubicBezTo>
                <a:moveTo>
                  <a:pt x="277749" y="174879"/>
                </a:moveTo>
                <a:cubicBezTo>
                  <a:pt x="277749" y="163516"/>
                  <a:pt x="286960" y="154305"/>
                  <a:pt x="298323" y="154305"/>
                </a:cubicBezTo>
                <a:cubicBezTo>
                  <a:pt x="309686" y="154305"/>
                  <a:pt x="318897" y="163516"/>
                  <a:pt x="318897" y="174879"/>
                </a:cubicBezTo>
                <a:cubicBezTo>
                  <a:pt x="318897" y="186242"/>
                  <a:pt x="309686" y="195453"/>
                  <a:pt x="298323" y="195453"/>
                </a:cubicBezTo>
                <a:cubicBezTo>
                  <a:pt x="286960" y="195453"/>
                  <a:pt x="277749" y="186242"/>
                  <a:pt x="277749" y="174879"/>
                </a:cubicBezTo>
                <a:lnTo>
                  <a:pt x="277749" y="1748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35054" y="548639"/>
            <a:ext cx="7108305" cy="696501"/>
          </a:xfrm>
          <a:custGeom>
            <a:avLst/>
            <a:gdLst/>
            <a:ahLst/>
            <a:cxnLst/>
            <a:rect l="l" t="t" r="r" b="b"/>
            <a:pathLst>
              <a:path w="7108305" h="696501">
                <a:moveTo>
                  <a:pt x="0" y="696501"/>
                </a:moveTo>
                <a:lnTo>
                  <a:pt x="0" y="0"/>
                </a:lnTo>
                <a:lnTo>
                  <a:pt x="7108305" y="0"/>
                </a:lnTo>
                <a:lnTo>
                  <a:pt x="710830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81861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Multiplication: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3505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895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54643" y="2455884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54642" y="3096825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games and word problems engage students in multiplication, enhancing their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reinforces learning, leading to proficiency in multiplication.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2025-03-13T03:36:06Z</dcterms:created>
  <dcterms:modified xsi:type="dcterms:W3CDTF">2025-03-13T03:36:06Z</dcterms:modified>
</cp:coreProperties>
</file>