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87c16115a1b1dd3c7bb85ae6c942d88bae81d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74757a58c8e07982053cb4e6813431725672d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34e24ddc41c4f564f98b1c568a285c3456ced3b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5575b526ad6188fb6f0846a2e59bcbb6f27dba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e47fdd40227e0b4b7ea128dad3e5d77302e5f8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c788fdde42daadb998d8c029359776ced74aef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03a9dfcf2a796ab0bf7baf73398335893753ec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4c3a6040160ba1a4466f5646b043b1e8d31712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Simplifying, Solving, and Applying Linear Equations in Real-World Scenarios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Linear Equations: Techniques and Applications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Simplifying and Solving Linear Equations with Multi…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Definition of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Properties of Equality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Inverse Operations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Simplifying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Solving Linear Equations with Multiplication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Solving Linear Equations with Division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 of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1 - Simplifying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2 - Solving Linear Equations with Multiplic…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3 - Solving Linear Equations with Division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when Solving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Tips and Strategies for Solving Linear Equations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Exercises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Scenario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Activity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Simplifying and Solving Linear Equations with Multiplication and Division</a:t>
            </a:r>
            <a:endParaRPr lang="en-US" sz="2285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Simplifying and Solving Linear Equations with Multiplication and Division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this lesson focused on simplifying and solving linear equations using multiplication and division.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how to apply multiplication and division to solve linear equations.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solving equations through guided examples and exercises.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Linear Equations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Linear Equations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a Linear Equation?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Standard Form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339" r="3333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Properties of Equality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a = b, then a + c = b + c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Additive Property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a = b, then a - c = b - c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Subtractive Property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a = b, then ac = bc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Multiplicative Property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a = b, then a/c = b/c (where c ≠ 0)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Divisive Property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Inverse Operations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48122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 and Subtraction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If you have the equation x + 5 = 12, you can subtract 5 from both sides to isolate x.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Multiplication and Division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The inverse operation of 2x is x/2, allowing us to solve for x by dividing both sides by 2.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Inverse Operations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Inverse operations are essential for solving linear equations.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allow us to isolate the variable and find its value.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Inverse Operations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Simplifying Linear Equations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Simplification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Simplifying linear equations involves combining like terms and eliminating unnecessary variables or constants.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 with Multiplication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 with Multiplication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Isolating the Variable: To solve a linear equation with multiplication, isolate the variable by dividing both sides by the coefficient of the variable.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Equation: 2x = 6. Solution Steps: Divide both sides by 2: x = 6/2. Final Result: x = 3.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91400" y="1628410"/>
            <a:ext cx="4206240" cy="4206240"/>
          </a:xfrm>
          <a:custGeom>
            <a:avLst/>
            <a:gdLst/>
            <a:ahLst/>
            <a:cxnLst/>
            <a:rect l="l" t="t" r="r" b="b"/>
            <a:pathLst>
              <a:path w="4206240" h="4206240">
                <a:moveTo>
                  <a:pt x="0" y="2103120"/>
                </a:moveTo>
                <a:cubicBezTo>
                  <a:pt x="0" y="941599"/>
                  <a:pt x="941599" y="0"/>
                  <a:pt x="2103120" y="0"/>
                </a:cubicBezTo>
                <a:cubicBezTo>
                  <a:pt x="3264641" y="0"/>
                  <a:pt x="4206240" y="941599"/>
                  <a:pt x="4206240" y="2103120"/>
                </a:cubicBezTo>
                <a:cubicBezTo>
                  <a:pt x="4206240" y="3264641"/>
                  <a:pt x="3264641" y="4206240"/>
                  <a:pt x="2103120" y="4206240"/>
                </a:cubicBezTo>
                <a:cubicBezTo>
                  <a:pt x="941599" y="4206240"/>
                  <a:pt x="0" y="3264641"/>
                  <a:pt x="0" y="2103120"/>
                </a:cubicBezTo>
              </a:path>
            </a:pathLst>
          </a:custGeom>
          <a:gradFill>
            <a:gsLst>
              <a:gs pos="0">
                <a:srgbClr val="f0e3ff">
                  <a:alpha val="100000"/>
                </a:srgbClr>
              </a:gs>
              <a:gs pos="100000">
                <a:srgbClr val="f9f5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 with Division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39" y="2688902"/>
            <a:ext cx="5659717" cy="2884334"/>
          </a:xfrm>
          <a:custGeom>
            <a:avLst/>
            <a:gdLst/>
            <a:ahLst/>
            <a:cxnLst/>
            <a:rect l="l" t="t" r="r" b="b"/>
            <a:pathLst>
              <a:path w="5659717" h="2884334">
                <a:moveTo>
                  <a:pt x="0" y="2884334"/>
                </a:moveTo>
                <a:lnTo>
                  <a:pt x="0" y="0"/>
                </a:lnTo>
                <a:lnTo>
                  <a:pt x="5659717" y="0"/>
                </a:lnTo>
                <a:lnTo>
                  <a:pt x="5659717" y="2884334"/>
                </a:lnTo>
                <a:lnTo>
                  <a:pt x="0" y="288433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Isolating the Variable: To solve a linear equation with division, we need to isolate the variable by multiplying both sides of the equation by the reciprocal of the coefficient of the variable.</a:t>
            </a:r>
            <a:endParaRPr lang="en-US" sz="16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</a:t>
            </a:r>
            <a:endParaRPr lang="en-US" sz="16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Equation: x/3 = 2</a:t>
            </a:r>
            <a:endParaRPr lang="en-US" sz="16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Solution:</a:t>
            </a:r>
            <a:endParaRPr lang="en-US" sz="16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Multiply both sides by 3: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1713251"/>
            <a:ext cx="5659717" cy="778879"/>
          </a:xfrm>
          <a:custGeom>
            <a:avLst/>
            <a:gdLst/>
            <a:ahLst/>
            <a:cxnLst/>
            <a:rect l="l" t="t" r="r" b="b"/>
            <a:pathLst>
              <a:path w="5659717" h="778879">
                <a:moveTo>
                  <a:pt x="0" y="778879"/>
                </a:moveTo>
                <a:lnTo>
                  <a:pt x="0" y="0"/>
                </a:lnTo>
                <a:lnTo>
                  <a:pt x="5659717" y="0"/>
                </a:lnTo>
                <a:lnTo>
                  <a:pt x="5659717" y="778879"/>
                </a:lnTo>
                <a:lnTo>
                  <a:pt x="0" y="77887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 with Division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122920" y="235993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27432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255" r="362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 of Linear Equations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can model population changes over time, assuming a constant growth rate.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If a town's population increases by 100 people each year, the population (P) after t years can be represented as P = P0 + 100t, where P0 is the initial population.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Modeling Population Growth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help calculate the time required to travel a certain distance at a constant speed.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If a car travels at 60 miles per hour, the time (T) to travel a distance (D) can be expressed as T = D/60.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Determining Travel Time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Linear equations can be used to determine total costs based on unit prices and quantities.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If a shirt costs $20, the total cost for x shirts can be represented as C = 20x.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Calculating the Cost of Goods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1 - Simplifying Linear Equations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1 - Simplifying Linear Equations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 to Simplify: Simplify the equation: 3x + 2 = 11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Step-by-Step Solution: Isolate the variable: Subtract 2 from both sides: 3x = 11 - 2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Step-by-Step Solution: Simplify: 3x = 9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Step-by-Step Solution: Solve for x: Divide both sides by 3: x =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2 - Solving Linear Equations with Multiplication</a:t>
            </a:r>
            <a:endParaRPr lang="en-US" sz="2285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2 - Solving Linear Equations with Multiplication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 to Solve: Solve the equation: 4x = 20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Solution Steps: Divide both sides by 4: x = 20 / 4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Simplify the result: x =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125" r="30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3 - Solving Linear Equations with Division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 with Division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 to Solve: Solve the equation: x/2 = 4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Steps to Solution: Multiply both sides by 2 to isolate x: x = 4 * 2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Answer: Therefore, the solution is: x = 8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when Solving Linear Equations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the time to combine like terms and simplify both sides of the equation to ensure accuracy in your solution.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 Simplifying the Equation Correctly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Remember to distribute multiplication across all terms within parentheses to avoid errors in simplification.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 Applying the Distributive Property Correctly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ensure that the denominator is not zero before performing division in an equation.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Forgetting to Check for Division by Zero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and Strategies for Solving Linear Equations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that you distribute coefficients accurately across terms to maintain the equation's integrity.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 the Distributive Property Correctly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verify that the denominator in any division operation is not zero to avoid undefined results.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Check for Division by Zero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graphs, number lines, or diagrams to visualize the equation and its solutions.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Utilize Visual Aids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Exercises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the equation: 3x = 15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Exercise 2: Solving with Multiplication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Simplify the equation: 2x + 5 = 11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Exercise 1: Simplification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practice exercises to solidify your skills in simplifying and solving linear equations.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Reinforce Understanding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27500" r="27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Scenario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 of Linear Equations in Daily Life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Bakery Operations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bakery sells a total of 250 loaves of bread per day.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want to package them in boxes that hold 5 loaves each.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Question: How many boxes can they fill?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Solution: Calculation: 250 loaves ÷ 5 loaves/box = 50 boxes. Conclusion: The bakery can fill 50 boxes with the loaves of bread.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85119"/>
            <a:ext cx="7108305" cy="4592162"/>
          </a:xfrm>
          <a:custGeom>
            <a:avLst/>
            <a:gdLst/>
            <a:ahLst/>
            <a:cxnLst/>
            <a:rect l="l" t="t" r="r" b="b"/>
            <a:pathLst>
              <a:path w="7108305" h="4592162">
                <a:moveTo>
                  <a:pt x="140612" y="4592162"/>
                </a:moveTo>
                <a:cubicBezTo>
                  <a:pt x="62954" y="4592162"/>
                  <a:pt x="0" y="4529208"/>
                  <a:pt x="0" y="4451550"/>
                </a:cubicBezTo>
                <a:lnTo>
                  <a:pt x="0" y="140612"/>
                </a:lnTo>
                <a:cubicBezTo>
                  <a:pt x="0" y="62954"/>
                  <a:pt x="62954" y="0"/>
                  <a:pt x="140612" y="0"/>
                </a:cubicBezTo>
                <a:lnTo>
                  <a:pt x="6967693" y="0"/>
                </a:lnTo>
                <a:cubicBezTo>
                  <a:pt x="7045351" y="0"/>
                  <a:pt x="7108305" y="62954"/>
                  <a:pt x="7108305" y="140612"/>
                </a:cubicBezTo>
                <a:lnTo>
                  <a:pt x="7108305" y="4451550"/>
                </a:lnTo>
                <a:cubicBezTo>
                  <a:pt x="7108305" y="4529208"/>
                  <a:pt x="7045351" y="4592162"/>
                  <a:pt x="6967693" y="4592162"/>
                </a:cubicBezTo>
                <a:lnTo>
                  <a:pt x="140612" y="459216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9087" y="1925309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9086" y="2608782"/>
            <a:ext cx="6469128" cy="3291840"/>
          </a:xfrm>
          <a:custGeom>
            <a:avLst/>
            <a:gdLst/>
            <a:ahLst/>
            <a:cxnLst/>
            <a:rect l="l" t="t" r="r" b="b"/>
            <a:pathLst>
              <a:path w="6469128" h="3291840">
                <a:moveTo>
                  <a:pt x="0" y="329184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3291840"/>
                </a:lnTo>
                <a:lnTo>
                  <a:pt x="0" y="32918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Activity Overview: A collaborative exercise designed to reinforce understanding of simplifying and solving linear equations.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Instructions: Work in pairs to solve the following set of linear equations: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 1: 2x + 3 = 11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 2: 5x - 4 = 16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Equation 3: x/2 + 1 = 5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Complete the quiz individually and review your answers for accuracy.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Instructions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Simplify the equation: 2x + 3 = 7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the equation: 4x = 24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Solve the equation: x/3 = 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Questions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brief assessment to evaluate understanding of linear equations.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Quiz Overview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50424" y="1925558"/>
            <a:ext cx="10058400" cy="3931920"/>
          </a:xfrm>
          <a:custGeom>
            <a:avLst/>
            <a:gdLst/>
            <a:ahLst/>
            <a:cxnLst/>
            <a:rect l="l" t="t" r="r" b="b"/>
            <a:pathLst>
              <a:path w="10058400" h="3931920">
                <a:moveTo>
                  <a:pt x="0" y="3931920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3931920"/>
                </a:lnTo>
                <a:lnTo>
                  <a:pt x="0" y="393192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274320" tIns="64008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Simplifying and solving linear equations with multiplication and division is a fundamental skill in mathematics that lays the groundwork for more advanced concepts.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38" y="1677022"/>
            <a:ext cx="9601200" cy="731520"/>
          </a:xfrm>
          <a:custGeom>
            <a:avLst/>
            <a:gdLst/>
            <a:ahLst/>
            <a:cxnLst/>
            <a:rect l="l" t="t" r="r" b="b"/>
            <a:pathLst>
              <a:path w="9601200" h="731520">
                <a:moveTo>
                  <a:pt x="0" y="0"/>
                </a:moveTo>
                <a:lnTo>
                  <a:pt x="9235440" y="0"/>
                </a:lnTo>
                <a:lnTo>
                  <a:pt x="9601200" y="365760"/>
                </a:lnTo>
                <a:lnTo>
                  <a:pt x="923544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27432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Skill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Utilizing linear equations to solve practical problems, such as budgeting and resource allocation.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learned techniques to analyze data trends in various fields, including finance and science.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Difficulty in applying inverse operations correctly.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Confusion with common errors, such as misapplying the distributive property.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fundamentals of linear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techniques for simplifying and solving equations using multiplication and division.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Did You Learn?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Mastering Linear Equations: Techniques and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methods such as substitution and elimination to find solutions for systems of equations.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Solve the system: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2x + 3y = 6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x - y = 2.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Systems of Linear Equations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how to plot linear equations on a graph using slope-intercept form (y = mx + b).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Graph the equation y = 2x + 1.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isolating the variable by adding or subtracting terms from both sides of the equation.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Solve the equation x + 5 = 12.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Solving Linear Equations with Addition and Subtraction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2025-02-03T23:02:15Z</dcterms:created>
  <dcterms:modified xsi:type="dcterms:W3CDTF">2025-02-03T23:02:15Z</dcterms:modified>
</cp:coreProperties>
</file>