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b8ffde149f24b606dc26ca0b02d51e7af0593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ee2ba7edacb57f164e89d411ef310d913b72d7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06c81ff3c1b989c7f5e4fe81a00ea9ee962cf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e8a66e632282e52e8f52a83844fbbc38cebf5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919cf3f0507c8504fb0e301256458e31004d07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bcaf818355fcd5b36dfab88de05f6c7b927f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36332bb51405cb2b0313339ad0b42778308ea7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bee1d3d8fa1deb9ae8010df79fb529ca38e69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12faa20ee13b2f41ad83f0ae09b4b4183fd93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8b15e5e2addea2ed7c17b82cd7857e83ff8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Effective Techniques and Their Impact on Education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Reading Strategies for Enhanced Learning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Reading Strategies for Effective Le…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Reading Strategies are Important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Reading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to Apply Reading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of Reading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Challenges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Overcoming Challenges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Reading Strategies for Effective Learning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After reading, summarize the main points in your own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reinforces understanding and aids in retention.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Summarizing Information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the text by asking questions as you read.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promotes critical thinking and deeper comprehension.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Asking Questions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mental images of the information you read.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technique helps in understanding and remembering the material better.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 Texts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Reading Strategies are Important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to read effectively allows for better analysis of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evaluating evidence and forming well-informed opinions.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Analysis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reading enhances critical thinking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questioning and evaluating information critically.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strategies are essential for achieving academic success.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enable access to a wealth of information and resources.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Success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Reading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Linking new information to prior knowledge enhances understanding.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strategy helps readers relate to the content on a personal level.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Connections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731" y="141974"/>
                </a:moveTo>
                <a:cubicBezTo>
                  <a:pt x="272820" y="117886"/>
                  <a:pt x="272820" y="78838"/>
                  <a:pt x="248731" y="54749"/>
                </a:cubicBezTo>
                <a:cubicBezTo>
                  <a:pt x="225800" y="31818"/>
                  <a:pt x="188981" y="30575"/>
                  <a:pt x="164549" y="51963"/>
                </a:cubicBezTo>
                <a:lnTo>
                  <a:pt x="161935" y="54278"/>
                </a:lnTo>
                <a:cubicBezTo>
                  <a:pt x="157648" y="58007"/>
                  <a:pt x="157220" y="64522"/>
                  <a:pt x="160949" y="68808"/>
                </a:cubicBezTo>
                <a:cubicBezTo>
                  <a:pt x="164678" y="73094"/>
                  <a:pt x="171193" y="73523"/>
                  <a:pt x="175479" y="69794"/>
                </a:cubicBezTo>
                <a:lnTo>
                  <a:pt x="178094" y="67479"/>
                </a:lnTo>
                <a:cubicBezTo>
                  <a:pt x="194381" y="53249"/>
                  <a:pt x="218899" y="54063"/>
                  <a:pt x="234201" y="69365"/>
                </a:cubicBezTo>
                <a:cubicBezTo>
                  <a:pt x="250231" y="85396"/>
                  <a:pt x="250231" y="111413"/>
                  <a:pt x="234201" y="127487"/>
                </a:cubicBezTo>
                <a:lnTo>
                  <a:pt x="185637" y="176007"/>
                </a:lnTo>
                <a:cubicBezTo>
                  <a:pt x="169607" y="192038"/>
                  <a:pt x="143547" y="192038"/>
                  <a:pt x="127516" y="176007"/>
                </a:cubicBezTo>
                <a:cubicBezTo>
                  <a:pt x="112214" y="160705"/>
                  <a:pt x="111400" y="136188"/>
                  <a:pt x="125630" y="119900"/>
                </a:cubicBezTo>
                <a:lnTo>
                  <a:pt x="127645" y="117586"/>
                </a:lnTo>
                <a:cubicBezTo>
                  <a:pt x="131374" y="113299"/>
                  <a:pt x="130945" y="106827"/>
                  <a:pt x="126659" y="103055"/>
                </a:cubicBezTo>
                <a:cubicBezTo>
                  <a:pt x="122372" y="99283"/>
                  <a:pt x="115900" y="99755"/>
                  <a:pt x="112128" y="104041"/>
                </a:cubicBezTo>
                <a:lnTo>
                  <a:pt x="110114" y="106356"/>
                </a:lnTo>
                <a:cubicBezTo>
                  <a:pt x="88768" y="130787"/>
                  <a:pt x="90011" y="167606"/>
                  <a:pt x="112943" y="190538"/>
                </a:cubicBezTo>
                <a:cubicBezTo>
                  <a:pt x="137031" y="214626"/>
                  <a:pt x="176079" y="214626"/>
                  <a:pt x="200168" y="190538"/>
                </a:cubicBezTo>
                <a:lnTo>
                  <a:pt x="248731" y="141974"/>
                </a:lnTo>
                <a:moveTo>
                  <a:pt x="25589" y="132373"/>
                </a:moveTo>
                <a:cubicBezTo>
                  <a:pt x="1500" y="156462"/>
                  <a:pt x="1500" y="195510"/>
                  <a:pt x="25589" y="219556"/>
                </a:cubicBezTo>
                <a:cubicBezTo>
                  <a:pt x="48563" y="242530"/>
                  <a:pt x="85382" y="243730"/>
                  <a:pt x="109814" y="222342"/>
                </a:cubicBezTo>
                <a:lnTo>
                  <a:pt x="112428" y="220027"/>
                </a:lnTo>
                <a:cubicBezTo>
                  <a:pt x="116715" y="216298"/>
                  <a:pt x="117143" y="209783"/>
                  <a:pt x="113414" y="205497"/>
                </a:cubicBezTo>
                <a:cubicBezTo>
                  <a:pt x="109685" y="201210"/>
                  <a:pt x="103170" y="200782"/>
                  <a:pt x="98884" y="204511"/>
                </a:cubicBezTo>
                <a:lnTo>
                  <a:pt x="96269" y="206825"/>
                </a:lnTo>
                <a:cubicBezTo>
                  <a:pt x="79981" y="221056"/>
                  <a:pt x="55464" y="220241"/>
                  <a:pt x="40162" y="204939"/>
                </a:cubicBezTo>
                <a:cubicBezTo>
                  <a:pt x="24132" y="188909"/>
                  <a:pt x="24132" y="162891"/>
                  <a:pt x="40162" y="146818"/>
                </a:cubicBezTo>
                <a:lnTo>
                  <a:pt x="88725" y="98340"/>
                </a:lnTo>
                <a:cubicBezTo>
                  <a:pt x="104756" y="82310"/>
                  <a:pt x="130773" y="82310"/>
                  <a:pt x="146847" y="98340"/>
                </a:cubicBezTo>
                <a:cubicBezTo>
                  <a:pt x="162149" y="113642"/>
                  <a:pt x="162963" y="138160"/>
                  <a:pt x="148733" y="154447"/>
                </a:cubicBezTo>
                <a:lnTo>
                  <a:pt x="146418" y="157062"/>
                </a:lnTo>
                <a:cubicBezTo>
                  <a:pt x="142689" y="161348"/>
                  <a:pt x="143118" y="167820"/>
                  <a:pt x="147404" y="171592"/>
                </a:cubicBezTo>
                <a:cubicBezTo>
                  <a:pt x="151690" y="175364"/>
                  <a:pt x="158163" y="174893"/>
                  <a:pt x="161935" y="170607"/>
                </a:cubicBezTo>
                <a:lnTo>
                  <a:pt x="164249" y="167992"/>
                </a:lnTo>
                <a:cubicBezTo>
                  <a:pt x="185637" y="143560"/>
                  <a:pt x="184394" y="106741"/>
                  <a:pt x="161463" y="83767"/>
                </a:cubicBezTo>
                <a:cubicBezTo>
                  <a:pt x="137374" y="59678"/>
                  <a:pt x="98327" y="59678"/>
                  <a:pt x="74238" y="83767"/>
                </a:cubicBezTo>
                <a:lnTo>
                  <a:pt x="25589" y="13237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Condensing a text into a shorter form identifies the main idea and supporting details.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strategy aids in grasping the essential points of the material.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3345" y="156496"/>
                </a:moveTo>
                <a:lnTo>
                  <a:pt x="93345" y="133636"/>
                </a:lnTo>
                <a:lnTo>
                  <a:pt x="104061" y="125920"/>
                </a:lnTo>
                <a:lnTo>
                  <a:pt x="157877" y="179737"/>
                </a:lnTo>
                <a:lnTo>
                  <a:pt x="150209" y="190500"/>
                </a:lnTo>
                <a:lnTo>
                  <a:pt x="127349" y="190500"/>
                </a:lnTo>
                <a:cubicBezTo>
                  <a:pt x="121301" y="190500"/>
                  <a:pt x="115491" y="192929"/>
                  <a:pt x="111204" y="197215"/>
                </a:cubicBezTo>
                <a:lnTo>
                  <a:pt x="93059" y="215360"/>
                </a:lnTo>
                <a:lnTo>
                  <a:pt x="68532" y="190833"/>
                </a:lnTo>
                <a:lnTo>
                  <a:pt x="86678" y="172688"/>
                </a:lnTo>
                <a:cubicBezTo>
                  <a:pt x="90964" y="168402"/>
                  <a:pt x="93393" y="162592"/>
                  <a:pt x="93393" y="156543"/>
                </a:cubicBezTo>
                <a:lnTo>
                  <a:pt x="93345" y="156496"/>
                </a:lnTo>
                <a:moveTo>
                  <a:pt x="245174" y="58198"/>
                </a:moveTo>
                <a:lnTo>
                  <a:pt x="171402" y="160973"/>
                </a:lnTo>
                <a:lnTo>
                  <a:pt x="122873" y="112443"/>
                </a:lnTo>
                <a:lnTo>
                  <a:pt x="225647" y="38672"/>
                </a:lnTo>
                <a:cubicBezTo>
                  <a:pt x="226171" y="38290"/>
                  <a:pt x="226790" y="38100"/>
                  <a:pt x="227409" y="38100"/>
                </a:cubicBezTo>
                <a:cubicBezTo>
                  <a:pt x="228219" y="38100"/>
                  <a:pt x="228981" y="38433"/>
                  <a:pt x="229553" y="39005"/>
                </a:cubicBezTo>
                <a:lnTo>
                  <a:pt x="244840" y="54292"/>
                </a:lnTo>
                <a:cubicBezTo>
                  <a:pt x="245412" y="54864"/>
                  <a:pt x="245745" y="55626"/>
                  <a:pt x="245745" y="56436"/>
                </a:cubicBezTo>
                <a:cubicBezTo>
                  <a:pt x="245745" y="57055"/>
                  <a:pt x="245554" y="57674"/>
                  <a:pt x="245174" y="58198"/>
                </a:cubicBezTo>
                <a:lnTo>
                  <a:pt x="245174" y="58198"/>
                </a:lnTo>
                <a:moveTo>
                  <a:pt x="127349" y="213360"/>
                </a:moveTo>
                <a:lnTo>
                  <a:pt x="150209" y="213360"/>
                </a:lnTo>
                <a:cubicBezTo>
                  <a:pt x="157591" y="213360"/>
                  <a:pt x="164497" y="209836"/>
                  <a:pt x="168783" y="203835"/>
                </a:cubicBezTo>
                <a:lnTo>
                  <a:pt x="263747" y="71533"/>
                </a:lnTo>
                <a:cubicBezTo>
                  <a:pt x="266890" y="67151"/>
                  <a:pt x="268605" y="61865"/>
                  <a:pt x="268605" y="56436"/>
                </a:cubicBezTo>
                <a:cubicBezTo>
                  <a:pt x="268605" y="49578"/>
                  <a:pt x="265890" y="43005"/>
                  <a:pt x="261033" y="38148"/>
                </a:cubicBezTo>
                <a:lnTo>
                  <a:pt x="245697" y="22812"/>
                </a:lnTo>
                <a:cubicBezTo>
                  <a:pt x="240840" y="17955"/>
                  <a:pt x="234267" y="15240"/>
                  <a:pt x="227409" y="15240"/>
                </a:cubicBezTo>
                <a:cubicBezTo>
                  <a:pt x="221980" y="15240"/>
                  <a:pt x="216694" y="16954"/>
                  <a:pt x="212312" y="20098"/>
                </a:cubicBezTo>
                <a:lnTo>
                  <a:pt x="80010" y="115062"/>
                </a:lnTo>
                <a:cubicBezTo>
                  <a:pt x="74009" y="119348"/>
                  <a:pt x="70485" y="126254"/>
                  <a:pt x="70485" y="133636"/>
                </a:cubicBezTo>
                <a:lnTo>
                  <a:pt x="70485" y="156496"/>
                </a:lnTo>
                <a:lnTo>
                  <a:pt x="49673" y="177308"/>
                </a:lnTo>
                <a:cubicBezTo>
                  <a:pt x="44577" y="182404"/>
                  <a:pt x="42958" y="189690"/>
                  <a:pt x="44863" y="196120"/>
                </a:cubicBezTo>
                <a:lnTo>
                  <a:pt x="10192" y="230838"/>
                </a:lnTo>
                <a:cubicBezTo>
                  <a:pt x="7334" y="233696"/>
                  <a:pt x="5715" y="237553"/>
                  <a:pt x="5715" y="241602"/>
                </a:cubicBezTo>
                <a:lnTo>
                  <a:pt x="5715" y="243840"/>
                </a:lnTo>
                <a:cubicBezTo>
                  <a:pt x="5715" y="252270"/>
                  <a:pt x="12525" y="259080"/>
                  <a:pt x="20955" y="259080"/>
                </a:cubicBezTo>
                <a:lnTo>
                  <a:pt x="61293" y="259080"/>
                </a:lnTo>
                <a:cubicBezTo>
                  <a:pt x="65341" y="259080"/>
                  <a:pt x="69199" y="257461"/>
                  <a:pt x="72057" y="254603"/>
                </a:cubicBezTo>
                <a:lnTo>
                  <a:pt x="87678" y="238982"/>
                </a:lnTo>
                <a:cubicBezTo>
                  <a:pt x="94155" y="240887"/>
                  <a:pt x="101394" y="239268"/>
                  <a:pt x="106489" y="234172"/>
                </a:cubicBezTo>
                <a:lnTo>
                  <a:pt x="127349" y="213360"/>
                </a:lnTo>
                <a:moveTo>
                  <a:pt x="69866" y="224457"/>
                </a:moveTo>
                <a:lnTo>
                  <a:pt x="58150" y="236220"/>
                </a:lnTo>
                <a:lnTo>
                  <a:pt x="37148" y="236220"/>
                </a:lnTo>
                <a:lnTo>
                  <a:pt x="59388" y="213979"/>
                </a:lnTo>
                <a:lnTo>
                  <a:pt x="69914" y="224504"/>
                </a:lnTo>
                <a:lnTo>
                  <a:pt x="69866" y="22445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Generating questions clarifies understanding and promotes critical thinking.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readers to engage more deeply with the text.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mental images helps to represent information in a 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strategy enhances comprehension and retention of material.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Visualization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2" y="41202"/>
                </a:moveTo>
                <a:cubicBezTo>
                  <a:pt x="81224" y="44845"/>
                  <a:pt x="78599" y="47845"/>
                  <a:pt x="75170" y="49399"/>
                </a:cubicBezTo>
                <a:cubicBezTo>
                  <a:pt x="66276" y="53417"/>
                  <a:pt x="60061" y="62311"/>
                  <a:pt x="60008" y="72706"/>
                </a:cubicBezTo>
                <a:cubicBezTo>
                  <a:pt x="59954" y="77581"/>
                  <a:pt x="57222" y="81975"/>
                  <a:pt x="52882" y="84118"/>
                </a:cubicBezTo>
                <a:cubicBezTo>
                  <a:pt x="44363" y="88350"/>
                  <a:pt x="38576" y="97084"/>
                  <a:pt x="38576" y="107156"/>
                </a:cubicBezTo>
                <a:cubicBezTo>
                  <a:pt x="38576" y="110960"/>
                  <a:pt x="39380" y="114497"/>
                  <a:pt x="40827" y="117711"/>
                </a:cubicBezTo>
                <a:cubicBezTo>
                  <a:pt x="43184" y="122908"/>
                  <a:pt x="41845" y="128963"/>
                  <a:pt x="37558" y="132713"/>
                </a:cubicBezTo>
                <a:cubicBezTo>
                  <a:pt x="30272" y="138982"/>
                  <a:pt x="25718" y="148251"/>
                  <a:pt x="25718" y="158591"/>
                </a:cubicBezTo>
                <a:cubicBezTo>
                  <a:pt x="25718" y="169414"/>
                  <a:pt x="30700" y="179005"/>
                  <a:pt x="38523" y="185327"/>
                </a:cubicBezTo>
                <a:cubicBezTo>
                  <a:pt x="42113" y="188220"/>
                  <a:pt x="43881" y="192828"/>
                  <a:pt x="43184" y="197382"/>
                </a:cubicBezTo>
                <a:cubicBezTo>
                  <a:pt x="42970" y="198722"/>
                  <a:pt x="42863" y="200061"/>
                  <a:pt x="42863" y="201454"/>
                </a:cubicBezTo>
                <a:cubicBezTo>
                  <a:pt x="42863" y="215438"/>
                  <a:pt x="54007" y="226796"/>
                  <a:pt x="67884" y="227171"/>
                </a:cubicBezTo>
                <a:cubicBezTo>
                  <a:pt x="72813" y="227332"/>
                  <a:pt x="77206" y="230225"/>
                  <a:pt x="79242" y="234726"/>
                </a:cubicBezTo>
                <a:cubicBezTo>
                  <a:pt x="82939" y="242923"/>
                  <a:pt x="91190" y="248603"/>
                  <a:pt x="100727" y="248603"/>
                </a:cubicBezTo>
                <a:cubicBezTo>
                  <a:pt x="113747" y="248603"/>
                  <a:pt x="124301" y="238048"/>
                  <a:pt x="124301" y="225028"/>
                </a:cubicBezTo>
                <a:lnTo>
                  <a:pt x="124301" y="47149"/>
                </a:lnTo>
                <a:cubicBezTo>
                  <a:pt x="124301" y="35308"/>
                  <a:pt x="114711" y="25718"/>
                  <a:pt x="102870" y="25718"/>
                </a:cubicBezTo>
                <a:cubicBezTo>
                  <a:pt x="93119" y="25718"/>
                  <a:pt x="84814" y="32254"/>
                  <a:pt x="82242" y="41202"/>
                </a:cubicBezTo>
                <a:lnTo>
                  <a:pt x="82242" y="41202"/>
                </a:lnTo>
                <a:moveTo>
                  <a:pt x="137160" y="258247"/>
                </a:moveTo>
                <a:cubicBezTo>
                  <a:pt x="128159" y="268159"/>
                  <a:pt x="115139" y="274320"/>
                  <a:pt x="100727" y="274320"/>
                </a:cubicBezTo>
                <a:cubicBezTo>
                  <a:pt x="83475" y="274320"/>
                  <a:pt x="68312" y="265480"/>
                  <a:pt x="59525" y="252085"/>
                </a:cubicBezTo>
                <a:cubicBezTo>
                  <a:pt x="35415" y="247799"/>
                  <a:pt x="17145" y="226743"/>
                  <a:pt x="17145" y="201454"/>
                </a:cubicBezTo>
                <a:cubicBezTo>
                  <a:pt x="17145" y="201186"/>
                  <a:pt x="17145" y="200864"/>
                  <a:pt x="17145" y="200597"/>
                </a:cubicBezTo>
                <a:cubicBezTo>
                  <a:pt x="6537" y="189774"/>
                  <a:pt x="0" y="174933"/>
                  <a:pt x="0" y="158591"/>
                </a:cubicBezTo>
                <a:cubicBezTo>
                  <a:pt x="0" y="143697"/>
                  <a:pt x="5411" y="130088"/>
                  <a:pt x="14359" y="119640"/>
                </a:cubicBezTo>
                <a:cubicBezTo>
                  <a:pt x="13395" y="115622"/>
                  <a:pt x="12859" y="111443"/>
                  <a:pt x="12859" y="107156"/>
                </a:cubicBezTo>
                <a:cubicBezTo>
                  <a:pt x="12859" y="89690"/>
                  <a:pt x="21592" y="74206"/>
                  <a:pt x="34879" y="64937"/>
                </a:cubicBezTo>
                <a:cubicBezTo>
                  <a:pt x="37290" y="49453"/>
                  <a:pt x="46559" y="36272"/>
                  <a:pt x="59472" y="28611"/>
                </a:cubicBezTo>
                <a:cubicBezTo>
                  <a:pt x="66705" y="11787"/>
                  <a:pt x="83421" y="0"/>
                  <a:pt x="102870" y="0"/>
                </a:cubicBezTo>
                <a:cubicBezTo>
                  <a:pt x="116372" y="0"/>
                  <a:pt x="128588" y="5679"/>
                  <a:pt x="137160" y="14788"/>
                </a:cubicBezTo>
                <a:cubicBezTo>
                  <a:pt x="145733" y="5679"/>
                  <a:pt x="157948" y="0"/>
                  <a:pt x="171450" y="0"/>
                </a:cubicBezTo>
                <a:cubicBezTo>
                  <a:pt x="190899" y="0"/>
                  <a:pt x="207615" y="11787"/>
                  <a:pt x="214795" y="28611"/>
                </a:cubicBezTo>
                <a:cubicBezTo>
                  <a:pt x="227707" y="36272"/>
                  <a:pt x="237030" y="49453"/>
                  <a:pt x="239387" y="64937"/>
                </a:cubicBezTo>
                <a:cubicBezTo>
                  <a:pt x="252728" y="74206"/>
                  <a:pt x="261461" y="89690"/>
                  <a:pt x="261461" y="107156"/>
                </a:cubicBezTo>
                <a:cubicBezTo>
                  <a:pt x="261461" y="111443"/>
                  <a:pt x="260925" y="115622"/>
                  <a:pt x="259961" y="119640"/>
                </a:cubicBezTo>
                <a:cubicBezTo>
                  <a:pt x="268909" y="130141"/>
                  <a:pt x="274320" y="143750"/>
                  <a:pt x="274320" y="158591"/>
                </a:cubicBezTo>
                <a:cubicBezTo>
                  <a:pt x="274320" y="174933"/>
                  <a:pt x="267783" y="189774"/>
                  <a:pt x="257175" y="200597"/>
                </a:cubicBezTo>
                <a:cubicBezTo>
                  <a:pt x="257175" y="200864"/>
                  <a:pt x="257175" y="201186"/>
                  <a:pt x="257175" y="201454"/>
                </a:cubicBezTo>
                <a:cubicBezTo>
                  <a:pt x="257175" y="226796"/>
                  <a:pt x="238905" y="247799"/>
                  <a:pt x="214795" y="252085"/>
                </a:cubicBezTo>
                <a:cubicBezTo>
                  <a:pt x="206008" y="265480"/>
                  <a:pt x="190845" y="274320"/>
                  <a:pt x="173593" y="274320"/>
                </a:cubicBezTo>
                <a:cubicBezTo>
                  <a:pt x="159180" y="274320"/>
                  <a:pt x="146161" y="268105"/>
                  <a:pt x="137160" y="258247"/>
                </a:cubicBezTo>
                <a:lnTo>
                  <a:pt x="137160" y="258247"/>
                </a:lnTo>
                <a:moveTo>
                  <a:pt x="150019" y="225028"/>
                </a:moveTo>
                <a:cubicBezTo>
                  <a:pt x="150019" y="238048"/>
                  <a:pt x="160574" y="248603"/>
                  <a:pt x="173593" y="248603"/>
                </a:cubicBezTo>
                <a:cubicBezTo>
                  <a:pt x="183130" y="248603"/>
                  <a:pt x="191381" y="242923"/>
                  <a:pt x="195078" y="234726"/>
                </a:cubicBezTo>
                <a:cubicBezTo>
                  <a:pt x="197114" y="230225"/>
                  <a:pt x="201507" y="227278"/>
                  <a:pt x="206437" y="227171"/>
                </a:cubicBezTo>
                <a:cubicBezTo>
                  <a:pt x="220313" y="226796"/>
                  <a:pt x="231458" y="215438"/>
                  <a:pt x="231458" y="201454"/>
                </a:cubicBezTo>
                <a:cubicBezTo>
                  <a:pt x="231458" y="200061"/>
                  <a:pt x="231350" y="198668"/>
                  <a:pt x="231136" y="197382"/>
                </a:cubicBezTo>
                <a:cubicBezTo>
                  <a:pt x="230386" y="192828"/>
                  <a:pt x="232208" y="188220"/>
                  <a:pt x="235797" y="185327"/>
                </a:cubicBezTo>
                <a:cubicBezTo>
                  <a:pt x="243620" y="179005"/>
                  <a:pt x="248603" y="169414"/>
                  <a:pt x="248603" y="158591"/>
                </a:cubicBezTo>
                <a:cubicBezTo>
                  <a:pt x="248603" y="148251"/>
                  <a:pt x="244048" y="138982"/>
                  <a:pt x="236762" y="132713"/>
                </a:cubicBezTo>
                <a:cubicBezTo>
                  <a:pt x="232475" y="129016"/>
                  <a:pt x="231136" y="122908"/>
                  <a:pt x="233493" y="117711"/>
                </a:cubicBezTo>
                <a:cubicBezTo>
                  <a:pt x="234940" y="114497"/>
                  <a:pt x="235744" y="110960"/>
                  <a:pt x="235744" y="107156"/>
                </a:cubicBezTo>
                <a:cubicBezTo>
                  <a:pt x="235744" y="97084"/>
                  <a:pt x="229957" y="88350"/>
                  <a:pt x="221438" y="84118"/>
                </a:cubicBezTo>
                <a:cubicBezTo>
                  <a:pt x="217099" y="81975"/>
                  <a:pt x="214313" y="77527"/>
                  <a:pt x="214313" y="72705"/>
                </a:cubicBezTo>
                <a:cubicBezTo>
                  <a:pt x="214259" y="62365"/>
                  <a:pt x="208044" y="53417"/>
                  <a:pt x="199150" y="49399"/>
                </a:cubicBezTo>
                <a:cubicBezTo>
                  <a:pt x="195721" y="47845"/>
                  <a:pt x="193096" y="44845"/>
                  <a:pt x="192078" y="41202"/>
                </a:cubicBezTo>
                <a:cubicBezTo>
                  <a:pt x="189506" y="32254"/>
                  <a:pt x="181201" y="25717"/>
                  <a:pt x="171450" y="25717"/>
                </a:cubicBezTo>
                <a:cubicBezTo>
                  <a:pt x="159609" y="25717"/>
                  <a:pt x="150019" y="35308"/>
                  <a:pt x="150019" y="47149"/>
                </a:cubicBezTo>
                <a:lnTo>
                  <a:pt x="150019" y="22502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Apply Reading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questions to clarify your understanding of the material.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interaction deepens your engagement and critical thinking.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Questions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mental images of key events or characters as you read.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Visualization aids in memory retention and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Visualize Concepts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main idea of the text before you start reading.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guide your focus and enhance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 a Purpose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120" r="331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Reading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Increased confidence and motivation to read and learn are key benefits.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Readers feel more empowered to tackle challenging materials.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to Learn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Enhanced critical thinking and analytical skills are developed through reading.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Readers learn to evaluate arguments and identify biases.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strategies improve comprehension and retention of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readers understand complex texts more effectively.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Boost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Challenges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There is a notion that reading strategies apply only in school or academic settings.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truth, these strategies are useful in everyday reading, whether personal or professional.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Limited to Academic Contexts</a:t>
            </a:r>
            <a:endParaRPr lang="en-US" sz="1353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 believe that the same reading strategies work for everyone.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However, each reader has unique needs that require different approaches.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One-Size-Fits-All Fallacy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people think reading strategies are only for those who struggle with reading.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reality, these strategies can help all readers improve their understanding and enjoyment.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 of Necessity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strategies can be applied across various contexts, including academic and professional settings.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beneficial for both recreational and serious reading.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Diverse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strategies should be tailored to each reader's unique strengths and weaknesses.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one's learning style is key to effective reading.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Individualized Approaches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strategies are crucial for all readers, regardless of their skill level.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enhance comprehension and engagement with texts.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summative assessments to evaluate overall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the application of reading strategies in various contexts.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collaborative learning with peer feedback.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self-assessment to identify strengths and areas for improvement.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Feedback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regular reading checks to assess comprehension.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the application of reading strategies during these checks.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Checks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48122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these strategies fosters a richer comprehension of the content.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enable you to engage with a broad spectrum of topics more effectively.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48122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Understanding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290286" y="200034"/>
                </a:moveTo>
                <a:cubicBezTo>
                  <a:pt x="301859" y="183478"/>
                  <a:pt x="308610" y="163306"/>
                  <a:pt x="308610" y="141446"/>
                </a:cubicBezTo>
                <a:cubicBezTo>
                  <a:pt x="308610" y="84627"/>
                  <a:pt x="262560" y="38576"/>
                  <a:pt x="205740" y="38576"/>
                </a:cubicBezTo>
                <a:cubicBezTo>
                  <a:pt x="148920" y="38576"/>
                  <a:pt x="102870" y="84627"/>
                  <a:pt x="102870" y="141446"/>
                </a:cubicBezTo>
                <a:cubicBezTo>
                  <a:pt x="102870" y="163306"/>
                  <a:pt x="109621" y="183478"/>
                  <a:pt x="121194" y="200034"/>
                </a:cubicBezTo>
                <a:cubicBezTo>
                  <a:pt x="124167" y="204293"/>
                  <a:pt x="127703" y="209115"/>
                  <a:pt x="131481" y="214259"/>
                </a:cubicBezTo>
                <a:lnTo>
                  <a:pt x="131481" y="214259"/>
                </a:lnTo>
                <a:cubicBezTo>
                  <a:pt x="141848" y="228484"/>
                  <a:pt x="154225" y="245522"/>
                  <a:pt x="163467" y="262319"/>
                </a:cubicBezTo>
                <a:cubicBezTo>
                  <a:pt x="171825" y="277588"/>
                  <a:pt x="176085" y="293501"/>
                  <a:pt x="178174" y="308530"/>
                </a:cubicBezTo>
                <a:lnTo>
                  <a:pt x="139035" y="308610"/>
                </a:lnTo>
                <a:cubicBezTo>
                  <a:pt x="137267" y="298966"/>
                  <a:pt x="134294" y="289563"/>
                  <a:pt x="129552" y="280883"/>
                </a:cubicBezTo>
                <a:cubicBezTo>
                  <a:pt x="121596" y="266417"/>
                  <a:pt x="111710" y="252835"/>
                  <a:pt x="101825" y="239253"/>
                </a:cubicBezTo>
                <a:lnTo>
                  <a:pt x="101825" y="239253"/>
                </a:lnTo>
                <a:lnTo>
                  <a:pt x="101825" y="239253"/>
                </a:lnTo>
                <a:cubicBezTo>
                  <a:pt x="97646" y="233547"/>
                  <a:pt x="93467" y="227841"/>
                  <a:pt x="89449" y="222054"/>
                </a:cubicBezTo>
                <a:cubicBezTo>
                  <a:pt x="73616" y="199230"/>
                  <a:pt x="64294" y="171423"/>
                  <a:pt x="64294" y="141446"/>
                </a:cubicBezTo>
                <a:cubicBezTo>
                  <a:pt x="64294" y="63329"/>
                  <a:pt x="127623" y="0"/>
                  <a:pt x="205740" y="0"/>
                </a:cubicBezTo>
                <a:cubicBezTo>
                  <a:pt x="283857" y="0"/>
                  <a:pt x="347186" y="63329"/>
                  <a:pt x="347186" y="141446"/>
                </a:cubicBezTo>
                <a:cubicBezTo>
                  <a:pt x="347186" y="171423"/>
                  <a:pt x="337864" y="199230"/>
                  <a:pt x="321951" y="222054"/>
                </a:cubicBezTo>
                <a:cubicBezTo>
                  <a:pt x="317933" y="227841"/>
                  <a:pt x="313753" y="233547"/>
                  <a:pt x="309574" y="239253"/>
                </a:cubicBezTo>
                <a:lnTo>
                  <a:pt x="309574" y="239253"/>
                </a:lnTo>
                <a:lnTo>
                  <a:pt x="309574" y="239253"/>
                </a:lnTo>
                <a:cubicBezTo>
                  <a:pt x="299689" y="252755"/>
                  <a:pt x="289804" y="266337"/>
                  <a:pt x="281848" y="280883"/>
                </a:cubicBezTo>
                <a:cubicBezTo>
                  <a:pt x="277106" y="289563"/>
                  <a:pt x="274132" y="298966"/>
                  <a:pt x="272364" y="308610"/>
                </a:cubicBezTo>
                <a:lnTo>
                  <a:pt x="233306" y="308610"/>
                </a:lnTo>
                <a:cubicBezTo>
                  <a:pt x="235395" y="293581"/>
                  <a:pt x="239655" y="277588"/>
                  <a:pt x="248013" y="262399"/>
                </a:cubicBezTo>
                <a:cubicBezTo>
                  <a:pt x="257255" y="245602"/>
                  <a:pt x="269632" y="228564"/>
                  <a:pt x="279999" y="214339"/>
                </a:cubicBezTo>
                <a:lnTo>
                  <a:pt x="279999" y="214339"/>
                </a:lnTo>
                <a:lnTo>
                  <a:pt x="279999" y="214339"/>
                </a:lnTo>
                <a:lnTo>
                  <a:pt x="279999" y="214339"/>
                </a:lnTo>
                <a:cubicBezTo>
                  <a:pt x="283777" y="209196"/>
                  <a:pt x="287232" y="204374"/>
                  <a:pt x="290206" y="200114"/>
                </a:cubicBezTo>
                <a:lnTo>
                  <a:pt x="290286" y="200034"/>
                </a:lnTo>
                <a:moveTo>
                  <a:pt x="205740" y="102870"/>
                </a:moveTo>
                <a:cubicBezTo>
                  <a:pt x="184443" y="102870"/>
                  <a:pt x="167164" y="120149"/>
                  <a:pt x="167164" y="141446"/>
                </a:cubicBezTo>
                <a:cubicBezTo>
                  <a:pt x="167164" y="148519"/>
                  <a:pt x="161377" y="154305"/>
                  <a:pt x="154305" y="154305"/>
                </a:cubicBezTo>
                <a:cubicBezTo>
                  <a:pt x="147233" y="154305"/>
                  <a:pt x="141446" y="148519"/>
                  <a:pt x="141446" y="141446"/>
                </a:cubicBezTo>
                <a:cubicBezTo>
                  <a:pt x="141446" y="105924"/>
                  <a:pt x="170218" y="77153"/>
                  <a:pt x="205740" y="77153"/>
                </a:cubicBezTo>
                <a:cubicBezTo>
                  <a:pt x="212812" y="77153"/>
                  <a:pt x="218599" y="82939"/>
                  <a:pt x="218599" y="90011"/>
                </a:cubicBezTo>
                <a:cubicBezTo>
                  <a:pt x="218599" y="97084"/>
                  <a:pt x="212812" y="102870"/>
                  <a:pt x="205740" y="102870"/>
                </a:cubicBezTo>
                <a:lnTo>
                  <a:pt x="205740" y="102870"/>
                </a:lnTo>
                <a:moveTo>
                  <a:pt x="205740" y="411480"/>
                </a:moveTo>
                <a:cubicBezTo>
                  <a:pt x="170218" y="411480"/>
                  <a:pt x="141446" y="382709"/>
                  <a:pt x="141446" y="347186"/>
                </a:cubicBezTo>
                <a:lnTo>
                  <a:pt x="141446" y="334328"/>
                </a:lnTo>
                <a:lnTo>
                  <a:pt x="270034" y="334328"/>
                </a:lnTo>
                <a:lnTo>
                  <a:pt x="270034" y="347186"/>
                </a:lnTo>
                <a:cubicBezTo>
                  <a:pt x="270034" y="382709"/>
                  <a:pt x="241262" y="411480"/>
                  <a:pt x="205740" y="411480"/>
                </a:cubicBez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8200" y="2819876"/>
            <a:ext cx="4780280" cy="2886960"/>
          </a:xfrm>
          <a:custGeom>
            <a:avLst/>
            <a:gdLst/>
            <a:ahLst/>
            <a:cxnLst/>
            <a:rect l="l" t="t" r="r" b="b"/>
            <a:pathLst>
              <a:path w="4780280" h="2886960">
                <a:moveTo>
                  <a:pt x="0" y="2886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2886960"/>
                </a:lnTo>
                <a:lnTo>
                  <a:pt x="0" y="2886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strategies are vital for mastering diverse texts.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techniques empower you to approach any material with assurance.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8200" y="2252114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Learning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1703474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25718" y="70723"/>
                </a:moveTo>
                <a:cubicBezTo>
                  <a:pt x="25718" y="31665"/>
                  <a:pt x="57382" y="0"/>
                  <a:pt x="96441" y="0"/>
                </a:cubicBezTo>
                <a:lnTo>
                  <a:pt x="340757" y="0"/>
                </a:lnTo>
                <a:cubicBezTo>
                  <a:pt x="365590" y="0"/>
                  <a:pt x="385763" y="20172"/>
                  <a:pt x="385763" y="45006"/>
                </a:cubicBezTo>
                <a:lnTo>
                  <a:pt x="385763" y="276463"/>
                </a:lnTo>
                <a:cubicBezTo>
                  <a:pt x="385763" y="294385"/>
                  <a:pt x="375234" y="309896"/>
                  <a:pt x="360045" y="317129"/>
                </a:cubicBezTo>
                <a:lnTo>
                  <a:pt x="360045" y="372904"/>
                </a:lnTo>
                <a:lnTo>
                  <a:pt x="366474" y="372904"/>
                </a:lnTo>
                <a:cubicBezTo>
                  <a:pt x="377163" y="372904"/>
                  <a:pt x="385762" y="381503"/>
                  <a:pt x="385762" y="392192"/>
                </a:cubicBezTo>
                <a:cubicBezTo>
                  <a:pt x="385762" y="402881"/>
                  <a:pt x="377163" y="411480"/>
                  <a:pt x="366474" y="411480"/>
                </a:cubicBezTo>
                <a:lnTo>
                  <a:pt x="90011" y="411480"/>
                </a:lnTo>
                <a:cubicBezTo>
                  <a:pt x="54489" y="411480"/>
                  <a:pt x="25717" y="382709"/>
                  <a:pt x="25717" y="347186"/>
                </a:cubicBezTo>
                <a:cubicBezTo>
                  <a:pt x="25717" y="345016"/>
                  <a:pt x="25798" y="342846"/>
                  <a:pt x="26039" y="340757"/>
                </a:cubicBezTo>
                <a:lnTo>
                  <a:pt x="25717" y="340757"/>
                </a:lnTo>
                <a:lnTo>
                  <a:pt x="25718" y="70723"/>
                </a:lnTo>
                <a:moveTo>
                  <a:pt x="90011" y="321469"/>
                </a:moveTo>
                <a:cubicBezTo>
                  <a:pt x="75786" y="321469"/>
                  <a:pt x="64294" y="332961"/>
                  <a:pt x="64294" y="347186"/>
                </a:cubicBezTo>
                <a:cubicBezTo>
                  <a:pt x="64294" y="361411"/>
                  <a:pt x="75786" y="372904"/>
                  <a:pt x="90011" y="372904"/>
                </a:cubicBezTo>
                <a:lnTo>
                  <a:pt x="321469" y="372904"/>
                </a:lnTo>
                <a:lnTo>
                  <a:pt x="321469" y="321469"/>
                </a:lnTo>
                <a:lnTo>
                  <a:pt x="90011" y="321469"/>
                </a:lnTo>
                <a:moveTo>
                  <a:pt x="64294" y="288277"/>
                </a:moveTo>
                <a:cubicBezTo>
                  <a:pt x="72170" y="284821"/>
                  <a:pt x="80849" y="282893"/>
                  <a:pt x="90011" y="282893"/>
                </a:cubicBezTo>
                <a:lnTo>
                  <a:pt x="340757" y="282893"/>
                </a:lnTo>
                <a:cubicBezTo>
                  <a:pt x="344293" y="282893"/>
                  <a:pt x="347186" y="279999"/>
                  <a:pt x="347186" y="276463"/>
                </a:cubicBezTo>
                <a:lnTo>
                  <a:pt x="347186" y="45006"/>
                </a:lnTo>
                <a:cubicBezTo>
                  <a:pt x="347186" y="41469"/>
                  <a:pt x="344293" y="38576"/>
                  <a:pt x="340757" y="38576"/>
                </a:cubicBezTo>
                <a:lnTo>
                  <a:pt x="96441" y="38576"/>
                </a:lnTo>
                <a:cubicBezTo>
                  <a:pt x="78679" y="38576"/>
                  <a:pt x="64294" y="52962"/>
                  <a:pt x="64294" y="70723"/>
                </a:cubicBezTo>
                <a:lnTo>
                  <a:pt x="64294" y="288277"/>
                </a:lnTo>
                <a:moveTo>
                  <a:pt x="147876" y="90011"/>
                </a:moveTo>
                <a:lnTo>
                  <a:pt x="289322" y="90011"/>
                </a:lnTo>
                <a:cubicBezTo>
                  <a:pt x="300011" y="90011"/>
                  <a:pt x="308610" y="98611"/>
                  <a:pt x="308610" y="109299"/>
                </a:cubicBezTo>
                <a:cubicBezTo>
                  <a:pt x="308610" y="119988"/>
                  <a:pt x="300011" y="128588"/>
                  <a:pt x="289322" y="128588"/>
                </a:cubicBezTo>
                <a:lnTo>
                  <a:pt x="147876" y="128588"/>
                </a:lnTo>
                <a:cubicBezTo>
                  <a:pt x="137187" y="128588"/>
                  <a:pt x="128588" y="119988"/>
                  <a:pt x="128588" y="109299"/>
                </a:cubicBezTo>
                <a:cubicBezTo>
                  <a:pt x="128588" y="98611"/>
                  <a:pt x="137187" y="90011"/>
                  <a:pt x="147876" y="90011"/>
                </a:cubicBezTo>
                <a:moveTo>
                  <a:pt x="147876" y="154305"/>
                </a:moveTo>
                <a:lnTo>
                  <a:pt x="289322" y="154305"/>
                </a:lnTo>
                <a:cubicBezTo>
                  <a:pt x="300011" y="154305"/>
                  <a:pt x="308610" y="162904"/>
                  <a:pt x="308610" y="173593"/>
                </a:cubicBezTo>
                <a:cubicBezTo>
                  <a:pt x="308610" y="184282"/>
                  <a:pt x="300011" y="192881"/>
                  <a:pt x="289322" y="192881"/>
                </a:cubicBezTo>
                <a:lnTo>
                  <a:pt x="147876" y="192881"/>
                </a:lnTo>
                <a:cubicBezTo>
                  <a:pt x="137187" y="192881"/>
                  <a:pt x="128588" y="184282"/>
                  <a:pt x="128588" y="173593"/>
                </a:cubicBezTo>
                <a:cubicBezTo>
                  <a:pt x="128588" y="162904"/>
                  <a:pt x="137187" y="154305"/>
                  <a:pt x="147876" y="15430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assess the credibility of various information 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synthesizing information from multiple texts for informed decision-making.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Evaluation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skills to identify bias in texts and understand different perspectives.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evidence presented in arguments to form well-rounded conclusions.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Analysis Techniques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identify main ideas in texts to enhance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making inferences to connect ideas and deepen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relate reading materials to their personal experiences and interests.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projects that allow students to apply reading strategies in community settings.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students' reading levels to tailor instruction that meets their individual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varied reading materials and activities to cater to different learning styles.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technology such as interactive e-books and reading apps to engage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group discussions and collaborative projects to foster a dynamic reading environment.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911" r="3691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Metacognition involves being aware of one's own reading process.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readers adjust their strategies for better learning outcomes.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Metacognition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 texts require tailored strategies for effective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skimming for main ideas and detailed reading for in-depth analysis.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4460" y="208661"/>
                </a:moveTo>
                <a:lnTo>
                  <a:pt x="124460" y="178181"/>
                </a:lnTo>
                <a:lnTo>
                  <a:pt x="138748" y="167894"/>
                </a:lnTo>
                <a:lnTo>
                  <a:pt x="210503" y="239649"/>
                </a:lnTo>
                <a:lnTo>
                  <a:pt x="200279" y="254000"/>
                </a:lnTo>
                <a:lnTo>
                  <a:pt x="169799" y="254000"/>
                </a:lnTo>
                <a:cubicBezTo>
                  <a:pt x="161735" y="254000"/>
                  <a:pt x="153988" y="257239"/>
                  <a:pt x="148273" y="262954"/>
                </a:cubicBezTo>
                <a:lnTo>
                  <a:pt x="124079" y="287147"/>
                </a:lnTo>
                <a:lnTo>
                  <a:pt x="91377" y="254445"/>
                </a:lnTo>
                <a:lnTo>
                  <a:pt x="115570" y="230251"/>
                </a:lnTo>
                <a:cubicBezTo>
                  <a:pt x="121285" y="224536"/>
                  <a:pt x="124524" y="216789"/>
                  <a:pt x="124524" y="208725"/>
                </a:cubicBezTo>
                <a:lnTo>
                  <a:pt x="124460" y="208661"/>
                </a:lnTo>
                <a:moveTo>
                  <a:pt x="326898" y="77597"/>
                </a:moveTo>
                <a:lnTo>
                  <a:pt x="228536" y="214630"/>
                </a:lnTo>
                <a:lnTo>
                  <a:pt x="163830" y="149924"/>
                </a:lnTo>
                <a:lnTo>
                  <a:pt x="300863" y="51562"/>
                </a:lnTo>
                <a:cubicBezTo>
                  <a:pt x="301562" y="51054"/>
                  <a:pt x="302387" y="50800"/>
                  <a:pt x="303213" y="50800"/>
                </a:cubicBezTo>
                <a:cubicBezTo>
                  <a:pt x="304292" y="50800"/>
                  <a:pt x="305308" y="51245"/>
                  <a:pt x="306070" y="52007"/>
                </a:cubicBezTo>
                <a:lnTo>
                  <a:pt x="326454" y="72390"/>
                </a:lnTo>
                <a:cubicBezTo>
                  <a:pt x="327216" y="73152"/>
                  <a:pt x="327660" y="74168"/>
                  <a:pt x="327660" y="75248"/>
                </a:cubicBezTo>
                <a:cubicBezTo>
                  <a:pt x="327660" y="76073"/>
                  <a:pt x="327406" y="76899"/>
                  <a:pt x="326898" y="77597"/>
                </a:cubicBezTo>
                <a:lnTo>
                  <a:pt x="326898" y="77597"/>
                </a:lnTo>
                <a:moveTo>
                  <a:pt x="169799" y="284480"/>
                </a:moveTo>
                <a:lnTo>
                  <a:pt x="200279" y="284480"/>
                </a:lnTo>
                <a:cubicBezTo>
                  <a:pt x="210121" y="284480"/>
                  <a:pt x="219329" y="279781"/>
                  <a:pt x="225044" y="271780"/>
                </a:cubicBezTo>
                <a:lnTo>
                  <a:pt x="351663" y="95377"/>
                </a:lnTo>
                <a:cubicBezTo>
                  <a:pt x="355854" y="89535"/>
                  <a:pt x="358140" y="82487"/>
                  <a:pt x="358140" y="75248"/>
                </a:cubicBezTo>
                <a:cubicBezTo>
                  <a:pt x="358140" y="66104"/>
                  <a:pt x="354521" y="57341"/>
                  <a:pt x="348044" y="50864"/>
                </a:cubicBezTo>
                <a:lnTo>
                  <a:pt x="327596" y="30417"/>
                </a:lnTo>
                <a:cubicBezTo>
                  <a:pt x="321119" y="23940"/>
                  <a:pt x="312356" y="20320"/>
                  <a:pt x="303212" y="20320"/>
                </a:cubicBezTo>
                <a:cubicBezTo>
                  <a:pt x="295973" y="20320"/>
                  <a:pt x="288925" y="22606"/>
                  <a:pt x="283083" y="26797"/>
                </a:cubicBezTo>
                <a:lnTo>
                  <a:pt x="106680" y="153416"/>
                </a:lnTo>
                <a:cubicBezTo>
                  <a:pt x="98679" y="159131"/>
                  <a:pt x="93980" y="168339"/>
                  <a:pt x="93980" y="178181"/>
                </a:cubicBezTo>
                <a:lnTo>
                  <a:pt x="93980" y="208661"/>
                </a:lnTo>
                <a:lnTo>
                  <a:pt x="66231" y="236411"/>
                </a:lnTo>
                <a:cubicBezTo>
                  <a:pt x="59436" y="243205"/>
                  <a:pt x="57277" y="252920"/>
                  <a:pt x="59817" y="261493"/>
                </a:cubicBezTo>
                <a:lnTo>
                  <a:pt x="13589" y="307784"/>
                </a:lnTo>
                <a:cubicBezTo>
                  <a:pt x="9779" y="311594"/>
                  <a:pt x="7620" y="316738"/>
                  <a:pt x="7620" y="322136"/>
                </a:cubicBezTo>
                <a:lnTo>
                  <a:pt x="7620" y="325120"/>
                </a:lnTo>
                <a:cubicBezTo>
                  <a:pt x="7620" y="336359"/>
                  <a:pt x="16701" y="345440"/>
                  <a:pt x="27940" y="345440"/>
                </a:cubicBezTo>
                <a:lnTo>
                  <a:pt x="81725" y="345440"/>
                </a:lnTo>
                <a:cubicBezTo>
                  <a:pt x="87122" y="345440"/>
                  <a:pt x="92266" y="343281"/>
                  <a:pt x="96076" y="339471"/>
                </a:cubicBezTo>
                <a:lnTo>
                  <a:pt x="116904" y="318643"/>
                </a:lnTo>
                <a:cubicBezTo>
                  <a:pt x="125540" y="321183"/>
                  <a:pt x="135192" y="319024"/>
                  <a:pt x="141986" y="312229"/>
                </a:cubicBezTo>
                <a:lnTo>
                  <a:pt x="169799" y="284480"/>
                </a:lnTo>
                <a:moveTo>
                  <a:pt x="93155" y="299276"/>
                </a:moveTo>
                <a:lnTo>
                  <a:pt x="77533" y="314960"/>
                </a:lnTo>
                <a:lnTo>
                  <a:pt x="49530" y="314960"/>
                </a:lnTo>
                <a:lnTo>
                  <a:pt x="79184" y="285306"/>
                </a:lnTo>
                <a:lnTo>
                  <a:pt x="93218" y="299339"/>
                </a:lnTo>
                <a:lnTo>
                  <a:pt x="93155" y="2992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enhances comprehension and retention.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involves engaging with the text through questioning and summarizing.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Reading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varied texts and group activities to meet diverse learning styles and paces.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interactive reading sessions where students can practice strategies in small groups.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techniques such as summarization and questioning to improve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557" r="3355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meaningful volunteer opportunities that allow parents to engage directly in classroom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Invite parents to participate in reading strategy instruction sessions.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Involvement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update parents on their child's academic achievements and areas for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ask questions and share insights about their child's learning.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Progress Updates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parents with practical reading strategies they can use at home.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tips on how to create a supportive reading environment.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potential allergens, like dust from old books.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proactive steps to minimize exposure.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Allergen Awareness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safe and inclusive learning environment.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promotes both academic success and social growth.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Learning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227" y="2413354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227" y="3054295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Reading strategies enhance understanding and retention, crucial for success across subjects.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these strategies prepares you to tackle diverse texts and deepens your comprehension.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227" y="182736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25718" y="70723"/>
                </a:moveTo>
                <a:cubicBezTo>
                  <a:pt x="25718" y="31665"/>
                  <a:pt x="57382" y="0"/>
                  <a:pt x="96441" y="0"/>
                </a:cubicBezTo>
                <a:lnTo>
                  <a:pt x="340757" y="0"/>
                </a:lnTo>
                <a:cubicBezTo>
                  <a:pt x="365590" y="0"/>
                  <a:pt x="385763" y="20172"/>
                  <a:pt x="385763" y="45006"/>
                </a:cubicBezTo>
                <a:lnTo>
                  <a:pt x="385763" y="276463"/>
                </a:lnTo>
                <a:cubicBezTo>
                  <a:pt x="385763" y="294385"/>
                  <a:pt x="375234" y="309896"/>
                  <a:pt x="360045" y="317129"/>
                </a:cubicBezTo>
                <a:lnTo>
                  <a:pt x="360045" y="372904"/>
                </a:lnTo>
                <a:lnTo>
                  <a:pt x="366474" y="372904"/>
                </a:lnTo>
                <a:cubicBezTo>
                  <a:pt x="377163" y="372904"/>
                  <a:pt x="385762" y="381503"/>
                  <a:pt x="385762" y="392192"/>
                </a:cubicBezTo>
                <a:cubicBezTo>
                  <a:pt x="385762" y="402881"/>
                  <a:pt x="377163" y="411480"/>
                  <a:pt x="366474" y="411480"/>
                </a:cubicBezTo>
                <a:lnTo>
                  <a:pt x="90011" y="411480"/>
                </a:lnTo>
                <a:cubicBezTo>
                  <a:pt x="54489" y="411480"/>
                  <a:pt x="25717" y="382709"/>
                  <a:pt x="25717" y="347186"/>
                </a:cubicBezTo>
                <a:cubicBezTo>
                  <a:pt x="25717" y="345016"/>
                  <a:pt x="25798" y="342846"/>
                  <a:pt x="26039" y="340757"/>
                </a:cubicBezTo>
                <a:lnTo>
                  <a:pt x="25717" y="340757"/>
                </a:lnTo>
                <a:lnTo>
                  <a:pt x="25718" y="70723"/>
                </a:lnTo>
                <a:moveTo>
                  <a:pt x="90011" y="321469"/>
                </a:moveTo>
                <a:cubicBezTo>
                  <a:pt x="75786" y="321469"/>
                  <a:pt x="64294" y="332961"/>
                  <a:pt x="64294" y="347186"/>
                </a:cubicBezTo>
                <a:cubicBezTo>
                  <a:pt x="64294" y="361411"/>
                  <a:pt x="75786" y="372904"/>
                  <a:pt x="90011" y="372904"/>
                </a:cubicBezTo>
                <a:lnTo>
                  <a:pt x="321469" y="372904"/>
                </a:lnTo>
                <a:lnTo>
                  <a:pt x="321469" y="321469"/>
                </a:lnTo>
                <a:lnTo>
                  <a:pt x="90011" y="321469"/>
                </a:lnTo>
                <a:moveTo>
                  <a:pt x="64294" y="288277"/>
                </a:moveTo>
                <a:cubicBezTo>
                  <a:pt x="72170" y="284821"/>
                  <a:pt x="80849" y="282893"/>
                  <a:pt x="90011" y="282893"/>
                </a:cubicBezTo>
                <a:lnTo>
                  <a:pt x="340757" y="282893"/>
                </a:lnTo>
                <a:cubicBezTo>
                  <a:pt x="344293" y="282893"/>
                  <a:pt x="347186" y="279999"/>
                  <a:pt x="347186" y="276463"/>
                </a:cubicBezTo>
                <a:lnTo>
                  <a:pt x="347186" y="45006"/>
                </a:lnTo>
                <a:cubicBezTo>
                  <a:pt x="347186" y="41469"/>
                  <a:pt x="344293" y="38576"/>
                  <a:pt x="340757" y="38576"/>
                </a:cubicBezTo>
                <a:lnTo>
                  <a:pt x="96441" y="38576"/>
                </a:lnTo>
                <a:cubicBezTo>
                  <a:pt x="78679" y="38576"/>
                  <a:pt x="64294" y="52962"/>
                  <a:pt x="64294" y="70723"/>
                </a:cubicBezTo>
                <a:lnTo>
                  <a:pt x="64294" y="288277"/>
                </a:lnTo>
                <a:moveTo>
                  <a:pt x="147876" y="90011"/>
                </a:moveTo>
                <a:lnTo>
                  <a:pt x="289322" y="90011"/>
                </a:lnTo>
                <a:cubicBezTo>
                  <a:pt x="300011" y="90011"/>
                  <a:pt x="308610" y="98611"/>
                  <a:pt x="308610" y="109299"/>
                </a:cubicBezTo>
                <a:cubicBezTo>
                  <a:pt x="308610" y="119988"/>
                  <a:pt x="300011" y="128588"/>
                  <a:pt x="289322" y="128588"/>
                </a:cubicBezTo>
                <a:lnTo>
                  <a:pt x="147876" y="128588"/>
                </a:lnTo>
                <a:cubicBezTo>
                  <a:pt x="137187" y="128588"/>
                  <a:pt x="128588" y="119988"/>
                  <a:pt x="128588" y="109299"/>
                </a:cubicBezTo>
                <a:cubicBezTo>
                  <a:pt x="128588" y="98611"/>
                  <a:pt x="137187" y="90011"/>
                  <a:pt x="147876" y="90011"/>
                </a:cubicBezTo>
                <a:moveTo>
                  <a:pt x="147876" y="154305"/>
                </a:moveTo>
                <a:lnTo>
                  <a:pt x="289322" y="154305"/>
                </a:lnTo>
                <a:cubicBezTo>
                  <a:pt x="300011" y="154305"/>
                  <a:pt x="308610" y="162904"/>
                  <a:pt x="308610" y="173593"/>
                </a:cubicBezTo>
                <a:cubicBezTo>
                  <a:pt x="308610" y="184282"/>
                  <a:pt x="300011" y="192881"/>
                  <a:pt x="289322" y="192881"/>
                </a:cubicBezTo>
                <a:lnTo>
                  <a:pt x="147876" y="192881"/>
                </a:lnTo>
                <a:cubicBezTo>
                  <a:pt x="137187" y="192881"/>
                  <a:pt x="128588" y="184282"/>
                  <a:pt x="128588" y="173593"/>
                </a:cubicBezTo>
                <a:cubicBezTo>
                  <a:pt x="128588" y="162904"/>
                  <a:pt x="137187" y="154305"/>
                  <a:pt x="147876" y="15430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Reading Strategies for Enhanced Learning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742544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2025-03-12T19:26:40Z</dcterms:created>
  <dcterms:modified xsi:type="dcterms:W3CDTF">2025-03-12T19:26:40Z</dcterms:modified>
</cp:coreProperties>
</file>