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e72814158ffd72b397b9e0a41f192954cdeded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5fcf237ebd8e4ada4f28379d46eebfdcffd27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ac50096f0729ecab71c6f324db6ee2f2236cd2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2e9227f7d9514ddce8125b82f6840e2e5078d8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7df82ca6b7c301d256a76349fc98f4f1412472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a0f5453dbccb9e90a84672558fd2d537d05f0ee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16f02fee48c5fb7a453060a1ffaca1862994b0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5866398677a64647f5e405f523b9b6280e5134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c20859f41d66bd1faf944950ffe405abb22446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c9e7e524b5106eba970eb5c0c4784880236dfe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331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Global Warming: Causes, Consequences, and Solutions</a:t>
            </a:r>
            <a:endParaRPr lang="en-US" sz="5331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Impact and Strategies for a Sustainable Future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Global Warming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Carbon Cycle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Great Barrier Reef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Rising Sea Levels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Geological Changes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Causes of Global Warming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Effects of Global Warming on Human Societies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 for Mitigation and Adaptation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Individual Actions to Reduce Carbon Footprint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Role of Technology in Addressing Global Warming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Homework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 refers to the long-term increase in the average temperature of the Earth's surface.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critical environmental issue affecting the planet.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Global Warming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activities, such as burning fossil fuels and deforestation, are significantly contributing to the increase in greenhouse gases in the atmosphere.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intensify the greenhouse effect, trapping more heat in the Earth's atmosphere.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Contributions to Global Warming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consequences of global warming include rising sea levels, more frequent natural disasters, and changes in weather patterns.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impacts pose significant risks to ecosystems, human health, and global economies.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Consequences of Global Warming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Global Warming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895" r="-11589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carbon cycle refers to the process by which carbon is exchanged between the atmosphere, oceans, land, and living things.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fundamental natural process that maintains the Earth's ecological balance.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Carbon Cycle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activities, such as burning fossil fuels and deforestation, disrupt the natural balance of the carbon cycle.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actions significantly alter the flow of carbon, leading to environmental consequences.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Impact on the Carbon Cycle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consequences of disrupting the carbon cycle include increased greenhouse gases in the atmosphere and rising global temperatures.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disruption contributes to climate change and its associated impacts on ecosystems and human life.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Consequences of Disrupting the Carbon Cycle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carbon cycle is crucial for developing strategies to mitigate the effects of global warming.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insights into how to restore balance and reduce the impact of human activities on the environment.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Studying the Carbon Cycle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Carbon Cycle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6986" r="-869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Great Barrier Reef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89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consequences of climate change on the Great Barrier Reef include coral bleaching, reduced biodiversity, and ecosystem disruption.</a:t>
            </a:r>
            <a:endParaRPr lang="en-US" sz="892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89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impacts highlight the urgent need for conservation efforts.</a:t>
            </a:r>
            <a:endParaRPr lang="en-US" sz="892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Consequences of Climate Change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reef is vulnerable to the effects of global warming, including rising sea temperatures and increased ocean acidity.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changes pose significant threats to its survival and health.</a:t>
            </a:r>
            <a:endParaRPr lang="en-US" sz="982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Impact of Global Warming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Great Barrier Reef is one of the most biologically diverse ecosystems on the planet.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supports a vast array of marine life, making it a critical natural habitat.</a:t>
            </a:r>
            <a:endParaRPr lang="en-US" sz="982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Biodiversity of the Great Barrier Reef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causes and consequences of rising sea levels is crucial for developing strategies to adapt to and mitigate the effects of global warming.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helps policymakers and communities prepare for future challenges.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 Rising Sea Levels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consequences of rising sea levels include coastal erosion, flooding, and saltwater intrusion into freshwater sources.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impacts threaten ecosystems, infrastructure, and human settlements.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Consequences of Rising Sea Levels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Rising sea levels are caused by the melting of glaciers and ice sheets, and the thermal expansion of seawater as it warms.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processes are directly linked to global warming and climate change.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Causes of Rising Sea Levels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Rising Sea Levels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causes and consequences of geological changes is crucial for developing strategies to adapt.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Mitigation efforts can help reduce the impact of global warming on geological changes.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Adapting to Geological Changes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consequences of geological changes include more frequent and intense heatwaves, droughts, and storms.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events pose significant challenges to ecosystems and human societies.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Consequences of Geological Changes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Geological changes, such as changes in weather patterns and the water cycle, are caused by global warming.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these causes is crucial for addressing the effects of global warming.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Causes of Geological Changes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Geological Changes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Burning fossil fuels, such as coal, oil, and gas, releases greenhouse gases into the atmosphere.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gases trap heat, contributing significantly to global warming.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Burning Fossil Fuels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03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Deforestation and land-use changes, such as the clearing of forests for agriculture and urbanization, contribute to global warming.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Forests act as carbon sinks, and their removal increases carbon dioxide levels in the atmosphere.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3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Deforestation and Land-Use Changes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production of methane and nitrous oxide, through activities such as agriculture and industrial processes, also contributes to global warming.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gases are more potent than carbon dioxide in trapping heat in the atmosphere.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Methane and Nitrous Oxide Emissions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03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causes of global warming is crucial for developing strategies to mitigate its effects.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Addressing these causes can help reduce the impact of climate change on the planet.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 Causes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32103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Causes of Global Warming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34647" r="-346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effects of global warming on human societies is crucial for developing strategies to adapt to and mitigate its effects.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Proactive measures can help reduce the long-term impacts on both human health and societal stability.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Understanding and Action</a:t>
            </a:r>
            <a:endParaRPr lang="en-US" sz="1599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consequences of global warming for human societies include increased poverty, inequality, and social unrest.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issues exacerbate existing vulnerabilities and create new challenges for communities worldwide.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7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Societal Consequences of Climate Change</a:t>
            </a:r>
            <a:endParaRPr lang="en-US" sz="1776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 has significant implications for human health, including the spread of diseases and heat stress.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health challenges are becoming more pronounced as temperatures rise globally.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Health Impacts of Global Warming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Effects of Global Warming on Human Societies</a:t>
            </a:r>
            <a:endParaRPr lang="en-US" sz="29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28292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431909" y="0"/>
            <a:ext cx="533733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431909" y="932927"/>
            <a:ext cx="810072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2"/>
              </a:spcBef>
              <a:buNone/>
            </a:pPr>
            <a:r>
              <a:rPr lang="en-US" sz="353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Mitigation and Adaptation</a:t>
            </a:r>
            <a:endParaRPr lang="en-US" sz="3535" dirty="0"/>
          </a:p>
        </p:txBody>
      </p:sp>
      <p:sp>
        <p:nvSpPr>
          <p:cNvPr id="8" name="Text 6"/>
          <p:cNvSpPr/>
          <p:nvPr/>
        </p:nvSpPr>
        <p:spPr>
          <a:xfrm>
            <a:off x="3431909" y="2617480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77"/>
              </a:spcBef>
              <a:buNone/>
            </a:pPr>
            <a:r>
              <a:rPr lang="en-US" sz="107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Reducing greenhouse gas emissions, through the use of renewable energy sources and energy-efficient technologies, can help mitigate the effects of global warming.</a:t>
            </a:r>
            <a:endParaRPr lang="en-US" sz="1077" dirty="0"/>
          </a:p>
          <a:p>
            <a:pPr algn="l" marL="0" indent="0">
              <a:lnSpc>
                <a:spcPct val="100000"/>
              </a:lnSpc>
              <a:spcBef>
                <a:spcPts val="1077"/>
              </a:spcBef>
              <a:buNone/>
            </a:pPr>
            <a:r>
              <a:rPr lang="en-US" sz="107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focuses on transitioning to sustainable energy systems to lower carbon footprints.</a:t>
            </a:r>
            <a:endParaRPr lang="en-US" sz="1077" dirty="0"/>
          </a:p>
        </p:txBody>
      </p:sp>
      <p:sp>
        <p:nvSpPr>
          <p:cNvPr id="9" name="Text 7"/>
          <p:cNvSpPr/>
          <p:nvPr/>
        </p:nvSpPr>
        <p:spPr>
          <a:xfrm>
            <a:off x="3431909" y="1988647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Mitigating Global Warming through Renewable Energy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83597" y="2617480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Protecting and restoring natural ecosystems, such as forests and wetlands, can help sequester carbon dioxide and reduce the effects of global warming.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ecosystems act as natural carbon sinks, playing a vital role in climate regulation.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83597" y="1988647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Carbon Sequestration via Ecosystem Restoration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431909" y="4624426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27"/>
              </a:spcBef>
              <a:buNone/>
            </a:pPr>
            <a:r>
              <a:rPr lang="en-US" sz="112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Developing and implementing climate-resilient infrastructure, such as sea walls and levees, can help adapt to the effects of global warming.</a:t>
            </a:r>
            <a:endParaRPr lang="en-US" sz="1127" dirty="0"/>
          </a:p>
          <a:p>
            <a:pPr algn="l" marL="0" indent="0">
              <a:lnSpc>
                <a:spcPct val="100000"/>
              </a:lnSpc>
              <a:spcBef>
                <a:spcPts val="1127"/>
              </a:spcBef>
              <a:buNone/>
            </a:pPr>
            <a:r>
              <a:rPr lang="en-US" sz="112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measures are essential for safeguarding communities against rising sea levels and extreme weather events.</a:t>
            </a:r>
            <a:endParaRPr lang="en-US" sz="1127" dirty="0"/>
          </a:p>
        </p:txBody>
      </p:sp>
      <p:sp>
        <p:nvSpPr>
          <p:cNvPr id="13" name="Text 11"/>
          <p:cNvSpPr/>
          <p:nvPr/>
        </p:nvSpPr>
        <p:spPr>
          <a:xfrm>
            <a:off x="3431909" y="3995593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Climate-Resilient Infrastructure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83597" y="4624426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strategies for mitigation and adaptation is crucial for developing effective solutions to the challenge of global warming.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enables informed decision-making to address both current and future climate challenges.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83597" y="3995593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Mitigation and Adaptation Strategies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1"/>
            <a:ext cx="5109881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1015365"/>
            <a:ext cx="3636086" cy="4793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Actions to Reduce Carbon Footprint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680038" y="4260712"/>
            <a:ext cx="585992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Eating a plant-based diet and reducing food waste can reduce carbon emissions.</a:t>
            </a:r>
            <a:endParaRPr lang="en-US" sz="1135" dirty="0"/>
          </a:p>
          <a:p>
            <a:pPr algn="l" marL="0" indent="0">
              <a:lnSpc>
                <a:spcPct val="110000"/>
              </a:lnSpc>
              <a:spcBef>
                <a:spcPts val="1324"/>
              </a:spcBef>
              <a:buNone/>
            </a:pPr>
            <a:r>
              <a:rPr lang="en-US" sz="113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adjustments in food habits play a vital role in sustainable living.</a:t>
            </a:r>
            <a:endParaRPr lang="en-US" sz="1135" dirty="0"/>
          </a:p>
        </p:txBody>
      </p:sp>
      <p:sp>
        <p:nvSpPr>
          <p:cNvPr id="6" name="Text 4"/>
          <p:cNvSpPr/>
          <p:nvPr/>
        </p:nvSpPr>
        <p:spPr>
          <a:xfrm>
            <a:off x="5680038" y="3773331"/>
            <a:ext cx="58599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Dietary Changes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680038" y="2850768"/>
            <a:ext cx="585992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3"/>
              </a:spcBef>
              <a:buNone/>
            </a:pPr>
            <a:r>
              <a:rPr lang="en-US" sz="8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Reducing energy consumption, by using energy-efficient appliances and turning off lights and electronics when not in use, can reduce carbon emissions.</a:t>
            </a:r>
            <a:endParaRPr lang="en-US" sz="843" dirty="0"/>
          </a:p>
          <a:p>
            <a:pPr algn="l" marL="0" indent="0">
              <a:lnSpc>
                <a:spcPct val="110000"/>
              </a:lnSpc>
              <a:spcBef>
                <a:spcPts val="983"/>
              </a:spcBef>
              <a:buNone/>
            </a:pPr>
            <a:r>
              <a:rPr lang="en-US" sz="8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practices are essential for minimizing unnecessary energy waste.</a:t>
            </a:r>
            <a:endParaRPr lang="en-US" sz="843" dirty="0"/>
          </a:p>
        </p:txBody>
      </p:sp>
      <p:sp>
        <p:nvSpPr>
          <p:cNvPr id="8" name="Text 6"/>
          <p:cNvSpPr/>
          <p:nvPr/>
        </p:nvSpPr>
        <p:spPr>
          <a:xfrm>
            <a:off x="5680038" y="2363387"/>
            <a:ext cx="58599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Energy Efficiency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680038" y="1502746"/>
            <a:ext cx="585992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95"/>
              </a:spcBef>
              <a:buNone/>
            </a:pPr>
            <a:r>
              <a:rPr lang="en-US" sz="102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public transport, carpooling, or driving electric or hybrid vehicles can reduce carbon emissions.</a:t>
            </a:r>
            <a:endParaRPr lang="en-US" sz="1024" dirty="0"/>
          </a:p>
          <a:p>
            <a:pPr algn="l" marL="0" indent="0">
              <a:lnSpc>
                <a:spcPct val="110000"/>
              </a:lnSpc>
              <a:spcBef>
                <a:spcPts val="1195"/>
              </a:spcBef>
              <a:buNone/>
            </a:pPr>
            <a:r>
              <a:rPr lang="en-US" sz="102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actions contribute significantly to lowering individual carbon footprints.</a:t>
            </a:r>
            <a:endParaRPr lang="en-US" sz="1024" dirty="0"/>
          </a:p>
        </p:txBody>
      </p:sp>
      <p:sp>
        <p:nvSpPr>
          <p:cNvPr id="10" name="Text 8"/>
          <p:cNvSpPr/>
          <p:nvPr/>
        </p:nvSpPr>
        <p:spPr>
          <a:xfrm>
            <a:off x="5680038" y="1015365"/>
            <a:ext cx="58599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Transportation Choices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80038" y="5659755"/>
            <a:ext cx="585992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3"/>
              </a:spcBef>
              <a:buNone/>
            </a:pPr>
            <a:r>
              <a:rPr lang="en-US" sz="8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individual actions that can reduce carbon footprint is crucial for developing strategies to mitigate the effects of global warming.</a:t>
            </a:r>
            <a:endParaRPr lang="en-US" sz="843" dirty="0"/>
          </a:p>
          <a:p>
            <a:pPr algn="l" marL="0" indent="0">
              <a:lnSpc>
                <a:spcPct val="110000"/>
              </a:lnSpc>
              <a:spcBef>
                <a:spcPts val="983"/>
              </a:spcBef>
              <a:buNone/>
            </a:pPr>
            <a:r>
              <a:rPr lang="en-US" sz="84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Awareness and proactive measures are key to combating climate change effectively.</a:t>
            </a:r>
            <a:endParaRPr lang="en-US" sz="843" dirty="0"/>
          </a:p>
        </p:txBody>
      </p:sp>
      <p:sp>
        <p:nvSpPr>
          <p:cNvPr id="12" name="Text 10"/>
          <p:cNvSpPr/>
          <p:nvPr/>
        </p:nvSpPr>
        <p:spPr>
          <a:xfrm>
            <a:off x="5680038" y="5172374"/>
            <a:ext cx="58599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Individual Actions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role of technology in addressing global warming is crucial for developing effective solutions to the challenge of global warming.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highlights the need for integrating technological advancements into global climate strategies.</a:t>
            </a:r>
            <a:endParaRPr lang="en-US" sz="1371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Technology in Climate Solutions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can help monitor and predict the effects of global warming, such as sea level rise and extreme weather events.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capability enables better preparation and response to climate-related challenges.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Monitoring and Predicting Global Warming Effects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can provide solutions to reduce greenhouse gas emissions, such as renewable energy sources and energy-efficient technologies.</a:t>
            </a:r>
            <a:endParaRPr lang="en-US" sz="1371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innovations are essential for mitigating the impact of human activities on the environment.</a:t>
            </a:r>
            <a:endParaRPr lang="en-US" sz="1371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Technological Solutions for Emission Reduction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Technology in Addressing Global Warming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35392" y="3139054"/>
            <a:ext cx="432259" cy="548640"/>
          </a:xfrm>
          <a:custGeom>
            <a:avLst/>
            <a:gdLst/>
            <a:ahLst/>
            <a:cxnLst/>
            <a:rect l="l" t="t" r="r" b="b"/>
            <a:pathLst>
              <a:path w="432259" h="548640">
                <a:moveTo>
                  <a:pt x="326399" y="442939"/>
                </a:moveTo>
                <a:cubicBezTo>
                  <a:pt x="336293" y="459031"/>
                  <a:pt x="361195" y="450005"/>
                  <a:pt x="358477" y="431302"/>
                </a:cubicBezTo>
                <a:lnTo>
                  <a:pt x="327704" y="222408"/>
                </a:lnTo>
                <a:cubicBezTo>
                  <a:pt x="327159" y="218710"/>
                  <a:pt x="327812" y="214902"/>
                  <a:pt x="329662" y="211643"/>
                </a:cubicBezTo>
                <a:lnTo>
                  <a:pt x="430033" y="25802"/>
                </a:lnTo>
                <a:cubicBezTo>
                  <a:pt x="439058" y="9162"/>
                  <a:pt x="418725" y="-7906"/>
                  <a:pt x="403933" y="3945"/>
                </a:cubicBezTo>
                <a:lnTo>
                  <a:pt x="238317" y="135092"/>
                </a:lnTo>
                <a:cubicBezTo>
                  <a:pt x="235382" y="137374"/>
                  <a:pt x="231794" y="138789"/>
                  <a:pt x="227986" y="138899"/>
                </a:cubicBezTo>
                <a:lnTo>
                  <a:pt x="16914" y="144770"/>
                </a:lnTo>
                <a:cubicBezTo>
                  <a:pt x="-2006" y="145203"/>
                  <a:pt x="-6575" y="171302"/>
                  <a:pt x="11044" y="178264"/>
                </a:cubicBezTo>
                <a:lnTo>
                  <a:pt x="207432" y="256017"/>
                </a:lnTo>
                <a:cubicBezTo>
                  <a:pt x="210912" y="257433"/>
                  <a:pt x="213847" y="259825"/>
                  <a:pt x="215805" y="263084"/>
                </a:cubicBezTo>
                <a:lnTo>
                  <a:pt x="326399" y="442939"/>
                </a:lnTo>
                <a:moveTo>
                  <a:pt x="235378" y="361384"/>
                </a:moveTo>
                <a:lnTo>
                  <a:pt x="235378" y="496442"/>
                </a:lnTo>
                <a:lnTo>
                  <a:pt x="148381" y="496442"/>
                </a:lnTo>
                <a:cubicBezTo>
                  <a:pt x="133918" y="496442"/>
                  <a:pt x="122282" y="508079"/>
                  <a:pt x="122282" y="522541"/>
                </a:cubicBezTo>
                <a:cubicBezTo>
                  <a:pt x="122282" y="537003"/>
                  <a:pt x="133918" y="548640"/>
                  <a:pt x="148381" y="548640"/>
                </a:cubicBezTo>
                <a:lnTo>
                  <a:pt x="261473" y="548640"/>
                </a:lnTo>
                <a:lnTo>
                  <a:pt x="374565" y="548640"/>
                </a:lnTo>
                <a:cubicBezTo>
                  <a:pt x="389029" y="548640"/>
                  <a:pt x="400665" y="537003"/>
                  <a:pt x="400665" y="522541"/>
                </a:cubicBezTo>
                <a:cubicBezTo>
                  <a:pt x="400665" y="508079"/>
                  <a:pt x="389029" y="496442"/>
                  <a:pt x="374565" y="496442"/>
                </a:cubicBezTo>
                <a:lnTo>
                  <a:pt x="287569" y="496442"/>
                </a:lnTo>
                <a:lnTo>
                  <a:pt x="287569" y="446203"/>
                </a:lnTo>
                <a:lnTo>
                  <a:pt x="235378" y="361384"/>
                </a:lnTo>
                <a:moveTo>
                  <a:pt x="261478" y="174566"/>
                </a:moveTo>
                <a:cubicBezTo>
                  <a:pt x="275893" y="174566"/>
                  <a:pt x="287577" y="186252"/>
                  <a:pt x="287577" y="200665"/>
                </a:cubicBezTo>
                <a:cubicBezTo>
                  <a:pt x="287577" y="215078"/>
                  <a:pt x="275894" y="226764"/>
                  <a:pt x="261478" y="226764"/>
                </a:cubicBezTo>
                <a:cubicBezTo>
                  <a:pt x="247062" y="226764"/>
                  <a:pt x="235378" y="215078"/>
                  <a:pt x="235378" y="200665"/>
                </a:cubicBezTo>
                <a:cubicBezTo>
                  <a:pt x="235378" y="186252"/>
                  <a:pt x="247062" y="174566"/>
                  <a:pt x="261478" y="17456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108"/>
            <a:ext cx="548640" cy="548533"/>
          </a:xfrm>
          <a:custGeom>
            <a:avLst/>
            <a:gdLst/>
            <a:ahLst/>
            <a:cxnLst/>
            <a:rect l="l" t="t" r="r" b="b"/>
            <a:pathLst>
              <a:path w="548640" h="548533">
                <a:moveTo>
                  <a:pt x="258223" y="7553"/>
                </a:moveTo>
                <a:cubicBezTo>
                  <a:pt x="248150" y="-2518"/>
                  <a:pt x="231866" y="-2518"/>
                  <a:pt x="221903" y="7553"/>
                </a:cubicBezTo>
                <a:lnTo>
                  <a:pt x="101795" y="127556"/>
                </a:lnTo>
                <a:cubicBezTo>
                  <a:pt x="91722" y="137627"/>
                  <a:pt x="91722" y="153913"/>
                  <a:pt x="101795" y="163880"/>
                </a:cubicBezTo>
                <a:lnTo>
                  <a:pt x="164049" y="226133"/>
                </a:lnTo>
                <a:cubicBezTo>
                  <a:pt x="109514" y="215634"/>
                  <a:pt x="51013" y="229561"/>
                  <a:pt x="6331" y="268671"/>
                </a:cubicBezTo>
                <a:cubicBezTo>
                  <a:pt x="2260" y="272210"/>
                  <a:pt x="11" y="277245"/>
                  <a:pt x="11" y="282599"/>
                </a:cubicBezTo>
                <a:lnTo>
                  <a:pt x="11" y="283136"/>
                </a:lnTo>
                <a:cubicBezTo>
                  <a:pt x="11" y="288386"/>
                  <a:pt x="2047" y="293421"/>
                  <a:pt x="5799" y="297064"/>
                </a:cubicBezTo>
                <a:lnTo>
                  <a:pt x="110376" y="401850"/>
                </a:lnTo>
                <a:lnTo>
                  <a:pt x="58946" y="453280"/>
                </a:lnTo>
                <a:cubicBezTo>
                  <a:pt x="48873" y="463351"/>
                  <a:pt x="48873" y="479637"/>
                  <a:pt x="58946" y="489604"/>
                </a:cubicBezTo>
                <a:cubicBezTo>
                  <a:pt x="69019" y="499571"/>
                  <a:pt x="85303" y="499675"/>
                  <a:pt x="95266" y="489604"/>
                </a:cubicBezTo>
                <a:lnTo>
                  <a:pt x="146695" y="438174"/>
                </a:lnTo>
                <a:lnTo>
                  <a:pt x="251272" y="542746"/>
                </a:lnTo>
                <a:cubicBezTo>
                  <a:pt x="255024" y="546498"/>
                  <a:pt x="259951" y="548533"/>
                  <a:pt x="265202" y="548533"/>
                </a:cubicBezTo>
                <a:lnTo>
                  <a:pt x="265739" y="548533"/>
                </a:lnTo>
                <a:cubicBezTo>
                  <a:pt x="271094" y="548533"/>
                  <a:pt x="276240" y="546174"/>
                  <a:pt x="279669" y="542214"/>
                </a:cubicBezTo>
                <a:cubicBezTo>
                  <a:pt x="318776" y="497536"/>
                  <a:pt x="332816" y="439035"/>
                  <a:pt x="322205" y="384494"/>
                </a:cubicBezTo>
                <a:lnTo>
                  <a:pt x="384674" y="446852"/>
                </a:lnTo>
                <a:cubicBezTo>
                  <a:pt x="394747" y="456923"/>
                  <a:pt x="411030" y="456923"/>
                  <a:pt x="420994" y="446852"/>
                </a:cubicBezTo>
                <a:lnTo>
                  <a:pt x="541102" y="326849"/>
                </a:lnTo>
                <a:cubicBezTo>
                  <a:pt x="551175" y="316778"/>
                  <a:pt x="551175" y="300492"/>
                  <a:pt x="541102" y="290525"/>
                </a:cubicBezTo>
                <a:lnTo>
                  <a:pt x="468242" y="217664"/>
                </a:lnTo>
                <a:lnTo>
                  <a:pt x="496102" y="189699"/>
                </a:lnTo>
                <a:cubicBezTo>
                  <a:pt x="507783" y="178021"/>
                  <a:pt x="514317" y="162273"/>
                  <a:pt x="514317" y="145767"/>
                </a:cubicBezTo>
                <a:cubicBezTo>
                  <a:pt x="514317" y="129268"/>
                  <a:pt x="507783" y="113519"/>
                  <a:pt x="496102" y="101835"/>
                </a:cubicBezTo>
                <a:lnTo>
                  <a:pt x="446818" y="52550"/>
                </a:lnTo>
                <a:cubicBezTo>
                  <a:pt x="435138" y="40872"/>
                  <a:pt x="419386" y="34333"/>
                  <a:pt x="402888" y="34333"/>
                </a:cubicBezTo>
                <a:cubicBezTo>
                  <a:pt x="386385" y="34333"/>
                  <a:pt x="370639" y="40872"/>
                  <a:pt x="358959" y="52550"/>
                </a:cubicBezTo>
                <a:lnTo>
                  <a:pt x="331099" y="80410"/>
                </a:lnTo>
                <a:lnTo>
                  <a:pt x="258223" y="7553"/>
                </a:lnTo>
                <a:moveTo>
                  <a:pt x="295295" y="317743"/>
                </a:moveTo>
                <a:cubicBezTo>
                  <a:pt x="288437" y="307348"/>
                  <a:pt x="280509" y="297601"/>
                  <a:pt x="271401" y="288490"/>
                </a:cubicBezTo>
                <a:lnTo>
                  <a:pt x="260044" y="277130"/>
                </a:lnTo>
                <a:cubicBezTo>
                  <a:pt x="250937" y="268024"/>
                  <a:pt x="241188" y="260092"/>
                  <a:pt x="230791" y="253236"/>
                </a:cubicBezTo>
                <a:lnTo>
                  <a:pt x="395366" y="88873"/>
                </a:lnTo>
                <a:cubicBezTo>
                  <a:pt x="397402" y="86838"/>
                  <a:pt x="400079" y="85769"/>
                  <a:pt x="402866" y="85769"/>
                </a:cubicBezTo>
                <a:cubicBezTo>
                  <a:pt x="405653" y="85769"/>
                  <a:pt x="408441" y="86838"/>
                  <a:pt x="410366" y="88873"/>
                </a:cubicBezTo>
                <a:lnTo>
                  <a:pt x="459760" y="138269"/>
                </a:lnTo>
                <a:cubicBezTo>
                  <a:pt x="461796" y="140304"/>
                  <a:pt x="462866" y="142981"/>
                  <a:pt x="462866" y="145767"/>
                </a:cubicBezTo>
                <a:cubicBezTo>
                  <a:pt x="462866" y="148554"/>
                  <a:pt x="461796" y="151340"/>
                  <a:pt x="459760" y="153266"/>
                </a:cubicBezTo>
                <a:lnTo>
                  <a:pt x="295289" y="317842"/>
                </a:lnTo>
                <a:lnTo>
                  <a:pt x="295295" y="317743"/>
                </a:lnTo>
                <a:moveTo>
                  <a:pt x="294653" y="116843"/>
                </a:moveTo>
                <a:lnTo>
                  <a:pt x="211078" y="200417"/>
                </a:lnTo>
                <a:lnTo>
                  <a:pt x="156434" y="145773"/>
                </a:lnTo>
                <a:lnTo>
                  <a:pt x="240008" y="62094"/>
                </a:lnTo>
                <a:lnTo>
                  <a:pt x="294653" y="116739"/>
                </a:lnTo>
                <a:lnTo>
                  <a:pt x="294653" y="116843"/>
                </a:lnTo>
                <a:moveTo>
                  <a:pt x="402866" y="392316"/>
                </a:moveTo>
                <a:lnTo>
                  <a:pt x="348222" y="337671"/>
                </a:lnTo>
                <a:lnTo>
                  <a:pt x="431796" y="253993"/>
                </a:lnTo>
                <a:lnTo>
                  <a:pt x="486441" y="308638"/>
                </a:lnTo>
                <a:lnTo>
                  <a:pt x="402866" y="392316"/>
                </a:lnTo>
                <a:moveTo>
                  <a:pt x="235076" y="324918"/>
                </a:moveTo>
                <a:cubicBezTo>
                  <a:pt x="276646" y="366491"/>
                  <a:pt x="285540" y="428848"/>
                  <a:pt x="260577" y="479314"/>
                </a:cubicBezTo>
                <a:lnTo>
                  <a:pt x="69321" y="288057"/>
                </a:lnTo>
                <a:cubicBezTo>
                  <a:pt x="119785" y="263197"/>
                  <a:pt x="182143" y="272094"/>
                  <a:pt x="223719" y="313558"/>
                </a:cubicBezTo>
                <a:lnTo>
                  <a:pt x="235076" y="32491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89234"/>
            <a:ext cx="548640" cy="448280"/>
          </a:xfrm>
          <a:custGeom>
            <a:avLst/>
            <a:gdLst/>
            <a:ahLst/>
            <a:cxnLst/>
            <a:rect l="l" t="t" r="r" b="b"/>
            <a:pathLst>
              <a:path w="548640" h="448280">
                <a:moveTo>
                  <a:pt x="94394" y="42026"/>
                </a:moveTo>
                <a:cubicBezTo>
                  <a:pt x="91069" y="42026"/>
                  <a:pt x="88177" y="44389"/>
                  <a:pt x="87475" y="47719"/>
                </a:cubicBezTo>
                <a:lnTo>
                  <a:pt x="69875" y="140088"/>
                </a:lnTo>
                <a:lnTo>
                  <a:pt x="171966" y="140088"/>
                </a:lnTo>
                <a:lnTo>
                  <a:pt x="181770" y="42026"/>
                </a:lnTo>
                <a:lnTo>
                  <a:pt x="94394" y="42026"/>
                </a:lnTo>
                <a:moveTo>
                  <a:pt x="167769" y="182114"/>
                </a:moveTo>
                <a:lnTo>
                  <a:pt x="61914" y="182114"/>
                </a:lnTo>
                <a:lnTo>
                  <a:pt x="42125" y="285868"/>
                </a:lnTo>
                <a:cubicBezTo>
                  <a:pt x="41335" y="290158"/>
                  <a:pt x="44577" y="294184"/>
                  <a:pt x="49043" y="294184"/>
                </a:cubicBezTo>
                <a:lnTo>
                  <a:pt x="156560" y="294184"/>
                </a:lnTo>
                <a:lnTo>
                  <a:pt x="167769" y="182114"/>
                </a:lnTo>
                <a:moveTo>
                  <a:pt x="209970" y="182114"/>
                </a:moveTo>
                <a:lnTo>
                  <a:pt x="198761" y="294184"/>
                </a:lnTo>
                <a:lnTo>
                  <a:pt x="349879" y="294184"/>
                </a:lnTo>
                <a:lnTo>
                  <a:pt x="338670" y="182114"/>
                </a:lnTo>
                <a:lnTo>
                  <a:pt x="209970" y="182114"/>
                </a:lnTo>
                <a:moveTo>
                  <a:pt x="334467" y="140088"/>
                </a:moveTo>
                <a:lnTo>
                  <a:pt x="324663" y="42026"/>
                </a:lnTo>
                <a:lnTo>
                  <a:pt x="223977" y="42026"/>
                </a:lnTo>
                <a:lnTo>
                  <a:pt x="214173" y="140088"/>
                </a:lnTo>
                <a:lnTo>
                  <a:pt x="334467" y="140088"/>
                </a:lnTo>
                <a:moveTo>
                  <a:pt x="380871" y="182114"/>
                </a:moveTo>
                <a:lnTo>
                  <a:pt x="392080" y="294184"/>
                </a:lnTo>
                <a:lnTo>
                  <a:pt x="499597" y="294184"/>
                </a:lnTo>
                <a:cubicBezTo>
                  <a:pt x="503975" y="294184"/>
                  <a:pt x="507300" y="290158"/>
                  <a:pt x="506515" y="285868"/>
                </a:cubicBezTo>
                <a:lnTo>
                  <a:pt x="486726" y="182114"/>
                </a:lnTo>
                <a:lnTo>
                  <a:pt x="380871" y="182114"/>
                </a:lnTo>
                <a:moveTo>
                  <a:pt x="478760" y="140088"/>
                </a:moveTo>
                <a:lnTo>
                  <a:pt x="461159" y="47719"/>
                </a:lnTo>
                <a:cubicBezTo>
                  <a:pt x="460545" y="44393"/>
                  <a:pt x="457659" y="42026"/>
                  <a:pt x="454241" y="42026"/>
                </a:cubicBezTo>
                <a:lnTo>
                  <a:pt x="366859" y="42026"/>
                </a:lnTo>
                <a:lnTo>
                  <a:pt x="376663" y="140087"/>
                </a:lnTo>
                <a:lnTo>
                  <a:pt x="478760" y="140088"/>
                </a:lnTo>
                <a:moveTo>
                  <a:pt x="46239" y="39839"/>
                </a:moveTo>
                <a:cubicBezTo>
                  <a:pt x="50618" y="16725"/>
                  <a:pt x="70840" y="0"/>
                  <a:pt x="94394" y="0"/>
                </a:cubicBezTo>
                <a:lnTo>
                  <a:pt x="454241" y="0"/>
                </a:lnTo>
                <a:cubicBezTo>
                  <a:pt x="477794" y="0"/>
                  <a:pt x="498017" y="16721"/>
                  <a:pt x="502395" y="39839"/>
                </a:cubicBezTo>
                <a:lnTo>
                  <a:pt x="547751" y="277987"/>
                </a:lnTo>
                <a:cubicBezTo>
                  <a:pt x="553528" y="308192"/>
                  <a:pt x="530326" y="336210"/>
                  <a:pt x="499597" y="336210"/>
                </a:cubicBezTo>
                <a:lnTo>
                  <a:pt x="295333" y="336210"/>
                </a:lnTo>
                <a:lnTo>
                  <a:pt x="295333" y="406254"/>
                </a:lnTo>
                <a:lnTo>
                  <a:pt x="365378" y="406254"/>
                </a:lnTo>
                <a:cubicBezTo>
                  <a:pt x="377020" y="406254"/>
                  <a:pt x="386391" y="415623"/>
                  <a:pt x="386391" y="427269"/>
                </a:cubicBezTo>
                <a:cubicBezTo>
                  <a:pt x="386391" y="438915"/>
                  <a:pt x="377020" y="448284"/>
                  <a:pt x="365378" y="448284"/>
                </a:cubicBezTo>
                <a:lnTo>
                  <a:pt x="183262" y="448284"/>
                </a:lnTo>
                <a:cubicBezTo>
                  <a:pt x="171620" y="448284"/>
                  <a:pt x="162249" y="438915"/>
                  <a:pt x="162249" y="427273"/>
                </a:cubicBezTo>
                <a:cubicBezTo>
                  <a:pt x="162249" y="415627"/>
                  <a:pt x="171620" y="406263"/>
                  <a:pt x="183262" y="406263"/>
                </a:cubicBezTo>
                <a:lnTo>
                  <a:pt x="253307" y="406263"/>
                </a:lnTo>
                <a:lnTo>
                  <a:pt x="253307" y="336219"/>
                </a:lnTo>
                <a:lnTo>
                  <a:pt x="49043" y="336219"/>
                </a:lnTo>
                <a:cubicBezTo>
                  <a:pt x="18313" y="336219"/>
                  <a:pt x="-4889" y="308201"/>
                  <a:pt x="889" y="277996"/>
                </a:cubicBezTo>
                <a:lnTo>
                  <a:pt x="46239" y="3983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02478" r="-10247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 for mitigation and adaptation are essential to tackle the challenge of global warming.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strategies help in reducing the impact and preparing for the consequences of global warming.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Mitigation and Adaptation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 is a critical issue that requires immediate attention and 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causes and consequences of global warming is crucial for developing effective solutions.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Urgency of Addressing Global Warming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 is caused by human activities, such as burning fossil fuels and deforestation.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actions release greenhouse gases into the atmosphere, leading to climate change.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Causes of Global Warming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consequences of global warming include rising sea levels, more frequent natural disasters, and changes in weather patterns.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impacts threaten ecosystems, economies, and human livelihoods worldwide.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Consequences of Global Warming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 for mitigation and adaptation, such as reducing greenhouse gas emissions and developing climate-resilient infrastructure, can help address the challenge of global warming.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approaches aim to minimize damage and prepare societies for future climate-related challenges.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Mitigation and Adaptation Strategies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Individual actions, such as reducing energy consumption and eating a plant-based diet, can also contribute to reducing carbon footprint.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Personal choices play a significant role in supporting global efforts to combat climate change.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Actions to Combat Global Warming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can be implemented to mitigate and adapt to the effects of global warming?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Implementing renewable energy solutions and developing climate-resilient infrastructure are key strategies.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1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Mitigation and Adaptation</a:t>
            </a:r>
            <a:endParaRPr lang="en-US" sz="1714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individual actions contribute to reducing carbon footprint?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Simple actions like using public transport, reducing energy consumption, and recycling can make a significant difference.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4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Actions to Reduce Carbon Footprint</a:t>
            </a:r>
            <a:endParaRPr lang="en-US" sz="1646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the causes and consequences of global warming?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 leads to rising sea levels, extreme weather events, and loss of biodiversity.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Causes and Consequences of Global Warming</a:t>
            </a:r>
            <a:endParaRPr lang="en-US" sz="1552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1060" r="-9106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a plan to implement strategies for mitigation and adaptation in your community.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with local stakeholders can amplify the impact of these initiatives.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Action Plan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ways to reduce carbon footprint, such as using public transport and eating a plant-based diet.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actions contribute to a healthier planet and a more sustainable lifestyle.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Reducing Carbon Footprint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more about renewable energy sources and energy-efficient technologies.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can help in making informed decisions for a sustainable future.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Renewable Energy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70011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7741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21017"/>
            <a:ext cx="457200" cy="373567"/>
          </a:xfrm>
          <a:custGeom>
            <a:avLst/>
            <a:gdLst/>
            <a:ahLst/>
            <a:cxnLst/>
            <a:rect l="l" t="t" r="r" b="b"/>
            <a:pathLst>
              <a:path w="457200" h="373567">
                <a:moveTo>
                  <a:pt x="78661" y="35022"/>
                </a:moveTo>
                <a:cubicBezTo>
                  <a:pt x="75891" y="35022"/>
                  <a:pt x="73481" y="36991"/>
                  <a:pt x="72896" y="39766"/>
                </a:cubicBezTo>
                <a:lnTo>
                  <a:pt x="58229" y="116740"/>
                </a:lnTo>
                <a:lnTo>
                  <a:pt x="143305" y="116740"/>
                </a:lnTo>
                <a:lnTo>
                  <a:pt x="151475" y="35022"/>
                </a:lnTo>
                <a:lnTo>
                  <a:pt x="78661" y="35022"/>
                </a:lnTo>
                <a:moveTo>
                  <a:pt x="139807" y="151761"/>
                </a:moveTo>
                <a:lnTo>
                  <a:pt x="51595" y="151761"/>
                </a:lnTo>
                <a:lnTo>
                  <a:pt x="35104" y="238223"/>
                </a:lnTo>
                <a:cubicBezTo>
                  <a:pt x="34445" y="241799"/>
                  <a:pt x="37148" y="245153"/>
                  <a:pt x="40869" y="245153"/>
                </a:cubicBezTo>
                <a:lnTo>
                  <a:pt x="130467" y="245153"/>
                </a:lnTo>
                <a:lnTo>
                  <a:pt x="139807" y="151761"/>
                </a:lnTo>
                <a:moveTo>
                  <a:pt x="174975" y="151761"/>
                </a:moveTo>
                <a:lnTo>
                  <a:pt x="165634" y="245153"/>
                </a:lnTo>
                <a:lnTo>
                  <a:pt x="291566" y="245153"/>
                </a:lnTo>
                <a:lnTo>
                  <a:pt x="282225" y="151761"/>
                </a:lnTo>
                <a:lnTo>
                  <a:pt x="174975" y="151761"/>
                </a:lnTo>
                <a:moveTo>
                  <a:pt x="278723" y="116740"/>
                </a:moveTo>
                <a:lnTo>
                  <a:pt x="270553" y="35022"/>
                </a:lnTo>
                <a:lnTo>
                  <a:pt x="186647" y="35022"/>
                </a:lnTo>
                <a:lnTo>
                  <a:pt x="178477" y="116740"/>
                </a:lnTo>
                <a:lnTo>
                  <a:pt x="278723" y="116740"/>
                </a:lnTo>
                <a:moveTo>
                  <a:pt x="317393" y="151761"/>
                </a:moveTo>
                <a:lnTo>
                  <a:pt x="326733" y="245153"/>
                </a:lnTo>
                <a:lnTo>
                  <a:pt x="416331" y="245153"/>
                </a:lnTo>
                <a:cubicBezTo>
                  <a:pt x="419979" y="245153"/>
                  <a:pt x="422750" y="241799"/>
                  <a:pt x="422096" y="238223"/>
                </a:cubicBezTo>
                <a:lnTo>
                  <a:pt x="405605" y="151761"/>
                </a:lnTo>
                <a:lnTo>
                  <a:pt x="317393" y="151761"/>
                </a:lnTo>
                <a:moveTo>
                  <a:pt x="398966" y="116740"/>
                </a:moveTo>
                <a:lnTo>
                  <a:pt x="384299" y="39766"/>
                </a:lnTo>
                <a:cubicBezTo>
                  <a:pt x="383787" y="36994"/>
                  <a:pt x="381383" y="35022"/>
                  <a:pt x="378534" y="35022"/>
                </a:cubicBezTo>
                <a:lnTo>
                  <a:pt x="305716" y="35022"/>
                </a:lnTo>
                <a:lnTo>
                  <a:pt x="313886" y="116740"/>
                </a:lnTo>
                <a:lnTo>
                  <a:pt x="398966" y="116740"/>
                </a:lnTo>
                <a:moveTo>
                  <a:pt x="38533" y="33199"/>
                </a:moveTo>
                <a:cubicBezTo>
                  <a:pt x="42181" y="13938"/>
                  <a:pt x="59034" y="0"/>
                  <a:pt x="78661" y="0"/>
                </a:cubicBezTo>
                <a:lnTo>
                  <a:pt x="378534" y="0"/>
                </a:lnTo>
                <a:cubicBezTo>
                  <a:pt x="398162" y="0"/>
                  <a:pt x="415014" y="13934"/>
                  <a:pt x="418663" y="33199"/>
                </a:cubicBezTo>
                <a:lnTo>
                  <a:pt x="456459" y="231656"/>
                </a:lnTo>
                <a:cubicBezTo>
                  <a:pt x="461274" y="256827"/>
                  <a:pt x="441939" y="280175"/>
                  <a:pt x="416331" y="280175"/>
                </a:cubicBezTo>
                <a:lnTo>
                  <a:pt x="246111" y="280175"/>
                </a:lnTo>
                <a:lnTo>
                  <a:pt x="246111" y="338545"/>
                </a:lnTo>
                <a:lnTo>
                  <a:pt x="304481" y="338545"/>
                </a:lnTo>
                <a:cubicBezTo>
                  <a:pt x="314183" y="338545"/>
                  <a:pt x="321992" y="346352"/>
                  <a:pt x="321992" y="356058"/>
                </a:cubicBezTo>
                <a:cubicBezTo>
                  <a:pt x="321992" y="365763"/>
                  <a:pt x="314183" y="373570"/>
                  <a:pt x="304481" y="373570"/>
                </a:cubicBezTo>
                <a:lnTo>
                  <a:pt x="152719" y="373570"/>
                </a:lnTo>
                <a:cubicBezTo>
                  <a:pt x="143017" y="373570"/>
                  <a:pt x="135208" y="365763"/>
                  <a:pt x="135208" y="356061"/>
                </a:cubicBezTo>
                <a:cubicBezTo>
                  <a:pt x="135208" y="346356"/>
                  <a:pt x="143017" y="338552"/>
                  <a:pt x="152719" y="338552"/>
                </a:cubicBezTo>
                <a:lnTo>
                  <a:pt x="211089" y="338552"/>
                </a:lnTo>
                <a:lnTo>
                  <a:pt x="211089" y="280182"/>
                </a:lnTo>
                <a:lnTo>
                  <a:pt x="40869" y="280182"/>
                </a:lnTo>
                <a:cubicBezTo>
                  <a:pt x="15261" y="280182"/>
                  <a:pt x="-4074" y="256835"/>
                  <a:pt x="741" y="231664"/>
                </a:cubicBezTo>
                <a:lnTo>
                  <a:pt x="38533" y="3319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National Geographic provides extensive resources on climate change.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articles, videos, and interactive content to understand the impact of climate change globally.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National Geographic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NASA offers scientific data and research on climate change.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Discover how space technology is used to monitor Earth's climate systems.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NASA's Climate Change Insights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Intergovernmental Panel on Climate Change (IPCC) publishes comprehensive reports on climate science.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reports are essential for understanding global climate policies and their implications.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IPCC Reports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50257" r="-502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85935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01251"/>
            <a:ext cx="457200" cy="457111"/>
          </a:xfrm>
          <a:custGeom>
            <a:avLst/>
            <a:gdLst/>
            <a:ahLst/>
            <a:cxnLst/>
            <a:rect l="l" t="t" r="r" b="b"/>
            <a:pathLst>
              <a:path w="457200" h="457111">
                <a:moveTo>
                  <a:pt x="215186" y="6294"/>
                </a:moveTo>
                <a:cubicBezTo>
                  <a:pt x="206792" y="-2098"/>
                  <a:pt x="193222" y="-2098"/>
                  <a:pt x="184919" y="6294"/>
                </a:cubicBezTo>
                <a:lnTo>
                  <a:pt x="84829" y="106297"/>
                </a:lnTo>
                <a:cubicBezTo>
                  <a:pt x="76435" y="114689"/>
                  <a:pt x="76435" y="128261"/>
                  <a:pt x="84829" y="136566"/>
                </a:cubicBezTo>
                <a:lnTo>
                  <a:pt x="136707" y="188444"/>
                </a:lnTo>
                <a:cubicBezTo>
                  <a:pt x="91262" y="179695"/>
                  <a:pt x="42510" y="191301"/>
                  <a:pt x="5276" y="223893"/>
                </a:cubicBezTo>
                <a:cubicBezTo>
                  <a:pt x="1884" y="226841"/>
                  <a:pt x="9" y="231037"/>
                  <a:pt x="9" y="235499"/>
                </a:cubicBezTo>
                <a:lnTo>
                  <a:pt x="9" y="235947"/>
                </a:lnTo>
                <a:cubicBezTo>
                  <a:pt x="9" y="240321"/>
                  <a:pt x="1705" y="244518"/>
                  <a:pt x="4833" y="247553"/>
                </a:cubicBezTo>
                <a:lnTo>
                  <a:pt x="91979" y="334875"/>
                </a:lnTo>
                <a:lnTo>
                  <a:pt x="49122" y="377733"/>
                </a:lnTo>
                <a:cubicBezTo>
                  <a:pt x="40727" y="386126"/>
                  <a:pt x="40727" y="399698"/>
                  <a:pt x="49122" y="408003"/>
                </a:cubicBezTo>
                <a:cubicBezTo>
                  <a:pt x="57516" y="416309"/>
                  <a:pt x="71085" y="416396"/>
                  <a:pt x="79388" y="408003"/>
                </a:cubicBezTo>
                <a:lnTo>
                  <a:pt x="122246" y="365145"/>
                </a:lnTo>
                <a:lnTo>
                  <a:pt x="209393" y="452288"/>
                </a:lnTo>
                <a:cubicBezTo>
                  <a:pt x="212520" y="455415"/>
                  <a:pt x="216626" y="457111"/>
                  <a:pt x="221001" y="457111"/>
                </a:cubicBezTo>
                <a:lnTo>
                  <a:pt x="221449" y="457111"/>
                </a:lnTo>
                <a:cubicBezTo>
                  <a:pt x="225912" y="457111"/>
                  <a:pt x="230200" y="455145"/>
                  <a:pt x="233058" y="451845"/>
                </a:cubicBezTo>
                <a:cubicBezTo>
                  <a:pt x="265647" y="414613"/>
                  <a:pt x="277347" y="365862"/>
                  <a:pt x="268504" y="320412"/>
                </a:cubicBezTo>
                <a:lnTo>
                  <a:pt x="320561" y="372376"/>
                </a:lnTo>
                <a:cubicBezTo>
                  <a:pt x="328955" y="380769"/>
                  <a:pt x="342525" y="380769"/>
                  <a:pt x="350828" y="372376"/>
                </a:cubicBezTo>
                <a:lnTo>
                  <a:pt x="450918" y="272374"/>
                </a:lnTo>
                <a:cubicBezTo>
                  <a:pt x="459312" y="263981"/>
                  <a:pt x="459312" y="250410"/>
                  <a:pt x="450918" y="242104"/>
                </a:cubicBezTo>
                <a:lnTo>
                  <a:pt x="390202" y="181386"/>
                </a:lnTo>
                <a:lnTo>
                  <a:pt x="413419" y="158083"/>
                </a:lnTo>
                <a:cubicBezTo>
                  <a:pt x="423152" y="148351"/>
                  <a:pt x="428598" y="135227"/>
                  <a:pt x="428598" y="121473"/>
                </a:cubicBezTo>
                <a:cubicBezTo>
                  <a:pt x="428598" y="107723"/>
                  <a:pt x="423152" y="94599"/>
                  <a:pt x="413419" y="84863"/>
                </a:cubicBezTo>
                <a:lnTo>
                  <a:pt x="372348" y="43791"/>
                </a:lnTo>
                <a:cubicBezTo>
                  <a:pt x="362614" y="34059"/>
                  <a:pt x="349488" y="28611"/>
                  <a:pt x="335740" y="28611"/>
                </a:cubicBezTo>
                <a:cubicBezTo>
                  <a:pt x="321988" y="28611"/>
                  <a:pt x="308866" y="34059"/>
                  <a:pt x="299132" y="43791"/>
                </a:cubicBezTo>
                <a:lnTo>
                  <a:pt x="275916" y="67008"/>
                </a:lnTo>
                <a:lnTo>
                  <a:pt x="215186" y="6294"/>
                </a:lnTo>
                <a:moveTo>
                  <a:pt x="246079" y="264786"/>
                </a:moveTo>
                <a:cubicBezTo>
                  <a:pt x="240364" y="256124"/>
                  <a:pt x="233757" y="248001"/>
                  <a:pt x="226168" y="240408"/>
                </a:cubicBezTo>
                <a:lnTo>
                  <a:pt x="216704" y="230941"/>
                </a:lnTo>
                <a:cubicBezTo>
                  <a:pt x="209114" y="223353"/>
                  <a:pt x="200990" y="216744"/>
                  <a:pt x="192326" y="211030"/>
                </a:cubicBezTo>
                <a:lnTo>
                  <a:pt x="329472" y="74061"/>
                </a:lnTo>
                <a:cubicBezTo>
                  <a:pt x="331168" y="72365"/>
                  <a:pt x="333399" y="71474"/>
                  <a:pt x="335722" y="71474"/>
                </a:cubicBezTo>
                <a:cubicBezTo>
                  <a:pt x="338045" y="71474"/>
                  <a:pt x="340367" y="72365"/>
                  <a:pt x="341972" y="74061"/>
                </a:cubicBezTo>
                <a:lnTo>
                  <a:pt x="383134" y="115224"/>
                </a:lnTo>
                <a:cubicBezTo>
                  <a:pt x="384830" y="116920"/>
                  <a:pt x="385721" y="119151"/>
                  <a:pt x="385721" y="121473"/>
                </a:cubicBezTo>
                <a:cubicBezTo>
                  <a:pt x="385721" y="123795"/>
                  <a:pt x="384830" y="126117"/>
                  <a:pt x="383134" y="127721"/>
                </a:cubicBezTo>
                <a:lnTo>
                  <a:pt x="246074" y="264868"/>
                </a:lnTo>
                <a:lnTo>
                  <a:pt x="246079" y="264786"/>
                </a:lnTo>
                <a:moveTo>
                  <a:pt x="245544" y="97369"/>
                </a:moveTo>
                <a:lnTo>
                  <a:pt x="175899" y="167014"/>
                </a:lnTo>
                <a:lnTo>
                  <a:pt x="130361" y="121477"/>
                </a:lnTo>
                <a:lnTo>
                  <a:pt x="200007" y="51745"/>
                </a:lnTo>
                <a:lnTo>
                  <a:pt x="245544" y="97282"/>
                </a:lnTo>
                <a:lnTo>
                  <a:pt x="245544" y="97369"/>
                </a:lnTo>
                <a:moveTo>
                  <a:pt x="335722" y="326930"/>
                </a:moveTo>
                <a:lnTo>
                  <a:pt x="290185" y="281393"/>
                </a:lnTo>
                <a:lnTo>
                  <a:pt x="359830" y="211661"/>
                </a:lnTo>
                <a:lnTo>
                  <a:pt x="405367" y="257198"/>
                </a:lnTo>
                <a:lnTo>
                  <a:pt x="335722" y="326930"/>
                </a:lnTo>
                <a:moveTo>
                  <a:pt x="195896" y="270765"/>
                </a:moveTo>
                <a:cubicBezTo>
                  <a:pt x="230539" y="305409"/>
                  <a:pt x="237950" y="357374"/>
                  <a:pt x="217147" y="399428"/>
                </a:cubicBezTo>
                <a:lnTo>
                  <a:pt x="57767" y="240047"/>
                </a:lnTo>
                <a:cubicBezTo>
                  <a:pt x="99820" y="219331"/>
                  <a:pt x="151786" y="226745"/>
                  <a:pt x="186432" y="261298"/>
                </a:cubicBezTo>
                <a:lnTo>
                  <a:pt x="195896" y="2707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Invite parents to participate in school activities and events related to global warming and sustainability.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involvement strengthens the school community and promotes collective action.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Inviting Participation in School Activities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parents with resources and tips on how to support their child's learning, such as reducing energy consumption and using public transport.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actionable steps can make a significant impact on sustainability efforts.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Providing Supportive Resources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engage with their child's learning by discussing the topic of global warming.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foster a deeper understanding and awareness of environmental issues at home.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Parental Discussions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111491" y="21961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162880" y="25720"/>
                </a:moveTo>
                <a:cubicBezTo>
                  <a:pt x="162880" y="11467"/>
                  <a:pt x="151416" y="6"/>
                  <a:pt x="137163" y="6"/>
                </a:cubicBezTo>
                <a:cubicBezTo>
                  <a:pt x="122910" y="6"/>
                  <a:pt x="111446" y="11472"/>
                  <a:pt x="111446" y="25726"/>
                </a:cubicBezTo>
                <a:lnTo>
                  <a:pt x="111446" y="68591"/>
                </a:lnTo>
                <a:lnTo>
                  <a:pt x="68581" y="68591"/>
                </a:lnTo>
                <a:cubicBezTo>
                  <a:pt x="30757" y="68591"/>
                  <a:pt x="0" y="99342"/>
                  <a:pt x="0" y="137171"/>
                </a:cubicBezTo>
                <a:lnTo>
                  <a:pt x="0" y="154316"/>
                </a:lnTo>
                <a:lnTo>
                  <a:pt x="0" y="205751"/>
                </a:lnTo>
                <a:lnTo>
                  <a:pt x="0" y="480071"/>
                </a:lnTo>
                <a:cubicBezTo>
                  <a:pt x="0" y="517900"/>
                  <a:pt x="30753" y="548651"/>
                  <a:pt x="68581" y="548651"/>
                </a:cubicBezTo>
                <a:lnTo>
                  <a:pt x="411483" y="548651"/>
                </a:lnTo>
                <a:cubicBezTo>
                  <a:pt x="449307" y="548651"/>
                  <a:pt x="480065" y="517900"/>
                  <a:pt x="480065" y="480071"/>
                </a:cubicBezTo>
                <a:lnTo>
                  <a:pt x="480065" y="205751"/>
                </a:lnTo>
                <a:lnTo>
                  <a:pt x="480065" y="154316"/>
                </a:lnTo>
                <a:lnTo>
                  <a:pt x="480065" y="137171"/>
                </a:lnTo>
                <a:cubicBezTo>
                  <a:pt x="480065" y="99342"/>
                  <a:pt x="449312" y="68591"/>
                  <a:pt x="411483" y="68591"/>
                </a:cubicBezTo>
                <a:lnTo>
                  <a:pt x="368619" y="68591"/>
                </a:lnTo>
                <a:lnTo>
                  <a:pt x="368619" y="25731"/>
                </a:lnTo>
                <a:cubicBezTo>
                  <a:pt x="368619" y="11478"/>
                  <a:pt x="357155" y="17"/>
                  <a:pt x="342902" y="17"/>
                </a:cubicBezTo>
                <a:cubicBezTo>
                  <a:pt x="328649" y="17"/>
                  <a:pt x="317185" y="11483"/>
                  <a:pt x="317185" y="25737"/>
                </a:cubicBezTo>
                <a:lnTo>
                  <a:pt x="317185" y="68602"/>
                </a:lnTo>
                <a:lnTo>
                  <a:pt x="162880" y="68602"/>
                </a:lnTo>
                <a:lnTo>
                  <a:pt x="162880" y="25720"/>
                </a:lnTo>
                <a:moveTo>
                  <a:pt x="51434" y="205740"/>
                </a:moveTo>
                <a:lnTo>
                  <a:pt x="428622" y="205740"/>
                </a:lnTo>
                <a:lnTo>
                  <a:pt x="428622" y="480060"/>
                </a:lnTo>
                <a:cubicBezTo>
                  <a:pt x="428622" y="489491"/>
                  <a:pt x="420907" y="497205"/>
                  <a:pt x="411479" y="497205"/>
                </a:cubicBezTo>
                <a:lnTo>
                  <a:pt x="68577" y="497205"/>
                </a:lnTo>
                <a:cubicBezTo>
                  <a:pt x="59148" y="497205"/>
                  <a:pt x="51434" y="489491"/>
                  <a:pt x="51434" y="480060"/>
                </a:cubicBezTo>
                <a:lnTo>
                  <a:pt x="51434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90086" y="2196125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8627" y="2196125"/>
            <a:ext cx="514422" cy="548640"/>
          </a:xfrm>
          <a:custGeom>
            <a:avLst/>
            <a:gdLst/>
            <a:ahLst/>
            <a:cxnLst/>
            <a:rect l="l" t="t" r="r" b="b"/>
            <a:pathLst>
              <a:path w="514422" h="548640">
                <a:moveTo>
                  <a:pt x="182625" y="68580"/>
                </a:moveTo>
                <a:cubicBezTo>
                  <a:pt x="182625" y="30702"/>
                  <a:pt x="151919" y="0"/>
                  <a:pt x="114047" y="0"/>
                </a:cubicBezTo>
                <a:cubicBezTo>
                  <a:pt x="76170" y="0"/>
                  <a:pt x="45470" y="30702"/>
                  <a:pt x="45470" y="68580"/>
                </a:cubicBezTo>
                <a:cubicBezTo>
                  <a:pt x="45470" y="106458"/>
                  <a:pt x="76176" y="137160"/>
                  <a:pt x="114047" y="137160"/>
                </a:cubicBezTo>
                <a:cubicBezTo>
                  <a:pt x="151924" y="137160"/>
                  <a:pt x="182625" y="106458"/>
                  <a:pt x="182625" y="68580"/>
                </a:cubicBezTo>
                <a:moveTo>
                  <a:pt x="90044" y="222885"/>
                </a:moveTo>
                <a:lnTo>
                  <a:pt x="114047" y="222885"/>
                </a:lnTo>
                <a:lnTo>
                  <a:pt x="138050" y="222885"/>
                </a:lnTo>
                <a:lnTo>
                  <a:pt x="172661" y="222885"/>
                </a:lnTo>
                <a:cubicBezTo>
                  <a:pt x="168051" y="212384"/>
                  <a:pt x="165479" y="200813"/>
                  <a:pt x="165479" y="188595"/>
                </a:cubicBezTo>
                <a:cubicBezTo>
                  <a:pt x="165479" y="184414"/>
                  <a:pt x="165798" y="180239"/>
                  <a:pt x="166338" y="176273"/>
                </a:cubicBezTo>
                <a:cubicBezTo>
                  <a:pt x="157444" y="173167"/>
                  <a:pt x="147907" y="171450"/>
                  <a:pt x="138050" y="171450"/>
                </a:cubicBezTo>
                <a:lnTo>
                  <a:pt x="90044" y="171450"/>
                </a:lnTo>
                <a:cubicBezTo>
                  <a:pt x="45470" y="171450"/>
                  <a:pt x="8282" y="205630"/>
                  <a:pt x="4640" y="250103"/>
                </a:cubicBezTo>
                <a:lnTo>
                  <a:pt x="247" y="302932"/>
                </a:lnTo>
                <a:cubicBezTo>
                  <a:pt x="-2433" y="334862"/>
                  <a:pt x="17068" y="363046"/>
                  <a:pt x="45465" y="373223"/>
                </a:cubicBezTo>
                <a:lnTo>
                  <a:pt x="45465" y="522920"/>
                </a:lnTo>
                <a:cubicBezTo>
                  <a:pt x="45465" y="537173"/>
                  <a:pt x="56931" y="548640"/>
                  <a:pt x="71181" y="548640"/>
                </a:cubicBezTo>
                <a:cubicBezTo>
                  <a:pt x="85430" y="548640"/>
                  <a:pt x="96896" y="537173"/>
                  <a:pt x="96896" y="522925"/>
                </a:cubicBezTo>
                <a:lnTo>
                  <a:pt x="96896" y="377196"/>
                </a:lnTo>
                <a:lnTo>
                  <a:pt x="131188" y="377196"/>
                </a:lnTo>
                <a:lnTo>
                  <a:pt x="131188" y="360051"/>
                </a:lnTo>
                <a:cubicBezTo>
                  <a:pt x="131188" y="348156"/>
                  <a:pt x="132901" y="336585"/>
                  <a:pt x="136116" y="325761"/>
                </a:cubicBezTo>
                <a:lnTo>
                  <a:pt x="71181" y="325761"/>
                </a:lnTo>
                <a:lnTo>
                  <a:pt x="68608" y="325761"/>
                </a:lnTo>
                <a:cubicBezTo>
                  <a:pt x="58536" y="325761"/>
                  <a:pt x="50712" y="317191"/>
                  <a:pt x="51571" y="307222"/>
                </a:cubicBezTo>
                <a:lnTo>
                  <a:pt x="55964" y="254394"/>
                </a:lnTo>
                <a:cubicBezTo>
                  <a:pt x="57358" y="236607"/>
                  <a:pt x="72250" y="222891"/>
                  <a:pt x="90039" y="222891"/>
                </a:cubicBezTo>
                <a:lnTo>
                  <a:pt x="90044" y="222885"/>
                </a:lnTo>
                <a:moveTo>
                  <a:pt x="336931" y="188595"/>
                </a:moveTo>
                <a:cubicBezTo>
                  <a:pt x="336931" y="200813"/>
                  <a:pt x="334359" y="212384"/>
                  <a:pt x="329750" y="222885"/>
                </a:cubicBezTo>
                <a:lnTo>
                  <a:pt x="371433" y="222885"/>
                </a:lnTo>
                <a:lnTo>
                  <a:pt x="388255" y="222885"/>
                </a:lnTo>
                <a:lnTo>
                  <a:pt x="405077" y="222885"/>
                </a:lnTo>
                <a:cubicBezTo>
                  <a:pt x="412685" y="222885"/>
                  <a:pt x="419434" y="227922"/>
                  <a:pt x="421579" y="235317"/>
                </a:cubicBezTo>
                <a:lnTo>
                  <a:pt x="457368" y="360045"/>
                </a:lnTo>
                <a:lnTo>
                  <a:pt x="371212" y="360045"/>
                </a:lnTo>
                <a:lnTo>
                  <a:pt x="371212" y="377190"/>
                </a:lnTo>
                <a:cubicBezTo>
                  <a:pt x="371212" y="389189"/>
                  <a:pt x="369175" y="400765"/>
                  <a:pt x="365317" y="411480"/>
                </a:cubicBezTo>
                <a:lnTo>
                  <a:pt x="405498" y="411480"/>
                </a:lnTo>
                <a:lnTo>
                  <a:pt x="405498" y="522925"/>
                </a:lnTo>
                <a:cubicBezTo>
                  <a:pt x="405498" y="537179"/>
                  <a:pt x="416965" y="548646"/>
                  <a:pt x="431214" y="548646"/>
                </a:cubicBezTo>
                <a:cubicBezTo>
                  <a:pt x="445464" y="548646"/>
                  <a:pt x="456930" y="537179"/>
                  <a:pt x="456930" y="522931"/>
                </a:cubicBezTo>
                <a:lnTo>
                  <a:pt x="456930" y="411491"/>
                </a:lnTo>
                <a:lnTo>
                  <a:pt x="480074" y="411491"/>
                </a:lnTo>
                <a:cubicBezTo>
                  <a:pt x="502899" y="411491"/>
                  <a:pt x="519294" y="389737"/>
                  <a:pt x="513080" y="367770"/>
                </a:cubicBezTo>
                <a:lnTo>
                  <a:pt x="471180" y="221179"/>
                </a:lnTo>
                <a:cubicBezTo>
                  <a:pt x="462821" y="191711"/>
                  <a:pt x="435818" y="171456"/>
                  <a:pt x="405277" y="171456"/>
                </a:cubicBezTo>
                <a:lnTo>
                  <a:pt x="371629" y="171456"/>
                </a:lnTo>
                <a:cubicBezTo>
                  <a:pt x="358984" y="171456"/>
                  <a:pt x="346983" y="174885"/>
                  <a:pt x="336694" y="180991"/>
                </a:cubicBezTo>
                <a:cubicBezTo>
                  <a:pt x="336910" y="183454"/>
                  <a:pt x="337013" y="186028"/>
                  <a:pt x="337013" y="188601"/>
                </a:cubicBezTo>
                <a:lnTo>
                  <a:pt x="336931" y="188595"/>
                </a:lnTo>
                <a:moveTo>
                  <a:pt x="456946" y="68580"/>
                </a:moveTo>
                <a:cubicBezTo>
                  <a:pt x="456946" y="30702"/>
                  <a:pt x="426240" y="0"/>
                  <a:pt x="388368" y="0"/>
                </a:cubicBezTo>
                <a:cubicBezTo>
                  <a:pt x="350491" y="0"/>
                  <a:pt x="319791" y="30702"/>
                  <a:pt x="319791" y="68580"/>
                </a:cubicBezTo>
                <a:cubicBezTo>
                  <a:pt x="319791" y="106458"/>
                  <a:pt x="350496" y="137160"/>
                  <a:pt x="388368" y="137160"/>
                </a:cubicBezTo>
                <a:cubicBezTo>
                  <a:pt x="426245" y="137160"/>
                  <a:pt x="456946" y="106458"/>
                  <a:pt x="456946" y="68580"/>
                </a:cubicBezTo>
                <a:moveTo>
                  <a:pt x="251208" y="240030"/>
                </a:moveTo>
                <a:cubicBezTo>
                  <a:pt x="279614" y="240030"/>
                  <a:pt x="302645" y="217004"/>
                  <a:pt x="302645" y="188595"/>
                </a:cubicBezTo>
                <a:cubicBezTo>
                  <a:pt x="302645" y="160186"/>
                  <a:pt x="279614" y="137160"/>
                  <a:pt x="251208" y="137160"/>
                </a:cubicBezTo>
                <a:cubicBezTo>
                  <a:pt x="222801" y="137160"/>
                  <a:pt x="199771" y="160186"/>
                  <a:pt x="199771" y="188595"/>
                </a:cubicBezTo>
                <a:cubicBezTo>
                  <a:pt x="199771" y="217004"/>
                  <a:pt x="222801" y="240030"/>
                  <a:pt x="251208" y="240030"/>
                </a:cubicBezTo>
                <a:lnTo>
                  <a:pt x="251208" y="240030"/>
                </a:lnTo>
                <a:moveTo>
                  <a:pt x="285494" y="360045"/>
                </a:moveTo>
                <a:lnTo>
                  <a:pt x="285494" y="377190"/>
                </a:lnTo>
                <a:cubicBezTo>
                  <a:pt x="285494" y="386621"/>
                  <a:pt x="277778" y="394335"/>
                  <a:pt x="268348" y="394335"/>
                </a:cubicBezTo>
                <a:lnTo>
                  <a:pt x="251203" y="394335"/>
                </a:lnTo>
                <a:lnTo>
                  <a:pt x="234057" y="394335"/>
                </a:lnTo>
                <a:cubicBezTo>
                  <a:pt x="224628" y="394335"/>
                  <a:pt x="216911" y="386621"/>
                  <a:pt x="216911" y="377190"/>
                </a:cubicBezTo>
                <a:lnTo>
                  <a:pt x="216911" y="360045"/>
                </a:lnTo>
                <a:cubicBezTo>
                  <a:pt x="216911" y="341079"/>
                  <a:pt x="232236" y="325755"/>
                  <a:pt x="251203" y="325755"/>
                </a:cubicBezTo>
                <a:cubicBezTo>
                  <a:pt x="270170" y="325755"/>
                  <a:pt x="285494" y="341079"/>
                  <a:pt x="285494" y="360045"/>
                </a:cubicBezTo>
                <a:lnTo>
                  <a:pt x="285494" y="360045"/>
                </a:lnTo>
                <a:moveTo>
                  <a:pt x="336931" y="377190"/>
                </a:moveTo>
                <a:lnTo>
                  <a:pt x="336931" y="360045"/>
                </a:lnTo>
                <a:cubicBezTo>
                  <a:pt x="336931" y="312681"/>
                  <a:pt x="298571" y="274320"/>
                  <a:pt x="251208" y="274320"/>
                </a:cubicBezTo>
                <a:cubicBezTo>
                  <a:pt x="203845" y="274320"/>
                  <a:pt x="165485" y="312681"/>
                  <a:pt x="165485" y="360045"/>
                </a:cubicBezTo>
                <a:lnTo>
                  <a:pt x="165485" y="377190"/>
                </a:lnTo>
                <a:cubicBezTo>
                  <a:pt x="165485" y="402910"/>
                  <a:pt x="179631" y="425306"/>
                  <a:pt x="200527" y="436981"/>
                </a:cubicBezTo>
                <a:cubicBezTo>
                  <a:pt x="199992" y="439872"/>
                  <a:pt x="199776" y="442769"/>
                  <a:pt x="199776" y="445770"/>
                </a:cubicBezTo>
                <a:lnTo>
                  <a:pt x="199776" y="514350"/>
                </a:lnTo>
                <a:cubicBezTo>
                  <a:pt x="199776" y="533316"/>
                  <a:pt x="215101" y="548640"/>
                  <a:pt x="234067" y="548640"/>
                </a:cubicBezTo>
                <a:lnTo>
                  <a:pt x="268359" y="548640"/>
                </a:lnTo>
                <a:cubicBezTo>
                  <a:pt x="287326" y="548640"/>
                  <a:pt x="302650" y="533316"/>
                  <a:pt x="302650" y="514350"/>
                </a:cubicBezTo>
                <a:lnTo>
                  <a:pt x="302650" y="445770"/>
                </a:lnTo>
                <a:cubicBezTo>
                  <a:pt x="302650" y="442769"/>
                  <a:pt x="302434" y="439878"/>
                  <a:pt x="301899" y="436981"/>
                </a:cubicBezTo>
                <a:cubicBezTo>
                  <a:pt x="322795" y="425300"/>
                  <a:pt x="336942" y="402905"/>
                  <a:pt x="336942" y="377190"/>
                </a:cubicBezTo>
                <a:lnTo>
                  <a:pt x="336931" y="3771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3288" r="-732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691"/>
              </a:spcBef>
              <a:buNone/>
            </a:pPr>
            <a:r>
              <a:rPr lang="en-US" sz="79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Research and create a presentation on a topic related to global warming, such as renewable energy sources or climate-resilient infrastructure.</a:t>
            </a:r>
            <a:endParaRPr lang="en-US" sz="790" dirty="0"/>
          </a:p>
          <a:p>
            <a:pPr algn="l" marL="0" indent="0">
              <a:lnSpc>
                <a:spcPct val="110000"/>
              </a:lnSpc>
              <a:spcBef>
                <a:spcPts val="691"/>
              </a:spcBef>
              <a:buNone/>
            </a:pPr>
            <a:r>
              <a:rPr lang="en-US" sz="79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fosters awareness and educates others about innovative approaches to combat climate change.</a:t>
            </a:r>
            <a:endParaRPr lang="en-US" sz="790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Exploring Global Warming Solutions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a plan to reduce energy consumption and implement sustainable practices in your community.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initiative encourages collaboration and promotes eco-friendly habits within local neighborhoods.</a:t>
            </a:r>
            <a:endParaRPr lang="en-US" sz="1019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Community Sustainability Plan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57"/>
              </a:spcBef>
              <a:buNone/>
            </a:pPr>
            <a:r>
              <a:rPr lang="en-US" sz="98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Conduct a carbon footprint calculation to understand the impact of daily activities on the environment.</a:t>
            </a:r>
            <a:endParaRPr lang="en-US" sz="980" dirty="0"/>
          </a:p>
          <a:p>
            <a:pPr algn="l" marL="0" indent="0">
              <a:lnSpc>
                <a:spcPct val="110000"/>
              </a:lnSpc>
              <a:spcBef>
                <a:spcPts val="857"/>
              </a:spcBef>
              <a:buNone/>
            </a:pPr>
            <a:r>
              <a:rPr lang="en-US" sz="98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individuals recognize their contribution to global emissions and identify areas for improvement.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Environmental Impact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126000" y="414338"/>
                  <a:pt x="42863" y="331200"/>
                  <a:pt x="42863" y="228600"/>
                </a:cubicBezTo>
                <a:cubicBezTo>
                  <a:pt x="42863" y="208954"/>
                  <a:pt x="45898" y="190113"/>
                  <a:pt x="51526" y="172342"/>
                </a:cubicBezTo>
                <a:lnTo>
                  <a:pt x="59921" y="186986"/>
                </a:lnTo>
                <a:cubicBezTo>
                  <a:pt x="67332" y="199934"/>
                  <a:pt x="79475" y="209489"/>
                  <a:pt x="93854" y="213595"/>
                </a:cubicBezTo>
                <a:lnTo>
                  <a:pt x="145559" y="228330"/>
                </a:lnTo>
                <a:cubicBezTo>
                  <a:pt x="160916" y="232706"/>
                  <a:pt x="171455" y="246723"/>
                  <a:pt x="171455" y="262712"/>
                </a:cubicBezTo>
                <a:lnTo>
                  <a:pt x="171455" y="298341"/>
                </a:lnTo>
                <a:cubicBezTo>
                  <a:pt x="171455" y="308162"/>
                  <a:pt x="176991" y="317096"/>
                  <a:pt x="185742" y="321471"/>
                </a:cubicBezTo>
                <a:cubicBezTo>
                  <a:pt x="194493" y="325846"/>
                  <a:pt x="200030" y="334776"/>
                  <a:pt x="200030" y="344601"/>
                </a:cubicBezTo>
                <a:lnTo>
                  <a:pt x="200030" y="371745"/>
                </a:lnTo>
                <a:cubicBezTo>
                  <a:pt x="200030" y="385941"/>
                  <a:pt x="213604" y="396123"/>
                  <a:pt x="227265" y="392282"/>
                </a:cubicBezTo>
                <a:cubicBezTo>
                  <a:pt x="241461" y="388263"/>
                  <a:pt x="252534" y="377103"/>
                  <a:pt x="256553" y="362994"/>
                </a:cubicBezTo>
                <a:lnTo>
                  <a:pt x="257893" y="358170"/>
                </a:lnTo>
                <a:cubicBezTo>
                  <a:pt x="261998" y="343792"/>
                  <a:pt x="271554" y="331648"/>
                  <a:pt x="284502" y="324237"/>
                </a:cubicBezTo>
                <a:lnTo>
                  <a:pt x="292718" y="319505"/>
                </a:lnTo>
                <a:cubicBezTo>
                  <a:pt x="306114" y="311916"/>
                  <a:pt x="314330" y="297628"/>
                  <a:pt x="314330" y="282266"/>
                </a:cubicBezTo>
                <a:lnTo>
                  <a:pt x="314330" y="274855"/>
                </a:lnTo>
                <a:cubicBezTo>
                  <a:pt x="314330" y="263516"/>
                  <a:pt x="309776" y="252621"/>
                  <a:pt x="301738" y="244584"/>
                </a:cubicBezTo>
                <a:lnTo>
                  <a:pt x="298254" y="241100"/>
                </a:lnTo>
                <a:cubicBezTo>
                  <a:pt x="290217" y="233062"/>
                  <a:pt x="279322" y="228509"/>
                  <a:pt x="267983" y="228509"/>
                </a:cubicBezTo>
                <a:lnTo>
                  <a:pt x="229496" y="228600"/>
                </a:lnTo>
                <a:cubicBezTo>
                  <a:pt x="219584" y="228600"/>
                  <a:pt x="209763" y="226012"/>
                  <a:pt x="201099" y="221097"/>
                </a:cubicBezTo>
                <a:lnTo>
                  <a:pt x="170293" y="203504"/>
                </a:lnTo>
                <a:cubicBezTo>
                  <a:pt x="166453" y="201273"/>
                  <a:pt x="163508" y="197698"/>
                  <a:pt x="162077" y="193505"/>
                </a:cubicBezTo>
                <a:cubicBezTo>
                  <a:pt x="159220" y="184933"/>
                  <a:pt x="163060" y="175647"/>
                  <a:pt x="171185" y="171628"/>
                </a:cubicBezTo>
                <a:lnTo>
                  <a:pt x="176452" y="168949"/>
                </a:lnTo>
                <a:cubicBezTo>
                  <a:pt x="182345" y="166000"/>
                  <a:pt x="189221" y="165465"/>
                  <a:pt x="195471" y="167610"/>
                </a:cubicBezTo>
                <a:lnTo>
                  <a:pt x="216187" y="174486"/>
                </a:lnTo>
                <a:cubicBezTo>
                  <a:pt x="223511" y="176895"/>
                  <a:pt x="231544" y="174129"/>
                  <a:pt x="235741" y="167788"/>
                </a:cubicBezTo>
                <a:cubicBezTo>
                  <a:pt x="239939" y="161538"/>
                  <a:pt x="239491" y="153231"/>
                  <a:pt x="234672" y="147429"/>
                </a:cubicBezTo>
                <a:lnTo>
                  <a:pt x="222528" y="132871"/>
                </a:lnTo>
                <a:cubicBezTo>
                  <a:pt x="213599" y="122155"/>
                  <a:pt x="213686" y="106528"/>
                  <a:pt x="222798" y="95994"/>
                </a:cubicBezTo>
                <a:lnTo>
                  <a:pt x="236816" y="79653"/>
                </a:lnTo>
                <a:cubicBezTo>
                  <a:pt x="244675" y="70455"/>
                  <a:pt x="245923" y="57328"/>
                  <a:pt x="239943" y="46881"/>
                </a:cubicBezTo>
                <a:lnTo>
                  <a:pt x="237799" y="43132"/>
                </a:lnTo>
                <a:cubicBezTo>
                  <a:pt x="303521" y="46346"/>
                  <a:pt x="360315" y="83850"/>
                  <a:pt x="390677" y="138056"/>
                </a:cubicBezTo>
                <a:lnTo>
                  <a:pt x="367909" y="147164"/>
                </a:lnTo>
                <a:cubicBezTo>
                  <a:pt x="353891" y="152787"/>
                  <a:pt x="346658" y="168414"/>
                  <a:pt x="351390" y="182702"/>
                </a:cubicBezTo>
                <a:lnTo>
                  <a:pt x="366482" y="227974"/>
                </a:lnTo>
                <a:cubicBezTo>
                  <a:pt x="369610" y="237259"/>
                  <a:pt x="377199" y="244314"/>
                  <a:pt x="386663" y="246637"/>
                </a:cubicBezTo>
                <a:lnTo>
                  <a:pt x="412650" y="253156"/>
                </a:lnTo>
                <a:cubicBezTo>
                  <a:pt x="400686" y="344148"/>
                  <a:pt x="322820" y="414338"/>
                  <a:pt x="228609" y="414338"/>
                </a:cubicBezTo>
                <a:lnTo>
                  <a:pt x="228600" y="414338"/>
                </a:lnTo>
                <a:moveTo>
                  <a:pt x="228600" y="457200"/>
                </a:move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cubicBezTo>
                  <a:pt x="0" y="354851"/>
                  <a:pt x="102349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49412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8668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Create a visual project, such as a poster or infographic, to illustrate the effects of global warming and strategies for mitigation and adaptation.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creative visuals to communicate key information and inspire change.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Project on Global Warming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a plan to reduce your carbon footprint and implement sustainable practices in your daily life.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actionable steps such as energy conservation, waste reduction, and eco-friendly habits.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Carbon Footprint Reduction Plan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Research and write a short essay on the causes and consequences of global warming.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the scientific, environmental, and societal impacts of this pressing issue.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Essay on Global Warming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Researching and presenting on a topic related to global warming.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promotes in-depth exploration and communication of environmental topics.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Global Warming Presentation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Developing a plan to reduce carbon footprint and implement sustainable practices.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project encourages actionable solutions for environmental sustainability.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Carbon Footprint Reduction Project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causes and consequences of global warming.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tests knowledge and comprehension of key environmental issues.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 on Global Warming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Global Warming: Causes, Consequences, and Solutions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089942" y="234421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07480" y="2372759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344279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30231" y="57322"/>
                </a:moveTo>
                <a:cubicBezTo>
                  <a:pt x="339430" y="48034"/>
                  <a:pt x="352017" y="42856"/>
                  <a:pt x="365051" y="42856"/>
                </a:cubicBezTo>
                <a:cubicBezTo>
                  <a:pt x="392282" y="42856"/>
                  <a:pt x="414337" y="64910"/>
                  <a:pt x="414337" y="92142"/>
                </a:cubicBezTo>
                <a:cubicBezTo>
                  <a:pt x="414337" y="105178"/>
                  <a:pt x="409157" y="117766"/>
                  <a:pt x="399872" y="126962"/>
                </a:cubicBezTo>
                <a:lnTo>
                  <a:pt x="200400" y="326522"/>
                </a:lnTo>
                <a:cubicBezTo>
                  <a:pt x="199060" y="327861"/>
                  <a:pt x="197273" y="328574"/>
                  <a:pt x="195311" y="328574"/>
                </a:cubicBezTo>
                <a:lnTo>
                  <a:pt x="128615" y="328574"/>
                </a:lnTo>
                <a:lnTo>
                  <a:pt x="128615" y="261878"/>
                </a:lnTo>
                <a:cubicBezTo>
                  <a:pt x="128615" y="260004"/>
                  <a:pt x="129328" y="258130"/>
                  <a:pt x="130668" y="256790"/>
                </a:cubicBezTo>
                <a:lnTo>
                  <a:pt x="155046" y="232415"/>
                </a:lnTo>
                <a:lnTo>
                  <a:pt x="182725" y="260095"/>
                </a:lnTo>
                <a:cubicBezTo>
                  <a:pt x="188261" y="265630"/>
                  <a:pt x="197369" y="265630"/>
                  <a:pt x="202905" y="260095"/>
                </a:cubicBezTo>
                <a:cubicBezTo>
                  <a:pt x="208442" y="254560"/>
                  <a:pt x="208442" y="245450"/>
                  <a:pt x="202905" y="239915"/>
                </a:cubicBezTo>
                <a:lnTo>
                  <a:pt x="175226" y="212235"/>
                </a:lnTo>
                <a:lnTo>
                  <a:pt x="212191" y="175271"/>
                </a:lnTo>
                <a:lnTo>
                  <a:pt x="239870" y="202951"/>
                </a:lnTo>
                <a:cubicBezTo>
                  <a:pt x="245407" y="208487"/>
                  <a:pt x="254514" y="208487"/>
                  <a:pt x="260051" y="202951"/>
                </a:cubicBezTo>
                <a:cubicBezTo>
                  <a:pt x="265587" y="197416"/>
                  <a:pt x="265587" y="188307"/>
                  <a:pt x="260051" y="182771"/>
                </a:cubicBezTo>
                <a:lnTo>
                  <a:pt x="232372" y="155091"/>
                </a:lnTo>
                <a:lnTo>
                  <a:pt x="269337" y="118127"/>
                </a:lnTo>
                <a:lnTo>
                  <a:pt x="297015" y="145808"/>
                </a:lnTo>
                <a:cubicBezTo>
                  <a:pt x="302552" y="151343"/>
                  <a:pt x="311660" y="151343"/>
                  <a:pt x="317196" y="145808"/>
                </a:cubicBezTo>
                <a:cubicBezTo>
                  <a:pt x="322733" y="140272"/>
                  <a:pt x="322733" y="131163"/>
                  <a:pt x="317196" y="125628"/>
                </a:cubicBezTo>
                <a:lnTo>
                  <a:pt x="289517" y="97947"/>
                </a:lnTo>
                <a:lnTo>
                  <a:pt x="330144" y="57322"/>
                </a:lnTo>
                <a:lnTo>
                  <a:pt x="330231" y="57322"/>
                </a:lnTo>
                <a:moveTo>
                  <a:pt x="85762" y="261882"/>
                </a:moveTo>
                <a:lnTo>
                  <a:pt x="85762" y="34117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0"/>
                  <a:pt x="28260" y="459207"/>
                  <a:pt x="36562" y="450815"/>
                </a:cubicBezTo>
                <a:lnTo>
                  <a:pt x="116028" y="371348"/>
                </a:lnTo>
                <a:lnTo>
                  <a:pt x="195316" y="371348"/>
                </a:lnTo>
                <a:cubicBezTo>
                  <a:pt x="208620" y="371348"/>
                  <a:pt x="221299" y="366078"/>
                  <a:pt x="230676" y="356703"/>
                </a:cubicBezTo>
                <a:lnTo>
                  <a:pt x="430234" y="157321"/>
                </a:lnTo>
                <a:cubicBezTo>
                  <a:pt x="447558" y="139998"/>
                  <a:pt x="457200" y="116605"/>
                  <a:pt x="457200" y="92142"/>
                </a:cubicBezTo>
                <a:cubicBezTo>
                  <a:pt x="457200" y="41247"/>
                  <a:pt x="415947" y="-5"/>
                  <a:pt x="365056" y="-5"/>
                </a:cubicBezTo>
                <a:cubicBezTo>
                  <a:pt x="340591" y="-5"/>
                  <a:pt x="317196" y="9727"/>
                  <a:pt x="299877" y="26958"/>
                </a:cubicBezTo>
                <a:lnTo>
                  <a:pt x="100406" y="226518"/>
                </a:lnTo>
                <a:cubicBezTo>
                  <a:pt x="91029" y="235893"/>
                  <a:pt x="85762" y="248572"/>
                  <a:pt x="85762" y="261878"/>
                </a:cubicBezTo>
                <a:lnTo>
                  <a:pt x="85762" y="2618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2025-08-28T05:56:29Z</dcterms:created>
  <dcterms:modified xsi:type="dcterms:W3CDTF">2025-08-28T05:56:29Z</dcterms:modified>
</cp:coreProperties>
</file>