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dd9bd3ce7e7db624179c6d39d62761958f0ee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432aada3721fc97205afdf7debb4cd6d043b1f3.jpg"/><Relationship Id="rId2" Type="http://schemas.openxmlformats.org/officeDocument/2006/relationships/image" Target="../media/7432aada3721fc97205afdf7debb4cd6d043b1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5ac38417c152eefaaaf5a99cb40d765b9c3b43d.jpg"/><Relationship Id="rId2" Type="http://schemas.openxmlformats.org/officeDocument/2006/relationships/image" Target="../media/f5ac38417c152eefaaaf5a99cb40d765b9c3b43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908f33ef26a64b328f907c300c4bac91e112f9b.jpg"/><Relationship Id="rId2" Type="http://schemas.openxmlformats.org/officeDocument/2006/relationships/image" Target="../media/7908f33ef26a64b328f907c300c4bac91e112f9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6e19ebc2e7ffc8ed3c20dd819a634a08aa417a0.jpg"/><Relationship Id="rId2" Type="http://schemas.openxmlformats.org/officeDocument/2006/relationships/image" Target="../media/66e19ebc2e7ffc8ed3c20dd819a634a08aa417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9831d200d4a9873e96a238720a8d44fdb44ae33.jpg"/><Relationship Id="rId2" Type="http://schemas.openxmlformats.org/officeDocument/2006/relationships/image" Target="../media/99831d200d4a9873e96a238720a8d44fdb44ae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df6d594edf2e8a8b93fd8c47ff566524a30daee.jpg"/><Relationship Id="rId2" Type="http://schemas.openxmlformats.org/officeDocument/2006/relationships/image" Target="../media/8df6d594edf2e8a8b93fd8c47ff566524a30dae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daaf3a499c924803212353894bc9d68728e03fd.jpg"/><Relationship Id="rId2" Type="http://schemas.openxmlformats.org/officeDocument/2006/relationships/image" Target="../media/6daaf3a499c924803212353894bc9d68728e03f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4e004c472c61c90a18a19b703f7e8ee49fed9cc.jpg"/><Relationship Id="rId2" Type="http://schemas.openxmlformats.org/officeDocument/2006/relationships/image" Target="../media/54e004c472c61c90a18a19b703f7e8ee49fed9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d3c9ca5ccd80e29f86d7d5489be8ea02504faed.jpg"/><Relationship Id="rId2" Type="http://schemas.openxmlformats.org/officeDocument/2006/relationships/image" Target="../media/0d3c9ca5ccd80e29f86d7d5489be8ea02504fa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c15511f674e7e29d0a8df5bb9dd9c75e807bcad.jpg"/><Relationship Id="rId2" Type="http://schemas.openxmlformats.org/officeDocument/2006/relationships/image" Target="../media/4c15511f674e7e29d0a8df5bb9dd9c75e807bc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0e517409f92379f095fa764a3b125d96ec307cb.jpg"/><Relationship Id="rId2" Type="http://schemas.openxmlformats.org/officeDocument/2006/relationships/image" Target="../media/80e517409f92379f095fa764a3b125d96ec307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d993c5254bce37fed78a909c4eb643df80a4cf3.jpg"/><Relationship Id="rId2" Type="http://schemas.openxmlformats.org/officeDocument/2006/relationships/image" Target="../media/4d993c5254bce37fed78a909c4eb643df80a4c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Depths of 'The Gift of the Magi'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Analysis of Themes, Characters, and Symbolism in O. Henry's Classic Tale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"The Gift of the Magi"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Plot Summary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Themes of the Story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Character Analysis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Symbolism in the Story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Irony in the Story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Discussion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Writing Activity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Summary of Key Points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 and Strategies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References and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Appendix and Additional Materials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emitCWszbYKD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story's ironic ending showcases the sacrifices people make for their loved 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reveals the true essence of gift-giving beyond material possessions.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Ironic Gift-Giving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248" y="23789"/>
                </a:moveTo>
                <a:cubicBezTo>
                  <a:pt x="115568" y="9055"/>
                  <a:pt x="99709" y="0"/>
                  <a:pt x="82618" y="0"/>
                </a:cubicBezTo>
                <a:lnTo>
                  <a:pt x="81439" y="0"/>
                </a:lnTo>
                <a:cubicBezTo>
                  <a:pt x="55400" y="0"/>
                  <a:pt x="34290" y="21110"/>
                  <a:pt x="34290" y="47149"/>
                </a:cubicBezTo>
                <a:cubicBezTo>
                  <a:pt x="34290" y="54864"/>
                  <a:pt x="36165" y="62151"/>
                  <a:pt x="39434" y="68580"/>
                </a:cubicBezTo>
                <a:lnTo>
                  <a:pt x="25718" y="68580"/>
                </a:lnTo>
                <a:cubicBezTo>
                  <a:pt x="11519" y="68580"/>
                  <a:pt x="0" y="80099"/>
                  <a:pt x="0" y="94298"/>
                </a:cubicBezTo>
                <a:lnTo>
                  <a:pt x="0" y="128588"/>
                </a:lnTo>
                <a:cubicBezTo>
                  <a:pt x="0" y="139785"/>
                  <a:pt x="7180" y="149322"/>
                  <a:pt x="17145" y="152858"/>
                </a:cubicBezTo>
                <a:lnTo>
                  <a:pt x="17145" y="154305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54305"/>
                </a:lnTo>
                <a:lnTo>
                  <a:pt x="257175" y="152858"/>
                </a:lnTo>
                <a:cubicBezTo>
                  <a:pt x="267141" y="149322"/>
                  <a:pt x="274320" y="139785"/>
                  <a:pt x="274320" y="128588"/>
                </a:cubicBezTo>
                <a:lnTo>
                  <a:pt x="274320" y="94298"/>
                </a:lnTo>
                <a:cubicBezTo>
                  <a:pt x="274320" y="80099"/>
                  <a:pt x="262801" y="68580"/>
                  <a:pt x="248603" y="68580"/>
                </a:cubicBezTo>
                <a:lnTo>
                  <a:pt x="234887" y="68580"/>
                </a:lnTo>
                <a:cubicBezTo>
                  <a:pt x="238155" y="62151"/>
                  <a:pt x="240030" y="54864"/>
                  <a:pt x="240030" y="47149"/>
                </a:cubicBezTo>
                <a:cubicBezTo>
                  <a:pt x="240030" y="21110"/>
                  <a:pt x="218920" y="0"/>
                  <a:pt x="192881" y="0"/>
                </a:cubicBezTo>
                <a:lnTo>
                  <a:pt x="191703" y="0"/>
                </a:lnTo>
                <a:cubicBezTo>
                  <a:pt x="174611" y="0"/>
                  <a:pt x="158752" y="9055"/>
                  <a:pt x="150072" y="23789"/>
                </a:cubicBezTo>
                <a:lnTo>
                  <a:pt x="137160" y="45809"/>
                </a:lnTo>
                <a:lnTo>
                  <a:pt x="124248" y="23842"/>
                </a:lnTo>
                <a:lnTo>
                  <a:pt x="124248" y="23789"/>
                </a:lnTo>
                <a:moveTo>
                  <a:pt x="248603" y="94298"/>
                </a:moveTo>
                <a:lnTo>
                  <a:pt x="248603" y="128588"/>
                </a:lnTo>
                <a:lnTo>
                  <a:pt x="231458" y="128588"/>
                </a:lnTo>
                <a:lnTo>
                  <a:pt x="154305" y="128588"/>
                </a:lnTo>
                <a:lnTo>
                  <a:pt x="154305" y="94298"/>
                </a:lnTo>
                <a:lnTo>
                  <a:pt x="192881" y="94298"/>
                </a:lnTo>
                <a:lnTo>
                  <a:pt x="248603" y="94298"/>
                </a:lnTo>
                <a:moveTo>
                  <a:pt x="120015" y="94298"/>
                </a:moveTo>
                <a:lnTo>
                  <a:pt x="120015" y="128588"/>
                </a:lnTo>
                <a:lnTo>
                  <a:pt x="42863" y="128588"/>
                </a:lnTo>
                <a:lnTo>
                  <a:pt x="25718" y="128588"/>
                </a:lnTo>
                <a:lnTo>
                  <a:pt x="25718" y="94298"/>
                </a:lnTo>
                <a:lnTo>
                  <a:pt x="81439" y="94298"/>
                </a:lnTo>
                <a:lnTo>
                  <a:pt x="120015" y="94298"/>
                </a:lnTo>
                <a:moveTo>
                  <a:pt x="120015" y="154305"/>
                </a:moveTo>
                <a:lnTo>
                  <a:pt x="120015" y="248603"/>
                </a:lnTo>
                <a:lnTo>
                  <a:pt x="51435" y="248603"/>
                </a:lnTo>
                <a:cubicBezTo>
                  <a:pt x="46720" y="248603"/>
                  <a:pt x="42862" y="244745"/>
                  <a:pt x="42862" y="240030"/>
                </a:cubicBezTo>
                <a:lnTo>
                  <a:pt x="42862" y="154305"/>
                </a:lnTo>
                <a:lnTo>
                  <a:pt x="120015" y="154305"/>
                </a:lnTo>
                <a:moveTo>
                  <a:pt x="154305" y="248603"/>
                </a:moveTo>
                <a:lnTo>
                  <a:pt x="154305" y="154305"/>
                </a:lnTo>
                <a:lnTo>
                  <a:pt x="231458" y="154305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154305" y="248603"/>
                </a:lnTo>
                <a:moveTo>
                  <a:pt x="192881" y="68580"/>
                </a:moveTo>
                <a:lnTo>
                  <a:pt x="154305" y="68580"/>
                </a:lnTo>
                <a:lnTo>
                  <a:pt x="153608" y="68580"/>
                </a:lnTo>
                <a:lnTo>
                  <a:pt x="172254" y="36862"/>
                </a:lnTo>
                <a:cubicBezTo>
                  <a:pt x="176326" y="29950"/>
                  <a:pt x="183719" y="25718"/>
                  <a:pt x="191703" y="25718"/>
                </a:cubicBezTo>
                <a:lnTo>
                  <a:pt x="192881" y="25718"/>
                </a:lnTo>
                <a:cubicBezTo>
                  <a:pt x="204722" y="25718"/>
                  <a:pt x="214313" y="35308"/>
                  <a:pt x="214313" y="47149"/>
                </a:cubicBezTo>
                <a:cubicBezTo>
                  <a:pt x="214313" y="58990"/>
                  <a:pt x="204722" y="68580"/>
                  <a:pt x="192881" y="68580"/>
                </a:cubicBezTo>
                <a:moveTo>
                  <a:pt x="120015" y="68580"/>
                </a:moveTo>
                <a:lnTo>
                  <a:pt x="81439" y="68580"/>
                </a:lnTo>
                <a:cubicBezTo>
                  <a:pt x="69598" y="68580"/>
                  <a:pt x="60008" y="58990"/>
                  <a:pt x="60008" y="47149"/>
                </a:cubicBezTo>
                <a:cubicBezTo>
                  <a:pt x="60008" y="35308"/>
                  <a:pt x="69598" y="25718"/>
                  <a:pt x="81439" y="25718"/>
                </a:cubicBezTo>
                <a:lnTo>
                  <a:pt x="82617" y="25718"/>
                </a:lnTo>
                <a:cubicBezTo>
                  <a:pt x="90601" y="25718"/>
                  <a:pt x="98048" y="29950"/>
                  <a:pt x="102066" y="36862"/>
                </a:cubicBezTo>
                <a:lnTo>
                  <a:pt x="120711" y="68580"/>
                </a:lnTo>
                <a:lnTo>
                  <a:pt x="120015" y="685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 follows Jim and Della, a young couple struggling to make ends meet during the holiday season.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situation highlights the depth of their love for each other.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Struggling Couple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1959" y="90011"/>
                </a:moveTo>
                <a:cubicBezTo>
                  <a:pt x="36728" y="84975"/>
                  <a:pt x="44229" y="79831"/>
                  <a:pt x="54516" y="75224"/>
                </a:cubicBezTo>
                <a:cubicBezTo>
                  <a:pt x="74983" y="66008"/>
                  <a:pt x="104183" y="60007"/>
                  <a:pt x="137133" y="60007"/>
                </a:cubicBezTo>
                <a:cubicBezTo>
                  <a:pt x="170084" y="60007"/>
                  <a:pt x="199284" y="66008"/>
                  <a:pt x="219751" y="75224"/>
                </a:cubicBezTo>
                <a:cubicBezTo>
                  <a:pt x="229984" y="79831"/>
                  <a:pt x="237539" y="84975"/>
                  <a:pt x="242307" y="90011"/>
                </a:cubicBezTo>
                <a:cubicBezTo>
                  <a:pt x="247022" y="94994"/>
                  <a:pt x="248576" y="99334"/>
                  <a:pt x="248576" y="102870"/>
                </a:cubicBezTo>
                <a:cubicBezTo>
                  <a:pt x="248576" y="106406"/>
                  <a:pt x="247022" y="110746"/>
                  <a:pt x="242307" y="115729"/>
                </a:cubicBezTo>
                <a:cubicBezTo>
                  <a:pt x="241878" y="116211"/>
                  <a:pt x="241396" y="116640"/>
                  <a:pt x="240968" y="117122"/>
                </a:cubicBezTo>
                <a:cubicBezTo>
                  <a:pt x="215572" y="102763"/>
                  <a:pt x="177960" y="94297"/>
                  <a:pt x="137133" y="94297"/>
                </a:cubicBezTo>
                <a:cubicBezTo>
                  <a:pt x="96307" y="94297"/>
                  <a:pt x="58695" y="102763"/>
                  <a:pt x="33299" y="117122"/>
                </a:cubicBezTo>
                <a:cubicBezTo>
                  <a:pt x="32817" y="116640"/>
                  <a:pt x="32388" y="116211"/>
                  <a:pt x="31959" y="115729"/>
                </a:cubicBezTo>
                <a:cubicBezTo>
                  <a:pt x="27245" y="110746"/>
                  <a:pt x="25691" y="106406"/>
                  <a:pt x="25691" y="102870"/>
                </a:cubicBezTo>
                <a:cubicBezTo>
                  <a:pt x="25691" y="99334"/>
                  <a:pt x="27245" y="94994"/>
                  <a:pt x="31959" y="90011"/>
                </a:cubicBezTo>
                <a:lnTo>
                  <a:pt x="31959" y="90011"/>
                </a:lnTo>
                <a:moveTo>
                  <a:pt x="248576" y="143911"/>
                </a:moveTo>
                <a:lnTo>
                  <a:pt x="248576" y="171450"/>
                </a:lnTo>
                <a:cubicBezTo>
                  <a:pt x="248576" y="174986"/>
                  <a:pt x="247022" y="179326"/>
                  <a:pt x="242307" y="184309"/>
                </a:cubicBezTo>
                <a:cubicBezTo>
                  <a:pt x="237539" y="189345"/>
                  <a:pt x="230038" y="194489"/>
                  <a:pt x="219751" y="199096"/>
                </a:cubicBezTo>
                <a:cubicBezTo>
                  <a:pt x="199284" y="208312"/>
                  <a:pt x="170084" y="214313"/>
                  <a:pt x="137133" y="214313"/>
                </a:cubicBezTo>
                <a:cubicBezTo>
                  <a:pt x="104183" y="214313"/>
                  <a:pt x="74983" y="208312"/>
                  <a:pt x="54516" y="199096"/>
                </a:cubicBezTo>
                <a:cubicBezTo>
                  <a:pt x="44282" y="194489"/>
                  <a:pt x="36728" y="189345"/>
                  <a:pt x="31959" y="184309"/>
                </a:cubicBezTo>
                <a:cubicBezTo>
                  <a:pt x="27245" y="179326"/>
                  <a:pt x="25691" y="174986"/>
                  <a:pt x="25691" y="171450"/>
                </a:cubicBezTo>
                <a:lnTo>
                  <a:pt x="25691" y="143911"/>
                </a:lnTo>
                <a:cubicBezTo>
                  <a:pt x="31209" y="147715"/>
                  <a:pt x="37371" y="151037"/>
                  <a:pt x="43961" y="154037"/>
                </a:cubicBezTo>
                <a:cubicBezTo>
                  <a:pt x="68500" y="164967"/>
                  <a:pt x="101450" y="171450"/>
                  <a:pt x="137133" y="171450"/>
                </a:cubicBezTo>
                <a:cubicBezTo>
                  <a:pt x="172816" y="171450"/>
                  <a:pt x="205767" y="164967"/>
                  <a:pt x="230306" y="153984"/>
                </a:cubicBezTo>
                <a:cubicBezTo>
                  <a:pt x="236949" y="151037"/>
                  <a:pt x="243111" y="147661"/>
                  <a:pt x="248576" y="143857"/>
                </a:cubicBezTo>
                <a:lnTo>
                  <a:pt x="248576" y="143911"/>
                </a:lnTo>
                <a:moveTo>
                  <a:pt x="-27" y="102870"/>
                </a:moveTo>
                <a:lnTo>
                  <a:pt x="-27" y="171450"/>
                </a:lnTo>
                <a:cubicBezTo>
                  <a:pt x="-27" y="183291"/>
                  <a:pt x="5385" y="193631"/>
                  <a:pt x="13261" y="201990"/>
                </a:cubicBezTo>
                <a:cubicBezTo>
                  <a:pt x="21083" y="210241"/>
                  <a:pt x="31745" y="217099"/>
                  <a:pt x="44014" y="222617"/>
                </a:cubicBezTo>
                <a:cubicBezTo>
                  <a:pt x="68500" y="233547"/>
                  <a:pt x="101450" y="240030"/>
                  <a:pt x="137133" y="240030"/>
                </a:cubicBezTo>
                <a:cubicBezTo>
                  <a:pt x="172816" y="240030"/>
                  <a:pt x="205767" y="233547"/>
                  <a:pt x="230306" y="222564"/>
                </a:cubicBezTo>
                <a:cubicBezTo>
                  <a:pt x="242521" y="217099"/>
                  <a:pt x="253237" y="210241"/>
                  <a:pt x="261059" y="201936"/>
                </a:cubicBezTo>
                <a:cubicBezTo>
                  <a:pt x="268935" y="193578"/>
                  <a:pt x="274347" y="183237"/>
                  <a:pt x="274347" y="171396"/>
                </a:cubicBezTo>
                <a:lnTo>
                  <a:pt x="274347" y="102816"/>
                </a:lnTo>
                <a:cubicBezTo>
                  <a:pt x="274347" y="90976"/>
                  <a:pt x="268935" y="80635"/>
                  <a:pt x="261059" y="72277"/>
                </a:cubicBezTo>
                <a:cubicBezTo>
                  <a:pt x="253237" y="64026"/>
                  <a:pt x="242575" y="57168"/>
                  <a:pt x="230306" y="51649"/>
                </a:cubicBezTo>
                <a:cubicBezTo>
                  <a:pt x="205767" y="40773"/>
                  <a:pt x="172816" y="34290"/>
                  <a:pt x="137133" y="34290"/>
                </a:cubicBezTo>
                <a:cubicBezTo>
                  <a:pt x="101450" y="34290"/>
                  <a:pt x="68500" y="40773"/>
                  <a:pt x="43961" y="51756"/>
                </a:cubicBezTo>
                <a:cubicBezTo>
                  <a:pt x="31745" y="57221"/>
                  <a:pt x="21029" y="64079"/>
                  <a:pt x="13261" y="72330"/>
                </a:cubicBezTo>
                <a:cubicBezTo>
                  <a:pt x="5385" y="80689"/>
                  <a:pt x="-27" y="91029"/>
                  <a:pt x="-27" y="102870"/>
                </a:cubicBezTo>
                <a:lnTo>
                  <a:pt x="-27" y="102870"/>
                </a:lnTo>
                <a:moveTo>
                  <a:pt x="137133" y="145733"/>
                </a:moveTo>
                <a:cubicBezTo>
                  <a:pt x="107076" y="145733"/>
                  <a:pt x="80126" y="140750"/>
                  <a:pt x="60088" y="132874"/>
                </a:cubicBezTo>
                <a:cubicBezTo>
                  <a:pt x="79965" y="125105"/>
                  <a:pt x="106862" y="120015"/>
                  <a:pt x="137133" y="120015"/>
                </a:cubicBezTo>
                <a:cubicBezTo>
                  <a:pt x="167405" y="120015"/>
                  <a:pt x="194301" y="125105"/>
                  <a:pt x="214179" y="132874"/>
                </a:cubicBezTo>
                <a:cubicBezTo>
                  <a:pt x="194140" y="140750"/>
                  <a:pt x="167191" y="145733"/>
                  <a:pt x="137133" y="14573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Gift of the Magi is a short story by O. Henry that explores the themes of love and sacrifice.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emphasizes the true meaning of gift-giving through the characters' actions.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Love and Sacrifice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"The Gift of the Magi"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0brXZoMT7R7C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Della wants to buy Jim a special Christmas present, but she doesn't have enough money.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She sells her long hair to buy a chain for Jim's watch.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Della's Sacrifice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is searching for the perfect gift for Della.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 decides to sell his watch to buy her beautiful combs.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Jim's Dilemma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 concludes with an ironic twist about their sacrifices.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gifts, though unnecessary, reflect their deep love.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Ironic Gifts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actions show the true spirit of giving and selflessness.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couple's love transcends material possessions.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Meaningful Love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1758" y="313896"/>
                </a:moveTo>
                <a:cubicBezTo>
                  <a:pt x="355686" y="321183"/>
                  <a:pt x="344827" y="322112"/>
                  <a:pt x="337612" y="316040"/>
                </a:cubicBezTo>
                <a:lnTo>
                  <a:pt x="223169" y="220170"/>
                </a:lnTo>
                <a:lnTo>
                  <a:pt x="249887" y="197810"/>
                </a:lnTo>
                <a:lnTo>
                  <a:pt x="359615" y="289751"/>
                </a:lnTo>
                <a:cubicBezTo>
                  <a:pt x="366901" y="295823"/>
                  <a:pt x="367830" y="306681"/>
                  <a:pt x="361758" y="313896"/>
                </a:cubicBezTo>
                <a:lnTo>
                  <a:pt x="361758" y="313896"/>
                </a:lnTo>
                <a:moveTo>
                  <a:pt x="80008" y="34290"/>
                </a:moveTo>
                <a:cubicBezTo>
                  <a:pt x="54758" y="34290"/>
                  <a:pt x="34288" y="54760"/>
                  <a:pt x="34288" y="80010"/>
                </a:cubicBezTo>
                <a:cubicBezTo>
                  <a:pt x="34288" y="105260"/>
                  <a:pt x="54758" y="125730"/>
                  <a:pt x="80008" y="125730"/>
                </a:cubicBezTo>
                <a:cubicBezTo>
                  <a:pt x="105259" y="125730"/>
                  <a:pt x="125728" y="105260"/>
                  <a:pt x="125728" y="80010"/>
                </a:cubicBezTo>
                <a:cubicBezTo>
                  <a:pt x="125728" y="54760"/>
                  <a:pt x="105259" y="34290"/>
                  <a:pt x="80008" y="34290"/>
                </a:cubicBezTo>
                <a:lnTo>
                  <a:pt x="80008" y="34290"/>
                </a:lnTo>
                <a:moveTo>
                  <a:pt x="80008" y="0"/>
                </a:moveTo>
                <a:cubicBezTo>
                  <a:pt x="124228" y="0"/>
                  <a:pt x="160018" y="35790"/>
                  <a:pt x="160018" y="80010"/>
                </a:cubicBezTo>
                <a:cubicBezTo>
                  <a:pt x="160018" y="92797"/>
                  <a:pt x="157018" y="104870"/>
                  <a:pt x="151731" y="115586"/>
                </a:cubicBezTo>
                <a:lnTo>
                  <a:pt x="205381" y="160520"/>
                </a:lnTo>
                <a:lnTo>
                  <a:pt x="337612" y="49720"/>
                </a:lnTo>
                <a:cubicBezTo>
                  <a:pt x="344898" y="43648"/>
                  <a:pt x="355686" y="44577"/>
                  <a:pt x="361758" y="51864"/>
                </a:cubicBezTo>
                <a:cubicBezTo>
                  <a:pt x="367830" y="59150"/>
                  <a:pt x="366901" y="69937"/>
                  <a:pt x="359615" y="76009"/>
                </a:cubicBezTo>
                <a:lnTo>
                  <a:pt x="151731" y="250174"/>
                </a:lnTo>
                <a:cubicBezTo>
                  <a:pt x="157018" y="260890"/>
                  <a:pt x="160018" y="272963"/>
                  <a:pt x="160018" y="285750"/>
                </a:cubicBezTo>
                <a:cubicBezTo>
                  <a:pt x="160018" y="329970"/>
                  <a:pt x="124228" y="365760"/>
                  <a:pt x="80008" y="365760"/>
                </a:cubicBezTo>
                <a:cubicBezTo>
                  <a:pt x="35788" y="365760"/>
                  <a:pt x="-2" y="329970"/>
                  <a:pt x="-2" y="285750"/>
                </a:cubicBezTo>
                <a:cubicBezTo>
                  <a:pt x="-2" y="241530"/>
                  <a:pt x="35788" y="205740"/>
                  <a:pt x="80008" y="205740"/>
                </a:cubicBezTo>
                <a:cubicBezTo>
                  <a:pt x="99011" y="205740"/>
                  <a:pt x="116513" y="212384"/>
                  <a:pt x="130229" y="223457"/>
                </a:cubicBezTo>
                <a:lnTo>
                  <a:pt x="178663" y="182880"/>
                </a:lnTo>
                <a:lnTo>
                  <a:pt x="130229" y="142304"/>
                </a:lnTo>
                <a:cubicBezTo>
                  <a:pt x="116513" y="153376"/>
                  <a:pt x="99011" y="160020"/>
                  <a:pt x="80008" y="160020"/>
                </a:cubicBezTo>
                <a:cubicBezTo>
                  <a:pt x="35788" y="160020"/>
                  <a:pt x="-2" y="124230"/>
                  <a:pt x="-2" y="80010"/>
                </a:cubicBezTo>
                <a:cubicBezTo>
                  <a:pt x="-2" y="35790"/>
                  <a:pt x="35788" y="0"/>
                  <a:pt x="80008" y="0"/>
                </a:cubicBezTo>
                <a:lnTo>
                  <a:pt x="80008" y="0"/>
                </a:lnTo>
                <a:moveTo>
                  <a:pt x="125728" y="285750"/>
                </a:moveTo>
                <a:cubicBezTo>
                  <a:pt x="125728" y="260500"/>
                  <a:pt x="105259" y="240030"/>
                  <a:pt x="80008" y="240030"/>
                </a:cubicBezTo>
                <a:cubicBezTo>
                  <a:pt x="54758" y="240030"/>
                  <a:pt x="34288" y="260500"/>
                  <a:pt x="34288" y="285750"/>
                </a:cubicBezTo>
                <a:cubicBezTo>
                  <a:pt x="34288" y="311000"/>
                  <a:pt x="54758" y="331470"/>
                  <a:pt x="80008" y="331470"/>
                </a:cubicBezTo>
                <a:cubicBezTo>
                  <a:pt x="105259" y="331470"/>
                  <a:pt x="125728" y="311000"/>
                  <a:pt x="125728" y="285750"/>
                </a:cubicBezTo>
                <a:lnTo>
                  <a:pt x="125728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0"/>
                </a:moveTo>
                <a:cubicBezTo>
                  <a:pt x="106799" y="0"/>
                  <a:pt x="91440" y="15359"/>
                  <a:pt x="91440" y="34290"/>
                </a:cubicBezTo>
                <a:lnTo>
                  <a:pt x="91440" y="80010"/>
                </a:lnTo>
                <a:lnTo>
                  <a:pt x="92154" y="80010"/>
                </a:lnTo>
                <a:cubicBezTo>
                  <a:pt x="63651" y="105156"/>
                  <a:pt x="45720" y="141946"/>
                  <a:pt x="45720" y="182880"/>
                </a:cubicBezTo>
                <a:cubicBezTo>
                  <a:pt x="45720" y="223814"/>
                  <a:pt x="63651" y="260604"/>
                  <a:pt x="92154" y="285750"/>
                </a:cubicBezTo>
                <a:lnTo>
                  <a:pt x="91440" y="285750"/>
                </a:lnTo>
                <a:lnTo>
                  <a:pt x="91440" y="331470"/>
                </a:lnTo>
                <a:cubicBezTo>
                  <a:pt x="91440" y="350401"/>
                  <a:pt x="106799" y="365760"/>
                  <a:pt x="125730" y="365760"/>
                </a:cubicBezTo>
                <a:lnTo>
                  <a:pt x="240030" y="365760"/>
                </a:lnTo>
                <a:cubicBezTo>
                  <a:pt x="258961" y="365760"/>
                  <a:pt x="274320" y="350401"/>
                  <a:pt x="274320" y="331470"/>
                </a:cubicBezTo>
                <a:lnTo>
                  <a:pt x="274320" y="285750"/>
                </a:lnTo>
                <a:lnTo>
                  <a:pt x="273606" y="285750"/>
                </a:lnTo>
                <a:cubicBezTo>
                  <a:pt x="302109" y="260604"/>
                  <a:pt x="320040" y="223814"/>
                  <a:pt x="320040" y="182880"/>
                </a:cubicBezTo>
                <a:cubicBezTo>
                  <a:pt x="320040" y="141946"/>
                  <a:pt x="302109" y="105156"/>
                  <a:pt x="273606" y="80010"/>
                </a:cubicBezTo>
                <a:lnTo>
                  <a:pt x="274320" y="80010"/>
                </a:lnTo>
                <a:lnTo>
                  <a:pt x="274320" y="34290"/>
                </a:lnTo>
                <a:cubicBezTo>
                  <a:pt x="274320" y="15359"/>
                  <a:pt x="258961" y="0"/>
                  <a:pt x="240030" y="0"/>
                </a:cubicBezTo>
                <a:lnTo>
                  <a:pt x="125730" y="0"/>
                </a:lnTo>
                <a:moveTo>
                  <a:pt x="80010" y="182880"/>
                </a:moveTo>
                <a:cubicBezTo>
                  <a:pt x="80010" y="126066"/>
                  <a:pt x="126066" y="80010"/>
                  <a:pt x="182880" y="80010"/>
                </a:cubicBezTo>
                <a:cubicBezTo>
                  <a:pt x="239694" y="80010"/>
                  <a:pt x="285750" y="126066"/>
                  <a:pt x="285750" y="182880"/>
                </a:cubicBezTo>
                <a:cubicBezTo>
                  <a:pt x="285750" y="239694"/>
                  <a:pt x="239694" y="285750"/>
                  <a:pt x="182880" y="285750"/>
                </a:cubicBezTo>
                <a:cubicBezTo>
                  <a:pt x="126066" y="285750"/>
                  <a:pt x="80010" y="239694"/>
                  <a:pt x="80010" y="182880"/>
                </a:cubicBezTo>
                <a:lnTo>
                  <a:pt x="80010" y="182880"/>
                </a:lnTo>
                <a:moveTo>
                  <a:pt x="200025" y="125730"/>
                </a:moveTo>
                <a:cubicBezTo>
                  <a:pt x="200025" y="116229"/>
                  <a:pt x="192381" y="108585"/>
                  <a:pt x="182880" y="108585"/>
                </a:cubicBezTo>
                <a:cubicBezTo>
                  <a:pt x="173379" y="108585"/>
                  <a:pt x="165735" y="116229"/>
                  <a:pt x="165735" y="125730"/>
                </a:cubicBez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07669" y="220027"/>
                </a:lnTo>
                <a:cubicBezTo>
                  <a:pt x="215527" y="225314"/>
                  <a:pt x="226171" y="223171"/>
                  <a:pt x="231458" y="215241"/>
                </a:cubicBezTo>
                <a:cubicBezTo>
                  <a:pt x="236744" y="207312"/>
                  <a:pt x="234601" y="196739"/>
                  <a:pt x="226671" y="191452"/>
                </a:cubicBezTo>
                <a:lnTo>
                  <a:pt x="200025" y="173736"/>
                </a:lnTo>
                <a:lnTo>
                  <a:pt x="200025" y="1257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Plot Summary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RVcrAq9hWnGd-.jpg">    </p:cNvPr>
          <p:cNvPicPr>
            <a:picLocks noChangeAspect="1"/>
          </p:cNvPicPr>
          <p:nvPr/>
        </p:nvPicPr>
        <p:blipFill>
          <a:blip r:embed="rId2"/>
          <a:srcRect l="34236" r="34236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true value of a gift lies not in its monetary worth.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the thought and love behind the gift that truly matters.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Value Beyond Price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 highlights the importance of selfless love.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emphasizes the willingness to make sacrifices for those we care about.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Selfless Giving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and Della's sacrifices demonstrate the depth of their love for each other.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willingness to give up their most prized possessions shows true devotion.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Sacrificial Love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of the Story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AfqKsFyrTZya-.jpg">    </p:cNvPr>
          <p:cNvPicPr>
            <a:picLocks noChangeAspect="1"/>
          </p:cNvPicPr>
          <p:nvPr/>
        </p:nvPicPr>
        <p:blipFill>
          <a:blip r:embed="rId2"/>
          <a:srcRect l="32333" r="32333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Della aims to give Jim a meaningful gift, showcasing her love.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She values their bond above her own desires, ready to sacrifice for his joy.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Della's Devotion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53266" y="150019"/>
                </a:moveTo>
                <a:cubicBezTo>
                  <a:pt x="61213" y="141625"/>
                  <a:pt x="73715" y="133052"/>
                  <a:pt x="90860" y="125373"/>
                </a:cubicBezTo>
                <a:cubicBezTo>
                  <a:pt x="124971" y="110014"/>
                  <a:pt x="173638" y="100013"/>
                  <a:pt x="228555" y="100013"/>
                </a:cubicBezTo>
                <a:cubicBezTo>
                  <a:pt x="283473" y="100013"/>
                  <a:pt x="332140" y="110014"/>
                  <a:pt x="366251" y="125373"/>
                </a:cubicBezTo>
                <a:cubicBezTo>
                  <a:pt x="383307" y="133052"/>
                  <a:pt x="395898" y="141625"/>
                  <a:pt x="403845" y="150019"/>
                </a:cubicBezTo>
                <a:cubicBezTo>
                  <a:pt x="411703" y="158323"/>
                  <a:pt x="414293" y="165556"/>
                  <a:pt x="414293" y="171450"/>
                </a:cubicBezTo>
                <a:cubicBezTo>
                  <a:pt x="414293" y="177344"/>
                  <a:pt x="411703" y="184577"/>
                  <a:pt x="403845" y="192881"/>
                </a:cubicBezTo>
                <a:cubicBezTo>
                  <a:pt x="403131" y="193685"/>
                  <a:pt x="402327" y="194399"/>
                  <a:pt x="401613" y="195203"/>
                </a:cubicBezTo>
                <a:cubicBezTo>
                  <a:pt x="359286" y="171271"/>
                  <a:pt x="296600" y="157163"/>
                  <a:pt x="228555" y="157163"/>
                </a:cubicBezTo>
                <a:cubicBezTo>
                  <a:pt x="160511" y="157163"/>
                  <a:pt x="97825" y="171271"/>
                  <a:pt x="55498" y="195203"/>
                </a:cubicBezTo>
                <a:cubicBezTo>
                  <a:pt x="54694" y="194399"/>
                  <a:pt x="53980" y="193685"/>
                  <a:pt x="53266" y="192881"/>
                </a:cubicBezTo>
                <a:cubicBezTo>
                  <a:pt x="45407" y="184577"/>
                  <a:pt x="42818" y="177344"/>
                  <a:pt x="42818" y="171450"/>
                </a:cubicBezTo>
                <a:cubicBezTo>
                  <a:pt x="42818" y="165556"/>
                  <a:pt x="45407" y="158323"/>
                  <a:pt x="53266" y="150019"/>
                </a:cubicBezTo>
                <a:moveTo>
                  <a:pt x="414293" y="239851"/>
                </a:moveTo>
                <a:lnTo>
                  <a:pt x="414293" y="285750"/>
                </a:lnTo>
                <a:cubicBezTo>
                  <a:pt x="414293" y="291644"/>
                  <a:pt x="411703" y="298877"/>
                  <a:pt x="403845" y="307181"/>
                </a:cubicBezTo>
                <a:cubicBezTo>
                  <a:pt x="395898" y="315575"/>
                  <a:pt x="383396" y="324148"/>
                  <a:pt x="366251" y="331827"/>
                </a:cubicBezTo>
                <a:cubicBezTo>
                  <a:pt x="332140" y="347186"/>
                  <a:pt x="283473" y="357188"/>
                  <a:pt x="228555" y="357188"/>
                </a:cubicBezTo>
                <a:cubicBezTo>
                  <a:pt x="173638" y="357188"/>
                  <a:pt x="124971" y="347186"/>
                  <a:pt x="90860" y="331827"/>
                </a:cubicBezTo>
                <a:cubicBezTo>
                  <a:pt x="73804" y="324148"/>
                  <a:pt x="61213" y="315575"/>
                  <a:pt x="53266" y="307181"/>
                </a:cubicBezTo>
                <a:cubicBezTo>
                  <a:pt x="45407" y="298877"/>
                  <a:pt x="42818" y="291644"/>
                  <a:pt x="42818" y="285750"/>
                </a:cubicBezTo>
                <a:lnTo>
                  <a:pt x="42818" y="239851"/>
                </a:lnTo>
                <a:cubicBezTo>
                  <a:pt x="52015" y="246192"/>
                  <a:pt x="62285" y="251728"/>
                  <a:pt x="73268" y="256729"/>
                </a:cubicBezTo>
                <a:cubicBezTo>
                  <a:pt x="114166" y="274945"/>
                  <a:pt x="169084" y="285750"/>
                  <a:pt x="228555" y="285750"/>
                </a:cubicBezTo>
                <a:cubicBezTo>
                  <a:pt x="288027" y="285750"/>
                  <a:pt x="342945" y="274945"/>
                  <a:pt x="383843" y="256639"/>
                </a:cubicBezTo>
                <a:cubicBezTo>
                  <a:pt x="394915" y="251728"/>
                  <a:pt x="405185" y="246102"/>
                  <a:pt x="414293" y="239762"/>
                </a:cubicBezTo>
                <a:lnTo>
                  <a:pt x="414293" y="239851"/>
                </a:lnTo>
                <a:moveTo>
                  <a:pt x="-45" y="171450"/>
                </a:moveTo>
                <a:lnTo>
                  <a:pt x="-45" y="285750"/>
                </a:lnTo>
                <a:cubicBezTo>
                  <a:pt x="-45" y="305485"/>
                  <a:pt x="8974" y="322719"/>
                  <a:pt x="22101" y="336649"/>
                </a:cubicBezTo>
                <a:cubicBezTo>
                  <a:pt x="35138" y="350401"/>
                  <a:pt x="52908" y="361831"/>
                  <a:pt x="73357" y="371029"/>
                </a:cubicBezTo>
                <a:cubicBezTo>
                  <a:pt x="114166" y="389245"/>
                  <a:pt x="169084" y="400050"/>
                  <a:pt x="228555" y="400050"/>
                </a:cubicBezTo>
                <a:cubicBezTo>
                  <a:pt x="288027" y="400050"/>
                  <a:pt x="342945" y="389245"/>
                  <a:pt x="383843" y="370939"/>
                </a:cubicBezTo>
                <a:cubicBezTo>
                  <a:pt x="404202" y="361831"/>
                  <a:pt x="422062" y="350401"/>
                  <a:pt x="435099" y="336560"/>
                </a:cubicBezTo>
                <a:cubicBezTo>
                  <a:pt x="448226" y="322630"/>
                  <a:pt x="457245" y="305395"/>
                  <a:pt x="457245" y="285661"/>
                </a:cubicBezTo>
                <a:lnTo>
                  <a:pt x="457245" y="171361"/>
                </a:lnTo>
                <a:cubicBezTo>
                  <a:pt x="457245" y="151626"/>
                  <a:pt x="448226" y="134392"/>
                  <a:pt x="435099" y="120462"/>
                </a:cubicBezTo>
                <a:cubicBezTo>
                  <a:pt x="422062" y="106710"/>
                  <a:pt x="404292" y="95280"/>
                  <a:pt x="383843" y="86082"/>
                </a:cubicBezTo>
                <a:cubicBezTo>
                  <a:pt x="342945" y="67955"/>
                  <a:pt x="288027" y="57150"/>
                  <a:pt x="228555" y="57150"/>
                </a:cubicBezTo>
                <a:cubicBezTo>
                  <a:pt x="169084" y="57150"/>
                  <a:pt x="114166" y="67955"/>
                  <a:pt x="73268" y="86261"/>
                </a:cubicBezTo>
                <a:cubicBezTo>
                  <a:pt x="52908" y="95369"/>
                  <a:pt x="35049" y="106799"/>
                  <a:pt x="22101" y="120551"/>
                </a:cubicBezTo>
                <a:cubicBezTo>
                  <a:pt x="8974" y="134481"/>
                  <a:pt x="-45" y="151716"/>
                  <a:pt x="-45" y="171450"/>
                </a:cubicBezTo>
                <a:lnTo>
                  <a:pt x="-45" y="171450"/>
                </a:lnTo>
                <a:moveTo>
                  <a:pt x="228555" y="242888"/>
                </a:moveTo>
                <a:cubicBezTo>
                  <a:pt x="178460" y="242888"/>
                  <a:pt x="133543" y="234583"/>
                  <a:pt x="100146" y="221456"/>
                </a:cubicBezTo>
                <a:cubicBezTo>
                  <a:pt x="133276" y="208508"/>
                  <a:pt x="178103" y="200025"/>
                  <a:pt x="228555" y="200025"/>
                </a:cubicBezTo>
                <a:cubicBezTo>
                  <a:pt x="279008" y="200025"/>
                  <a:pt x="323835" y="208508"/>
                  <a:pt x="356964" y="221456"/>
                </a:cubicBezTo>
                <a:cubicBezTo>
                  <a:pt x="323567" y="234583"/>
                  <a:pt x="278651" y="242888"/>
                  <a:pt x="228555" y="24288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wants to give Della the perfect gift, demonstrating his love.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 prioritizes their relationship over material things, willing to make sacrifices for her happiness.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Jim's Sacrifice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1632" y="413212"/>
                </a:moveTo>
                <a:lnTo>
                  <a:pt x="199400" y="411158"/>
                </a:lnTo>
                <a:lnTo>
                  <a:pt x="42952" y="265872"/>
                </a:lnTo>
                <a:cubicBezTo>
                  <a:pt x="15538" y="240422"/>
                  <a:pt x="0" y="204703"/>
                  <a:pt x="0" y="167288"/>
                </a:cubicBezTo>
                <a:lnTo>
                  <a:pt x="0" y="164341"/>
                </a:lnTo>
                <a:cubicBezTo>
                  <a:pt x="0" y="101476"/>
                  <a:pt x="44648" y="47541"/>
                  <a:pt x="106442" y="35754"/>
                </a:cubicBezTo>
                <a:cubicBezTo>
                  <a:pt x="141625" y="28967"/>
                  <a:pt x="177611" y="37093"/>
                  <a:pt x="206276" y="57274"/>
                </a:cubicBezTo>
                <a:cubicBezTo>
                  <a:pt x="214313" y="62989"/>
                  <a:pt x="221813" y="69597"/>
                  <a:pt x="228600" y="77188"/>
                </a:cubicBezTo>
                <a:cubicBezTo>
                  <a:pt x="232350" y="72901"/>
                  <a:pt x="236369" y="68972"/>
                  <a:pt x="240655" y="65311"/>
                </a:cubicBezTo>
                <a:cubicBezTo>
                  <a:pt x="243959" y="62454"/>
                  <a:pt x="247352" y="59775"/>
                  <a:pt x="250924" y="57274"/>
                </a:cubicBezTo>
                <a:lnTo>
                  <a:pt x="250924" y="57274"/>
                </a:lnTo>
                <a:cubicBezTo>
                  <a:pt x="279589" y="37093"/>
                  <a:pt x="315575" y="28967"/>
                  <a:pt x="350758" y="35665"/>
                </a:cubicBezTo>
                <a:cubicBezTo>
                  <a:pt x="412552" y="47452"/>
                  <a:pt x="457200" y="101476"/>
                  <a:pt x="457200" y="164341"/>
                </a:cubicBezTo>
                <a:lnTo>
                  <a:pt x="457200" y="167288"/>
                </a:lnTo>
                <a:cubicBezTo>
                  <a:pt x="457200" y="204704"/>
                  <a:pt x="441662" y="240422"/>
                  <a:pt x="414248" y="265872"/>
                </a:cubicBezTo>
                <a:lnTo>
                  <a:pt x="257800" y="411158"/>
                </a:lnTo>
                <a:lnTo>
                  <a:pt x="255568" y="413212"/>
                </a:lnTo>
                <a:cubicBezTo>
                  <a:pt x="248246" y="419998"/>
                  <a:pt x="238601" y="423838"/>
                  <a:pt x="228600" y="423838"/>
                </a:cubicBezTo>
                <a:cubicBezTo>
                  <a:pt x="218599" y="423838"/>
                  <a:pt x="208955" y="420088"/>
                  <a:pt x="201633" y="413212"/>
                </a:cubicBezTo>
                <a:lnTo>
                  <a:pt x="201632" y="413212"/>
                </a:lnTo>
                <a:moveTo>
                  <a:pt x="213509" y="124604"/>
                </a:moveTo>
                <a:cubicBezTo>
                  <a:pt x="213152" y="124336"/>
                  <a:pt x="212884" y="123979"/>
                  <a:pt x="212616" y="123622"/>
                </a:cubicBezTo>
                <a:lnTo>
                  <a:pt x="196721" y="105762"/>
                </a:lnTo>
                <a:lnTo>
                  <a:pt x="196632" y="105673"/>
                </a:lnTo>
                <a:lnTo>
                  <a:pt x="196632" y="105673"/>
                </a:lnTo>
                <a:cubicBezTo>
                  <a:pt x="176004" y="82545"/>
                  <a:pt x="144840" y="72008"/>
                  <a:pt x="114479" y="77812"/>
                </a:cubicBezTo>
                <a:cubicBezTo>
                  <a:pt x="72866" y="85760"/>
                  <a:pt x="42863" y="122014"/>
                  <a:pt x="42863" y="164341"/>
                </a:cubicBezTo>
                <a:lnTo>
                  <a:pt x="42863" y="167288"/>
                </a:lnTo>
                <a:cubicBezTo>
                  <a:pt x="42863" y="192738"/>
                  <a:pt x="53489" y="217116"/>
                  <a:pt x="72152" y="234439"/>
                </a:cubicBezTo>
                <a:lnTo>
                  <a:pt x="228600" y="379725"/>
                </a:lnTo>
                <a:lnTo>
                  <a:pt x="385048" y="234439"/>
                </a:lnTo>
                <a:cubicBezTo>
                  <a:pt x="403711" y="217116"/>
                  <a:pt x="414338" y="192737"/>
                  <a:pt x="414338" y="167288"/>
                </a:cubicBezTo>
                <a:lnTo>
                  <a:pt x="414338" y="164341"/>
                </a:lnTo>
                <a:cubicBezTo>
                  <a:pt x="414338" y="122104"/>
                  <a:pt x="384334" y="85760"/>
                  <a:pt x="342811" y="77812"/>
                </a:cubicBezTo>
                <a:cubicBezTo>
                  <a:pt x="312450" y="72008"/>
                  <a:pt x="281196" y="82635"/>
                  <a:pt x="260658" y="105673"/>
                </a:cubicBezTo>
                <a:cubicBezTo>
                  <a:pt x="260658" y="105673"/>
                  <a:pt x="260658" y="105673"/>
                  <a:pt x="260568" y="105762"/>
                </a:cubicBezTo>
                <a:cubicBezTo>
                  <a:pt x="260479" y="105852"/>
                  <a:pt x="260568" y="105762"/>
                  <a:pt x="260479" y="105852"/>
                </a:cubicBezTo>
                <a:lnTo>
                  <a:pt x="244584" y="123711"/>
                </a:lnTo>
                <a:cubicBezTo>
                  <a:pt x="244316" y="124068"/>
                  <a:pt x="243959" y="124336"/>
                  <a:pt x="243691" y="124693"/>
                </a:cubicBezTo>
                <a:cubicBezTo>
                  <a:pt x="239673" y="128712"/>
                  <a:pt x="234226" y="130944"/>
                  <a:pt x="228600" y="130944"/>
                </a:cubicBezTo>
                <a:cubicBezTo>
                  <a:pt x="222974" y="130944"/>
                  <a:pt x="217527" y="128712"/>
                  <a:pt x="213509" y="124693"/>
                </a:cubicBezTo>
                <a:lnTo>
                  <a:pt x="213509" y="1246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Analysis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2245489" cy="6858000"/>
          </a:xfrm>
          <a:custGeom>
            <a:avLst/>
            <a:gdLst/>
            <a:ahLst/>
            <a:cxnLst/>
            <a:rect l="l" t="t" r="r" b="b"/>
            <a:pathLst>
              <a:path w="2245489" h="6858000">
                <a:moveTo>
                  <a:pt x="0" y="6858000"/>
                </a:moveTo>
                <a:lnTo>
                  <a:pt x="0" y="0"/>
                </a:lnTo>
                <a:lnTo>
                  <a:pt x="2245489" y="0"/>
                </a:lnTo>
                <a:lnTo>
                  <a:pt x="2245489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Jim's watch symbolizes his pride and possession.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selling his watch, Jim is making a significant sacrifice for Della.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Jim's Pride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Della's hair symbolizes her beauty, youth, and vitality.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cutting and selling her hair, Della is making a significant sacrifice for Jim.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Della's Sacrifice</a:t>
            </a:r>
            <a:endParaRPr lang="en-US" sz="1600" dirty="0"/>
          </a:p>
        </p:txBody>
      </p:sp>
      <p:pic>
        <p:nvPicPr>
          <p:cNvPr id="7" name="Image 0" descr="/tmp/tmp-1-kSHf36SZRTzV-.jpg">    </p:cNvPr>
          <p:cNvPicPr>
            <a:picLocks noChangeAspect="1"/>
          </p:cNvPicPr>
          <p:nvPr/>
        </p:nvPicPr>
        <p:blipFill>
          <a:blip r:embed="rId2"/>
          <a:srcRect l="32381" r="32381" t="0" b="0"/>
          <a:stretch/>
        </p:blipFill>
        <p:spPr>
          <a:xfrm>
            <a:off x="162560" y="0"/>
            <a:ext cx="3890890" cy="685799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2560" y="0"/>
            <a:ext cx="3890890" cy="6857999"/>
          </a:xfrm>
          <a:custGeom>
            <a:avLst/>
            <a:gdLst/>
            <a:ahLst/>
            <a:cxnLst/>
            <a:rect l="l" t="t" r="r" b="b"/>
            <a:pathLst>
              <a:path w="3890890" h="6857999">
                <a:moveTo>
                  <a:pt x="0" y="6857999"/>
                </a:moveTo>
                <a:lnTo>
                  <a:pt x="0" y="0"/>
                </a:lnTo>
                <a:lnTo>
                  <a:pt x="3890890" y="0"/>
                </a:lnTo>
                <a:lnTo>
                  <a:pt x="3890890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316795" y="22151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7163" y="0"/>
                </a:moveTo>
                <a:cubicBezTo>
                  <a:pt x="133499" y="0"/>
                  <a:pt x="114300" y="19199"/>
                  <a:pt x="114300" y="42863"/>
                </a:cubicBezTo>
                <a:lnTo>
                  <a:pt x="114300" y="100013"/>
                </a:lnTo>
                <a:lnTo>
                  <a:pt x="115193" y="100013"/>
                </a:lnTo>
                <a:cubicBezTo>
                  <a:pt x="79564" y="131445"/>
                  <a:pt x="57150" y="177433"/>
                  <a:pt x="57150" y="228600"/>
                </a:cubicBezTo>
                <a:cubicBezTo>
                  <a:pt x="57150" y="279767"/>
                  <a:pt x="79564" y="325755"/>
                  <a:pt x="115193" y="357188"/>
                </a:cubicBezTo>
                <a:lnTo>
                  <a:pt x="114300" y="357188"/>
                </a:lnTo>
                <a:lnTo>
                  <a:pt x="114300" y="414338"/>
                </a:lnTo>
                <a:cubicBezTo>
                  <a:pt x="114300" y="438001"/>
                  <a:pt x="133499" y="457200"/>
                  <a:pt x="157163" y="457200"/>
                </a:cubicBezTo>
                <a:lnTo>
                  <a:pt x="300038" y="457200"/>
                </a:lnTo>
                <a:cubicBezTo>
                  <a:pt x="323701" y="457200"/>
                  <a:pt x="342900" y="438001"/>
                  <a:pt x="342900" y="414338"/>
                </a:cubicBezTo>
                <a:lnTo>
                  <a:pt x="342900" y="357188"/>
                </a:lnTo>
                <a:lnTo>
                  <a:pt x="342007" y="357188"/>
                </a:lnTo>
                <a:cubicBezTo>
                  <a:pt x="377636" y="325755"/>
                  <a:pt x="400050" y="279767"/>
                  <a:pt x="400050" y="228600"/>
                </a:cubicBezTo>
                <a:cubicBezTo>
                  <a:pt x="400050" y="177433"/>
                  <a:pt x="377636" y="131445"/>
                  <a:pt x="342007" y="100013"/>
                </a:cubicBezTo>
                <a:lnTo>
                  <a:pt x="342900" y="100013"/>
                </a:lnTo>
                <a:lnTo>
                  <a:pt x="342900" y="42863"/>
                </a:lnTo>
                <a:cubicBezTo>
                  <a:pt x="342900" y="19199"/>
                  <a:pt x="323701" y="0"/>
                  <a:pt x="300038" y="0"/>
                </a:cubicBezTo>
                <a:lnTo>
                  <a:pt x="157163" y="0"/>
                </a:lnTo>
                <a:moveTo>
                  <a:pt x="100013" y="228600"/>
                </a:moveTo>
                <a:cubicBezTo>
                  <a:pt x="100013" y="157583"/>
                  <a:pt x="157583" y="100013"/>
                  <a:pt x="228600" y="100013"/>
                </a:cubicBezTo>
                <a:cubicBezTo>
                  <a:pt x="299617" y="100013"/>
                  <a:pt x="357188" y="157583"/>
                  <a:pt x="357188" y="228600"/>
                </a:cubicBezTo>
                <a:cubicBezTo>
                  <a:pt x="357188" y="299617"/>
                  <a:pt x="299617" y="357188"/>
                  <a:pt x="228600" y="357188"/>
                </a:cubicBezTo>
                <a:cubicBezTo>
                  <a:pt x="157583" y="357188"/>
                  <a:pt x="100013" y="299617"/>
                  <a:pt x="100013" y="228600"/>
                </a:cubicBezTo>
                <a:moveTo>
                  <a:pt x="250031" y="157163"/>
                </a:moveTo>
                <a:cubicBezTo>
                  <a:pt x="250031" y="145286"/>
                  <a:pt x="240476" y="135731"/>
                  <a:pt x="228600" y="135731"/>
                </a:cubicBezTo>
                <a:cubicBezTo>
                  <a:pt x="216724" y="135731"/>
                  <a:pt x="207169" y="145286"/>
                  <a:pt x="207169" y="157163"/>
                </a:cubicBezTo>
                <a:lnTo>
                  <a:pt x="207169" y="228600"/>
                </a:lnTo>
                <a:cubicBezTo>
                  <a:pt x="207169" y="235744"/>
                  <a:pt x="210741" y="242441"/>
                  <a:pt x="216724" y="246459"/>
                </a:cubicBezTo>
                <a:lnTo>
                  <a:pt x="259586" y="275034"/>
                </a:lnTo>
                <a:cubicBezTo>
                  <a:pt x="269409" y="281642"/>
                  <a:pt x="282714" y="278963"/>
                  <a:pt x="289322" y="269051"/>
                </a:cubicBezTo>
                <a:cubicBezTo>
                  <a:pt x="295930" y="259140"/>
                  <a:pt x="293251" y="245924"/>
                  <a:pt x="283339" y="239316"/>
                </a:cubicBezTo>
                <a:lnTo>
                  <a:pt x="250031" y="217170"/>
                </a:lnTo>
                <a:lnTo>
                  <a:pt x="250031" y="15716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634888" y="22151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2197" y="392370"/>
                </a:moveTo>
                <a:cubicBezTo>
                  <a:pt x="444607" y="401479"/>
                  <a:pt x="431034" y="402640"/>
                  <a:pt x="422015" y="395049"/>
                </a:cubicBezTo>
                <a:lnTo>
                  <a:pt x="278961" y="275213"/>
                </a:lnTo>
                <a:lnTo>
                  <a:pt x="312358" y="247263"/>
                </a:lnTo>
                <a:lnTo>
                  <a:pt x="449518" y="362188"/>
                </a:lnTo>
                <a:cubicBezTo>
                  <a:pt x="458626" y="369778"/>
                  <a:pt x="459787" y="383352"/>
                  <a:pt x="452197" y="392370"/>
                </a:cubicBezTo>
                <a:lnTo>
                  <a:pt x="452197" y="392370"/>
                </a:lnTo>
                <a:moveTo>
                  <a:pt x="100010" y="42863"/>
                </a:moveTo>
                <a:cubicBezTo>
                  <a:pt x="68447" y="42863"/>
                  <a:pt x="42860" y="68449"/>
                  <a:pt x="42860" y="100013"/>
                </a:cubicBezTo>
                <a:cubicBezTo>
                  <a:pt x="42860" y="131576"/>
                  <a:pt x="68447" y="157163"/>
                  <a:pt x="100010" y="157163"/>
                </a:cubicBezTo>
                <a:cubicBezTo>
                  <a:pt x="131573" y="157163"/>
                  <a:pt x="157160" y="131576"/>
                  <a:pt x="157160" y="100013"/>
                </a:cubicBezTo>
                <a:cubicBezTo>
                  <a:pt x="157160" y="68449"/>
                  <a:pt x="131573" y="42863"/>
                  <a:pt x="100010" y="42863"/>
                </a:cubicBezTo>
                <a:lnTo>
                  <a:pt x="100010" y="42863"/>
                </a:lnTo>
                <a:moveTo>
                  <a:pt x="100010" y="0"/>
                </a:moveTo>
                <a:cubicBezTo>
                  <a:pt x="155285" y="0"/>
                  <a:pt x="200023" y="44738"/>
                  <a:pt x="200023" y="100013"/>
                </a:cubicBezTo>
                <a:cubicBezTo>
                  <a:pt x="200023" y="115997"/>
                  <a:pt x="196272" y="131088"/>
                  <a:pt x="189664" y="144482"/>
                </a:cubicBezTo>
                <a:lnTo>
                  <a:pt x="256726" y="200650"/>
                </a:lnTo>
                <a:lnTo>
                  <a:pt x="422015" y="62151"/>
                </a:lnTo>
                <a:cubicBezTo>
                  <a:pt x="431123" y="54560"/>
                  <a:pt x="444607" y="55721"/>
                  <a:pt x="452197" y="64830"/>
                </a:cubicBezTo>
                <a:cubicBezTo>
                  <a:pt x="459787" y="73938"/>
                  <a:pt x="458627" y="87422"/>
                  <a:pt x="449518" y="95012"/>
                </a:cubicBezTo>
                <a:lnTo>
                  <a:pt x="189664" y="312718"/>
                </a:lnTo>
                <a:cubicBezTo>
                  <a:pt x="196272" y="326112"/>
                  <a:pt x="200023" y="341203"/>
                  <a:pt x="200023" y="357188"/>
                </a:cubicBezTo>
                <a:cubicBezTo>
                  <a:pt x="200023" y="412462"/>
                  <a:pt x="155285" y="457200"/>
                  <a:pt x="100010" y="457200"/>
                </a:cubicBezTo>
                <a:cubicBezTo>
                  <a:pt x="44736" y="457200"/>
                  <a:pt x="-2" y="412462"/>
                  <a:pt x="-2" y="357188"/>
                </a:cubicBezTo>
                <a:cubicBezTo>
                  <a:pt x="-2" y="301913"/>
                  <a:pt x="44736" y="257175"/>
                  <a:pt x="100010" y="257175"/>
                </a:cubicBezTo>
                <a:cubicBezTo>
                  <a:pt x="123763" y="257175"/>
                  <a:pt x="145641" y="265480"/>
                  <a:pt x="162786" y="279321"/>
                </a:cubicBezTo>
                <a:lnTo>
                  <a:pt x="223329" y="228600"/>
                </a:lnTo>
                <a:lnTo>
                  <a:pt x="162786" y="177879"/>
                </a:lnTo>
                <a:cubicBezTo>
                  <a:pt x="145641" y="191720"/>
                  <a:pt x="123763" y="200025"/>
                  <a:pt x="100010" y="200025"/>
                </a:cubicBezTo>
                <a:cubicBezTo>
                  <a:pt x="44736" y="200025"/>
                  <a:pt x="-2" y="155287"/>
                  <a:pt x="-2" y="100013"/>
                </a:cubicBezTo>
                <a:cubicBezTo>
                  <a:pt x="-2" y="44738"/>
                  <a:pt x="44736" y="0"/>
                  <a:pt x="100010" y="0"/>
                </a:cubicBezTo>
                <a:lnTo>
                  <a:pt x="100010" y="0"/>
                </a:lnTo>
                <a:moveTo>
                  <a:pt x="157160" y="357188"/>
                </a:moveTo>
                <a:cubicBezTo>
                  <a:pt x="157160" y="325624"/>
                  <a:pt x="131573" y="300038"/>
                  <a:pt x="100010" y="300038"/>
                </a:cubicBezTo>
                <a:cubicBezTo>
                  <a:pt x="68447" y="300038"/>
                  <a:pt x="42860" y="325624"/>
                  <a:pt x="42860" y="357188"/>
                </a:cubicBezTo>
                <a:cubicBezTo>
                  <a:pt x="42860" y="388751"/>
                  <a:pt x="68447" y="414338"/>
                  <a:pt x="100010" y="414338"/>
                </a:cubicBezTo>
                <a:cubicBezTo>
                  <a:pt x="131573" y="414338"/>
                  <a:pt x="157160" y="388751"/>
                  <a:pt x="157160" y="35718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34887" y="932927"/>
            <a:ext cx="6917031" cy="884627"/>
          </a:xfrm>
          <a:custGeom>
            <a:avLst/>
            <a:gdLst/>
            <a:ahLst/>
            <a:cxnLst/>
            <a:rect l="l" t="t" r="r" b="b"/>
            <a:pathLst>
              <a:path w="6917031" h="884627">
                <a:moveTo>
                  <a:pt x="0" y="884627"/>
                </a:moveTo>
                <a:lnTo>
                  <a:pt x="0" y="0"/>
                </a:lnTo>
                <a:lnTo>
                  <a:pt x="6917031" y="0"/>
                </a:lnTo>
                <a:lnTo>
                  <a:pt x="691703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Symbolism in the Story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s1c00Bv3b4UQ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story's ending reveals the irony of their situation.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Even though their gifts become useless, their actions show that true love transcends material possessions.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Meaningful Love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7079" y="39648"/>
                </a:moveTo>
                <a:cubicBezTo>
                  <a:pt x="192613" y="15091"/>
                  <a:pt x="166181" y="0"/>
                  <a:pt x="137696" y="0"/>
                </a:cubicBezTo>
                <a:lnTo>
                  <a:pt x="135731" y="0"/>
                </a:lnTo>
                <a:cubicBezTo>
                  <a:pt x="92333" y="0"/>
                  <a:pt x="57150" y="35183"/>
                  <a:pt x="57150" y="78581"/>
                </a:cubicBezTo>
                <a:cubicBezTo>
                  <a:pt x="57150" y="91440"/>
                  <a:pt x="60275" y="103584"/>
                  <a:pt x="65723" y="114300"/>
                </a:cubicBezTo>
                <a:lnTo>
                  <a:pt x="42863" y="114300"/>
                </a:lnTo>
                <a:cubicBezTo>
                  <a:pt x="19199" y="114300"/>
                  <a:pt x="0" y="133499"/>
                  <a:pt x="0" y="157163"/>
                </a:cubicBezTo>
                <a:lnTo>
                  <a:pt x="0" y="214313"/>
                </a:lnTo>
                <a:cubicBezTo>
                  <a:pt x="0" y="232976"/>
                  <a:pt x="11966" y="248870"/>
                  <a:pt x="28575" y="254764"/>
                </a:cubicBezTo>
                <a:lnTo>
                  <a:pt x="28575" y="257175"/>
                </a:lnTo>
                <a:lnTo>
                  <a:pt x="28575" y="400050"/>
                </a:lnTo>
                <a:cubicBezTo>
                  <a:pt x="28575" y="431572"/>
                  <a:pt x="54203" y="457200"/>
                  <a:pt x="85725" y="457200"/>
                </a:cubicBezTo>
                <a:lnTo>
                  <a:pt x="371475" y="457200"/>
                </a:lnTo>
                <a:cubicBezTo>
                  <a:pt x="402997" y="457200"/>
                  <a:pt x="428625" y="431572"/>
                  <a:pt x="428625" y="400050"/>
                </a:cubicBezTo>
                <a:lnTo>
                  <a:pt x="428625" y="257175"/>
                </a:lnTo>
                <a:lnTo>
                  <a:pt x="428625" y="254764"/>
                </a:lnTo>
                <a:cubicBezTo>
                  <a:pt x="445234" y="248870"/>
                  <a:pt x="457200" y="232975"/>
                  <a:pt x="457200" y="214313"/>
                </a:cubicBezTo>
                <a:lnTo>
                  <a:pt x="457200" y="157163"/>
                </a:lnTo>
                <a:cubicBezTo>
                  <a:pt x="457200" y="133499"/>
                  <a:pt x="438001" y="114300"/>
                  <a:pt x="414338" y="114300"/>
                </a:cubicBezTo>
                <a:lnTo>
                  <a:pt x="391478" y="114300"/>
                </a:lnTo>
                <a:cubicBezTo>
                  <a:pt x="396925" y="103584"/>
                  <a:pt x="400050" y="91440"/>
                  <a:pt x="400050" y="78581"/>
                </a:cubicBezTo>
                <a:cubicBezTo>
                  <a:pt x="400050" y="35183"/>
                  <a:pt x="364867" y="0"/>
                  <a:pt x="321469" y="0"/>
                </a:cubicBezTo>
                <a:lnTo>
                  <a:pt x="319504" y="0"/>
                </a:lnTo>
                <a:cubicBezTo>
                  <a:pt x="291019" y="0"/>
                  <a:pt x="264587" y="15091"/>
                  <a:pt x="250120" y="39648"/>
                </a:cubicBezTo>
                <a:lnTo>
                  <a:pt x="228600" y="76349"/>
                </a:lnTo>
                <a:lnTo>
                  <a:pt x="207079" y="39737"/>
                </a:lnTo>
                <a:lnTo>
                  <a:pt x="207079" y="39648"/>
                </a:lnTo>
                <a:moveTo>
                  <a:pt x="414338" y="157163"/>
                </a:moveTo>
                <a:lnTo>
                  <a:pt x="414338" y="214313"/>
                </a:lnTo>
                <a:lnTo>
                  <a:pt x="385763" y="214313"/>
                </a:lnTo>
                <a:lnTo>
                  <a:pt x="257175" y="214313"/>
                </a:lnTo>
                <a:lnTo>
                  <a:pt x="257175" y="157163"/>
                </a:lnTo>
                <a:lnTo>
                  <a:pt x="321469" y="157163"/>
                </a:lnTo>
                <a:lnTo>
                  <a:pt x="414338" y="157163"/>
                </a:lnTo>
                <a:moveTo>
                  <a:pt x="200025" y="157163"/>
                </a:moveTo>
                <a:lnTo>
                  <a:pt x="200025" y="214313"/>
                </a:lnTo>
                <a:lnTo>
                  <a:pt x="71438" y="214313"/>
                </a:lnTo>
                <a:lnTo>
                  <a:pt x="42863" y="214313"/>
                </a:lnTo>
                <a:lnTo>
                  <a:pt x="42863" y="157163"/>
                </a:lnTo>
                <a:lnTo>
                  <a:pt x="135731" y="157163"/>
                </a:lnTo>
                <a:lnTo>
                  <a:pt x="200025" y="157163"/>
                </a:lnTo>
                <a:moveTo>
                  <a:pt x="200025" y="257175"/>
                </a:moveTo>
                <a:lnTo>
                  <a:pt x="200025" y="414338"/>
                </a:lnTo>
                <a:lnTo>
                  <a:pt x="85725" y="414338"/>
                </a:lnTo>
                <a:cubicBezTo>
                  <a:pt x="77867" y="414338"/>
                  <a:pt x="71438" y="407908"/>
                  <a:pt x="71438" y="400050"/>
                </a:cubicBezTo>
                <a:lnTo>
                  <a:pt x="71438" y="257175"/>
                </a:lnTo>
                <a:lnTo>
                  <a:pt x="200025" y="257175"/>
                </a:lnTo>
                <a:moveTo>
                  <a:pt x="257175" y="414338"/>
                </a:moveTo>
                <a:lnTo>
                  <a:pt x="257175" y="257175"/>
                </a:lnTo>
                <a:lnTo>
                  <a:pt x="385763" y="257175"/>
                </a:lnTo>
                <a:lnTo>
                  <a:pt x="385763" y="400050"/>
                </a:lnTo>
                <a:cubicBezTo>
                  <a:pt x="385763" y="407908"/>
                  <a:pt x="379333" y="414338"/>
                  <a:pt x="371475" y="414338"/>
                </a:cubicBezTo>
                <a:lnTo>
                  <a:pt x="257175" y="414338"/>
                </a:lnTo>
                <a:moveTo>
                  <a:pt x="321469" y="114300"/>
                </a:moveTo>
                <a:lnTo>
                  <a:pt x="257175" y="114300"/>
                </a:lnTo>
                <a:lnTo>
                  <a:pt x="256014" y="114300"/>
                </a:lnTo>
                <a:lnTo>
                  <a:pt x="287090" y="61436"/>
                </a:lnTo>
                <a:cubicBezTo>
                  <a:pt x="293876" y="49917"/>
                  <a:pt x="306199" y="42863"/>
                  <a:pt x="319504" y="42863"/>
                </a:cubicBezTo>
                <a:lnTo>
                  <a:pt x="321469" y="42863"/>
                </a:lnTo>
                <a:cubicBezTo>
                  <a:pt x="341203" y="42863"/>
                  <a:pt x="357187" y="58847"/>
                  <a:pt x="357187" y="78581"/>
                </a:cubicBezTo>
                <a:cubicBezTo>
                  <a:pt x="357187" y="98316"/>
                  <a:pt x="341203" y="114300"/>
                  <a:pt x="321469" y="114300"/>
                </a:cubicBezTo>
                <a:lnTo>
                  <a:pt x="321469" y="114300"/>
                </a:lnTo>
                <a:moveTo>
                  <a:pt x="200025" y="114300"/>
                </a:moveTo>
                <a:lnTo>
                  <a:pt x="135731" y="114300"/>
                </a:lnTo>
                <a:cubicBezTo>
                  <a:pt x="115997" y="114300"/>
                  <a:pt x="100013" y="98316"/>
                  <a:pt x="100013" y="78581"/>
                </a:cubicBezTo>
                <a:cubicBezTo>
                  <a:pt x="100013" y="58847"/>
                  <a:pt x="115997" y="42863"/>
                  <a:pt x="135731" y="42863"/>
                </a:cubicBezTo>
                <a:lnTo>
                  <a:pt x="137696" y="42863"/>
                </a:lnTo>
                <a:cubicBezTo>
                  <a:pt x="151001" y="42863"/>
                  <a:pt x="163413" y="49917"/>
                  <a:pt x="170110" y="61436"/>
                </a:cubicBezTo>
                <a:lnTo>
                  <a:pt x="201186" y="114300"/>
                </a:lnTo>
                <a:lnTo>
                  <a:pt x="200025" y="1143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and Della each give up something precious to buy gifts for one another.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sacrifices highlight the depth of their love, despite being ultimately unnecessary.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Unnecessary Sacrifices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1632" y="413212"/>
                </a:moveTo>
                <a:lnTo>
                  <a:pt x="199400" y="411158"/>
                </a:lnTo>
                <a:lnTo>
                  <a:pt x="42952" y="265872"/>
                </a:lnTo>
                <a:cubicBezTo>
                  <a:pt x="15538" y="240422"/>
                  <a:pt x="0" y="204703"/>
                  <a:pt x="0" y="167288"/>
                </a:cubicBezTo>
                <a:lnTo>
                  <a:pt x="0" y="164341"/>
                </a:lnTo>
                <a:cubicBezTo>
                  <a:pt x="0" y="101476"/>
                  <a:pt x="44648" y="47541"/>
                  <a:pt x="106442" y="35754"/>
                </a:cubicBezTo>
                <a:cubicBezTo>
                  <a:pt x="141625" y="28967"/>
                  <a:pt x="177611" y="37093"/>
                  <a:pt x="206276" y="57274"/>
                </a:cubicBezTo>
                <a:cubicBezTo>
                  <a:pt x="214313" y="62989"/>
                  <a:pt x="221813" y="69597"/>
                  <a:pt x="228600" y="77188"/>
                </a:cubicBezTo>
                <a:cubicBezTo>
                  <a:pt x="232350" y="72901"/>
                  <a:pt x="236369" y="68972"/>
                  <a:pt x="240655" y="65311"/>
                </a:cubicBezTo>
                <a:cubicBezTo>
                  <a:pt x="243959" y="62454"/>
                  <a:pt x="247352" y="59775"/>
                  <a:pt x="250924" y="57274"/>
                </a:cubicBezTo>
                <a:lnTo>
                  <a:pt x="250924" y="57274"/>
                </a:lnTo>
                <a:cubicBezTo>
                  <a:pt x="279589" y="37093"/>
                  <a:pt x="315575" y="28967"/>
                  <a:pt x="350758" y="35665"/>
                </a:cubicBezTo>
                <a:cubicBezTo>
                  <a:pt x="412552" y="47452"/>
                  <a:pt x="457200" y="101476"/>
                  <a:pt x="457200" y="164341"/>
                </a:cubicBezTo>
                <a:lnTo>
                  <a:pt x="457200" y="167288"/>
                </a:lnTo>
                <a:cubicBezTo>
                  <a:pt x="457200" y="204704"/>
                  <a:pt x="441662" y="240422"/>
                  <a:pt x="414248" y="265872"/>
                </a:cubicBezTo>
                <a:lnTo>
                  <a:pt x="257800" y="411158"/>
                </a:lnTo>
                <a:lnTo>
                  <a:pt x="255568" y="413212"/>
                </a:lnTo>
                <a:cubicBezTo>
                  <a:pt x="248246" y="419998"/>
                  <a:pt x="238601" y="423838"/>
                  <a:pt x="228600" y="423838"/>
                </a:cubicBezTo>
                <a:cubicBezTo>
                  <a:pt x="218599" y="423838"/>
                  <a:pt x="208955" y="420088"/>
                  <a:pt x="201633" y="413212"/>
                </a:cubicBezTo>
                <a:lnTo>
                  <a:pt x="201632" y="413212"/>
                </a:lnTo>
                <a:moveTo>
                  <a:pt x="213509" y="124604"/>
                </a:moveTo>
                <a:cubicBezTo>
                  <a:pt x="213152" y="124336"/>
                  <a:pt x="212884" y="123979"/>
                  <a:pt x="212616" y="123622"/>
                </a:cubicBezTo>
                <a:lnTo>
                  <a:pt x="196721" y="105762"/>
                </a:lnTo>
                <a:lnTo>
                  <a:pt x="196632" y="105673"/>
                </a:lnTo>
                <a:lnTo>
                  <a:pt x="196632" y="105673"/>
                </a:lnTo>
                <a:cubicBezTo>
                  <a:pt x="176004" y="82545"/>
                  <a:pt x="144840" y="72008"/>
                  <a:pt x="114479" y="77812"/>
                </a:cubicBezTo>
                <a:cubicBezTo>
                  <a:pt x="72866" y="85760"/>
                  <a:pt x="42863" y="122014"/>
                  <a:pt x="42863" y="164341"/>
                </a:cubicBezTo>
                <a:lnTo>
                  <a:pt x="42863" y="167288"/>
                </a:lnTo>
                <a:cubicBezTo>
                  <a:pt x="42863" y="192738"/>
                  <a:pt x="53489" y="217116"/>
                  <a:pt x="72152" y="234439"/>
                </a:cubicBezTo>
                <a:lnTo>
                  <a:pt x="228600" y="379725"/>
                </a:lnTo>
                <a:lnTo>
                  <a:pt x="385048" y="234439"/>
                </a:lnTo>
                <a:cubicBezTo>
                  <a:pt x="403711" y="217116"/>
                  <a:pt x="414338" y="192737"/>
                  <a:pt x="414338" y="167288"/>
                </a:cubicBezTo>
                <a:lnTo>
                  <a:pt x="414338" y="164341"/>
                </a:lnTo>
                <a:cubicBezTo>
                  <a:pt x="414338" y="122104"/>
                  <a:pt x="384334" y="85760"/>
                  <a:pt x="342811" y="77812"/>
                </a:cubicBezTo>
                <a:cubicBezTo>
                  <a:pt x="312450" y="72008"/>
                  <a:pt x="281196" y="82635"/>
                  <a:pt x="260658" y="105673"/>
                </a:cubicBezTo>
                <a:cubicBezTo>
                  <a:pt x="260658" y="105673"/>
                  <a:pt x="260658" y="105673"/>
                  <a:pt x="260568" y="105762"/>
                </a:cubicBezTo>
                <a:cubicBezTo>
                  <a:pt x="260479" y="105852"/>
                  <a:pt x="260568" y="105762"/>
                  <a:pt x="260479" y="105852"/>
                </a:cubicBezTo>
                <a:lnTo>
                  <a:pt x="244584" y="123711"/>
                </a:lnTo>
                <a:cubicBezTo>
                  <a:pt x="244316" y="124068"/>
                  <a:pt x="243959" y="124336"/>
                  <a:pt x="243691" y="124693"/>
                </a:cubicBezTo>
                <a:cubicBezTo>
                  <a:pt x="239673" y="128712"/>
                  <a:pt x="234226" y="130944"/>
                  <a:pt x="228600" y="130944"/>
                </a:cubicBezTo>
                <a:cubicBezTo>
                  <a:pt x="222974" y="130944"/>
                  <a:pt x="217527" y="128712"/>
                  <a:pt x="213509" y="124693"/>
                </a:cubicBezTo>
                <a:lnTo>
                  <a:pt x="213509" y="1246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Irony in the Story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6AzRvVr5IMfZ-.jpg">    </p:cNvPr>
          <p:cNvPicPr>
            <a:picLocks noChangeAspect="1"/>
          </p:cNvPicPr>
          <p:nvPr/>
        </p:nvPicPr>
        <p:blipFill>
          <a:blip r:embed="rId2"/>
          <a:srcRect l="35464" r="35464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Della is motivated by her love for Jim and her desire to give him a special Christmas gift.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Her decision to cut and sell her hair shows the depth of her sacrifice.</a:t>
            </a:r>
            <a:endParaRPr lang="en-US" sz="1274" dirty="0"/>
          </a:p>
        </p:txBody>
      </p:sp>
      <p:sp>
        <p:nvSpPr>
          <p:cNvPr id="6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Della's Motivation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Jim's decision to sell his watch reveals his selflessness and love for Della.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 values her happiness over his own possessions, highlighting his character strength.</a:t>
            </a:r>
            <a:endParaRPr lang="en-US" sz="1274" dirty="0"/>
          </a:p>
        </p:txBody>
      </p:sp>
      <p:sp>
        <p:nvSpPr>
          <p:cNvPr id="8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Jim's Character Insight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69"/>
              </a:spcBef>
              <a:buNone/>
            </a:pPr>
            <a:r>
              <a:rPr lang="en-US" sz="124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story's ending illustrates the theme of sacrifice through the couple's actions.</a:t>
            </a:r>
            <a:endParaRPr lang="en-US" sz="1247" dirty="0"/>
          </a:p>
          <a:p>
            <a:pPr algn="l" marL="0" indent="0">
              <a:lnSpc>
                <a:spcPct val="100000"/>
              </a:lnSpc>
              <a:spcBef>
                <a:spcPts val="1069"/>
              </a:spcBef>
              <a:buNone/>
            </a:pPr>
            <a:r>
              <a:rPr lang="en-US" sz="124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Both Della and Jim give up their most prized possessions for each other, emphasizing true love.</a:t>
            </a:r>
            <a:endParaRPr lang="en-US" sz="1247" dirty="0"/>
          </a:p>
        </p:txBody>
      </p:sp>
      <p:sp>
        <p:nvSpPr>
          <p:cNvPr id="10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 of Sacrifice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author conveys that love often involves sacrifice and selflessness.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Through Della and Jim's story, we learn that the value of love transcends material possessions.</a:t>
            </a:r>
            <a:endParaRPr lang="en-US" sz="1274" dirty="0"/>
          </a:p>
        </p:txBody>
      </p:sp>
      <p:sp>
        <p:nvSpPr>
          <p:cNvPr id="12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Author's Message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0"/>
                </a:moveTo>
                <a:cubicBezTo>
                  <a:pt x="106799" y="0"/>
                  <a:pt x="91440" y="15359"/>
                  <a:pt x="91440" y="34290"/>
                </a:cubicBezTo>
                <a:lnTo>
                  <a:pt x="91440" y="80010"/>
                </a:lnTo>
                <a:lnTo>
                  <a:pt x="92154" y="80010"/>
                </a:lnTo>
                <a:cubicBezTo>
                  <a:pt x="63651" y="105156"/>
                  <a:pt x="45720" y="141946"/>
                  <a:pt x="45720" y="182880"/>
                </a:cubicBezTo>
                <a:cubicBezTo>
                  <a:pt x="45720" y="223814"/>
                  <a:pt x="63651" y="260604"/>
                  <a:pt x="92154" y="285750"/>
                </a:cubicBezTo>
                <a:lnTo>
                  <a:pt x="91440" y="285750"/>
                </a:lnTo>
                <a:lnTo>
                  <a:pt x="91440" y="331470"/>
                </a:lnTo>
                <a:cubicBezTo>
                  <a:pt x="91440" y="350401"/>
                  <a:pt x="106799" y="365760"/>
                  <a:pt x="125730" y="365760"/>
                </a:cubicBezTo>
                <a:lnTo>
                  <a:pt x="240030" y="365760"/>
                </a:lnTo>
                <a:cubicBezTo>
                  <a:pt x="258961" y="365760"/>
                  <a:pt x="274320" y="350401"/>
                  <a:pt x="274320" y="331470"/>
                </a:cubicBezTo>
                <a:lnTo>
                  <a:pt x="274320" y="285750"/>
                </a:lnTo>
                <a:lnTo>
                  <a:pt x="273606" y="285750"/>
                </a:lnTo>
                <a:cubicBezTo>
                  <a:pt x="302109" y="260604"/>
                  <a:pt x="320040" y="223814"/>
                  <a:pt x="320040" y="182880"/>
                </a:cubicBezTo>
                <a:cubicBezTo>
                  <a:pt x="320040" y="141946"/>
                  <a:pt x="302109" y="105156"/>
                  <a:pt x="273606" y="80010"/>
                </a:cubicBezTo>
                <a:lnTo>
                  <a:pt x="274320" y="80010"/>
                </a:lnTo>
                <a:lnTo>
                  <a:pt x="274320" y="34290"/>
                </a:lnTo>
                <a:cubicBezTo>
                  <a:pt x="274320" y="15359"/>
                  <a:pt x="258961" y="0"/>
                  <a:pt x="240030" y="0"/>
                </a:cubicBezTo>
                <a:lnTo>
                  <a:pt x="125730" y="0"/>
                </a:lnTo>
                <a:moveTo>
                  <a:pt x="80010" y="182880"/>
                </a:moveTo>
                <a:cubicBezTo>
                  <a:pt x="80010" y="126066"/>
                  <a:pt x="126066" y="80010"/>
                  <a:pt x="182880" y="80010"/>
                </a:cubicBezTo>
                <a:cubicBezTo>
                  <a:pt x="239694" y="80010"/>
                  <a:pt x="285750" y="126066"/>
                  <a:pt x="285750" y="182880"/>
                </a:cubicBezTo>
                <a:cubicBezTo>
                  <a:pt x="285750" y="239694"/>
                  <a:pt x="239694" y="285750"/>
                  <a:pt x="182880" y="285750"/>
                </a:cubicBezTo>
                <a:cubicBezTo>
                  <a:pt x="126066" y="285750"/>
                  <a:pt x="80010" y="239694"/>
                  <a:pt x="80010" y="182880"/>
                </a:cubicBezTo>
                <a:lnTo>
                  <a:pt x="80010" y="182880"/>
                </a:lnTo>
                <a:moveTo>
                  <a:pt x="200025" y="125730"/>
                </a:moveTo>
                <a:cubicBezTo>
                  <a:pt x="200025" y="116229"/>
                  <a:pt x="192381" y="108585"/>
                  <a:pt x="182880" y="108585"/>
                </a:cubicBezTo>
                <a:cubicBezTo>
                  <a:pt x="173379" y="108585"/>
                  <a:pt x="165735" y="116229"/>
                  <a:pt x="165735" y="125730"/>
                </a:cubicBez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07669" y="220027"/>
                </a:lnTo>
                <a:cubicBezTo>
                  <a:pt x="215527" y="225314"/>
                  <a:pt x="226171" y="223171"/>
                  <a:pt x="231458" y="215241"/>
                </a:cubicBezTo>
                <a:cubicBezTo>
                  <a:pt x="236744" y="207312"/>
                  <a:pt x="234601" y="196739"/>
                  <a:pt x="226671" y="191452"/>
                </a:cubicBezTo>
                <a:lnTo>
                  <a:pt x="200025" y="173736"/>
                </a:lnTo>
                <a:lnTo>
                  <a:pt x="200025" y="1257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2612" y="120015"/>
                </a:moveTo>
                <a:cubicBezTo>
                  <a:pt x="48970" y="113300"/>
                  <a:pt x="58972" y="106442"/>
                  <a:pt x="72688" y="100298"/>
                </a:cubicBezTo>
                <a:cubicBezTo>
                  <a:pt x="99977" y="88011"/>
                  <a:pt x="138910" y="80010"/>
                  <a:pt x="182844" y="80010"/>
                </a:cubicBezTo>
                <a:cubicBezTo>
                  <a:pt x="226778" y="80010"/>
                  <a:pt x="265712" y="88011"/>
                  <a:pt x="293001" y="100298"/>
                </a:cubicBezTo>
                <a:cubicBezTo>
                  <a:pt x="306645" y="106442"/>
                  <a:pt x="316718" y="113300"/>
                  <a:pt x="323076" y="120015"/>
                </a:cubicBezTo>
                <a:cubicBezTo>
                  <a:pt x="329363" y="126659"/>
                  <a:pt x="331434" y="132445"/>
                  <a:pt x="331434" y="137160"/>
                </a:cubicBezTo>
                <a:cubicBezTo>
                  <a:pt x="331434" y="141875"/>
                  <a:pt x="329363" y="147661"/>
                  <a:pt x="323076" y="154305"/>
                </a:cubicBezTo>
                <a:cubicBezTo>
                  <a:pt x="322505" y="154948"/>
                  <a:pt x="321862" y="155519"/>
                  <a:pt x="321290" y="156162"/>
                </a:cubicBezTo>
                <a:cubicBezTo>
                  <a:pt x="287429" y="137017"/>
                  <a:pt x="237280" y="125730"/>
                  <a:pt x="182844" y="125730"/>
                </a:cubicBezTo>
                <a:cubicBezTo>
                  <a:pt x="128409" y="125730"/>
                  <a:pt x="78260" y="137017"/>
                  <a:pt x="44398" y="156162"/>
                </a:cubicBezTo>
                <a:cubicBezTo>
                  <a:pt x="43755" y="155519"/>
                  <a:pt x="43184" y="154948"/>
                  <a:pt x="42612" y="154305"/>
                </a:cubicBezTo>
                <a:cubicBezTo>
                  <a:pt x="36326" y="147661"/>
                  <a:pt x="34254" y="141875"/>
                  <a:pt x="34254" y="137160"/>
                </a:cubicBezTo>
                <a:cubicBezTo>
                  <a:pt x="34254" y="132445"/>
                  <a:pt x="36326" y="126659"/>
                  <a:pt x="42612" y="120015"/>
                </a:cubicBezTo>
                <a:lnTo>
                  <a:pt x="42612" y="120015"/>
                </a:lnTo>
                <a:moveTo>
                  <a:pt x="331434" y="191881"/>
                </a:moveTo>
                <a:lnTo>
                  <a:pt x="331434" y="228600"/>
                </a:lnTo>
                <a:cubicBezTo>
                  <a:pt x="331434" y="233315"/>
                  <a:pt x="329363" y="239101"/>
                  <a:pt x="323076" y="245745"/>
                </a:cubicBezTo>
                <a:cubicBezTo>
                  <a:pt x="316718" y="252460"/>
                  <a:pt x="306717" y="259318"/>
                  <a:pt x="293001" y="265462"/>
                </a:cubicBezTo>
                <a:cubicBezTo>
                  <a:pt x="265712" y="277749"/>
                  <a:pt x="226778" y="285750"/>
                  <a:pt x="182844" y="285750"/>
                </a:cubicBezTo>
                <a:cubicBezTo>
                  <a:pt x="138910" y="285750"/>
                  <a:pt x="99977" y="277749"/>
                  <a:pt x="72688" y="265462"/>
                </a:cubicBezTo>
                <a:cubicBezTo>
                  <a:pt x="59043" y="259318"/>
                  <a:pt x="48970" y="252460"/>
                  <a:pt x="42612" y="245745"/>
                </a:cubicBezTo>
                <a:cubicBezTo>
                  <a:pt x="36326" y="239101"/>
                  <a:pt x="34254" y="233315"/>
                  <a:pt x="34254" y="228600"/>
                </a:cubicBezTo>
                <a:lnTo>
                  <a:pt x="34254" y="191881"/>
                </a:lnTo>
                <a:cubicBezTo>
                  <a:pt x="41612" y="196953"/>
                  <a:pt x="49828" y="201382"/>
                  <a:pt x="58614" y="205383"/>
                </a:cubicBezTo>
                <a:cubicBezTo>
                  <a:pt x="91333" y="219956"/>
                  <a:pt x="135267" y="228600"/>
                  <a:pt x="182844" y="228600"/>
                </a:cubicBezTo>
                <a:cubicBezTo>
                  <a:pt x="230422" y="228600"/>
                  <a:pt x="274356" y="219956"/>
                  <a:pt x="307074" y="205311"/>
                </a:cubicBezTo>
                <a:cubicBezTo>
                  <a:pt x="315932" y="201382"/>
                  <a:pt x="324148" y="196882"/>
                  <a:pt x="331434" y="191810"/>
                </a:cubicBezTo>
                <a:lnTo>
                  <a:pt x="331434" y="191881"/>
                </a:lnTo>
                <a:moveTo>
                  <a:pt x="-36" y="137160"/>
                </a:moveTo>
                <a:lnTo>
                  <a:pt x="-36" y="228600"/>
                </a:lnTo>
                <a:cubicBezTo>
                  <a:pt x="-36" y="244388"/>
                  <a:pt x="7179" y="258175"/>
                  <a:pt x="17681" y="269319"/>
                </a:cubicBezTo>
                <a:cubicBezTo>
                  <a:pt x="28111" y="280321"/>
                  <a:pt x="42327" y="289465"/>
                  <a:pt x="58686" y="296823"/>
                </a:cubicBezTo>
                <a:cubicBezTo>
                  <a:pt x="91333" y="311396"/>
                  <a:pt x="135267" y="320040"/>
                  <a:pt x="182844" y="320040"/>
                </a:cubicBezTo>
                <a:cubicBezTo>
                  <a:pt x="230422" y="320040"/>
                  <a:pt x="274356" y="311396"/>
                  <a:pt x="307074" y="296751"/>
                </a:cubicBezTo>
                <a:cubicBezTo>
                  <a:pt x="323362" y="289465"/>
                  <a:pt x="337649" y="280321"/>
                  <a:pt x="348079" y="269248"/>
                </a:cubicBezTo>
                <a:cubicBezTo>
                  <a:pt x="358581" y="258104"/>
                  <a:pt x="365796" y="244316"/>
                  <a:pt x="365796" y="228529"/>
                </a:cubicBezTo>
                <a:lnTo>
                  <a:pt x="365796" y="137089"/>
                </a:lnTo>
                <a:cubicBezTo>
                  <a:pt x="365796" y="121301"/>
                  <a:pt x="358581" y="107513"/>
                  <a:pt x="348079" y="96369"/>
                </a:cubicBezTo>
                <a:cubicBezTo>
                  <a:pt x="337649" y="85368"/>
                  <a:pt x="323433" y="76224"/>
                  <a:pt x="307074" y="68866"/>
                </a:cubicBezTo>
                <a:cubicBezTo>
                  <a:pt x="274356" y="54364"/>
                  <a:pt x="230422" y="45720"/>
                  <a:pt x="182844" y="45720"/>
                </a:cubicBezTo>
                <a:cubicBezTo>
                  <a:pt x="135267" y="45720"/>
                  <a:pt x="91333" y="54364"/>
                  <a:pt x="58614" y="69009"/>
                </a:cubicBezTo>
                <a:cubicBezTo>
                  <a:pt x="42327" y="76295"/>
                  <a:pt x="28039" y="85439"/>
                  <a:pt x="17681" y="96441"/>
                </a:cubicBezTo>
                <a:cubicBezTo>
                  <a:pt x="7179" y="107585"/>
                  <a:pt x="-36" y="121372"/>
                  <a:pt x="-36" y="137160"/>
                </a:cubicBezTo>
                <a:lnTo>
                  <a:pt x="-36" y="137160"/>
                </a:lnTo>
                <a:moveTo>
                  <a:pt x="182844" y="194310"/>
                </a:moveTo>
                <a:cubicBezTo>
                  <a:pt x="142768" y="194310"/>
                  <a:pt x="106835" y="187666"/>
                  <a:pt x="80117" y="177165"/>
                </a:cubicBezTo>
                <a:cubicBezTo>
                  <a:pt x="106620" y="166807"/>
                  <a:pt x="142482" y="160020"/>
                  <a:pt x="182844" y="160020"/>
                </a:cubicBezTo>
                <a:cubicBezTo>
                  <a:pt x="223206" y="160020"/>
                  <a:pt x="259068" y="166807"/>
                  <a:pt x="285571" y="177165"/>
                </a:cubicBezTo>
                <a:cubicBezTo>
                  <a:pt x="258854" y="187666"/>
                  <a:pt x="222921" y="194310"/>
                  <a:pt x="182844" y="19431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GYw3GLm00gAs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 poem or short story inspired by the narrative.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the characters or events as your muse.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Inspiration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57150"/>
                </a:moveTo>
                <a:cubicBezTo>
                  <a:pt x="114300" y="49292"/>
                  <a:pt x="120729" y="42863"/>
                  <a:pt x="128588" y="42863"/>
                </a:cubicBezTo>
                <a:lnTo>
                  <a:pt x="299502" y="42863"/>
                </a:lnTo>
                <a:cubicBezTo>
                  <a:pt x="303252" y="42863"/>
                  <a:pt x="306913" y="44381"/>
                  <a:pt x="309592" y="47060"/>
                </a:cubicBezTo>
                <a:lnTo>
                  <a:pt x="338703" y="76170"/>
                </a:lnTo>
                <a:cubicBezTo>
                  <a:pt x="341382" y="78849"/>
                  <a:pt x="342900" y="82510"/>
                  <a:pt x="342900" y="86261"/>
                </a:cubicBezTo>
                <a:lnTo>
                  <a:pt x="342900" y="142875"/>
                </a:lnTo>
                <a:lnTo>
                  <a:pt x="385763" y="142875"/>
                </a:lnTo>
                <a:lnTo>
                  <a:pt x="385763" y="86261"/>
                </a:lnTo>
                <a:cubicBezTo>
                  <a:pt x="385763" y="71080"/>
                  <a:pt x="379780" y="56525"/>
                  <a:pt x="369064" y="45809"/>
                </a:cubicBezTo>
                <a:lnTo>
                  <a:pt x="339953" y="16699"/>
                </a:lnTo>
                <a:cubicBezTo>
                  <a:pt x="329238" y="5983"/>
                  <a:pt x="314682" y="0"/>
                  <a:pt x="299502" y="0"/>
                </a:cubicBezTo>
                <a:lnTo>
                  <a:pt x="128588" y="0"/>
                </a:lnTo>
                <a:cubicBezTo>
                  <a:pt x="97066" y="0"/>
                  <a:pt x="71438" y="25628"/>
                  <a:pt x="71438" y="57150"/>
                </a:cubicBezTo>
                <a:lnTo>
                  <a:pt x="71438" y="142875"/>
                </a:lnTo>
                <a:lnTo>
                  <a:pt x="114300" y="142875"/>
                </a:lnTo>
                <a:lnTo>
                  <a:pt x="114300" y="57150"/>
                </a:lnTo>
                <a:moveTo>
                  <a:pt x="0" y="200025"/>
                </a:moveTo>
                <a:lnTo>
                  <a:pt x="0" y="228600"/>
                </a:lnTo>
                <a:cubicBezTo>
                  <a:pt x="0" y="244406"/>
                  <a:pt x="12769" y="257175"/>
                  <a:pt x="28575" y="257175"/>
                </a:cubicBezTo>
                <a:lnTo>
                  <a:pt x="28575" y="400050"/>
                </a:lnTo>
                <a:cubicBezTo>
                  <a:pt x="28575" y="431572"/>
                  <a:pt x="54203" y="457200"/>
                  <a:pt x="85725" y="457200"/>
                </a:cubicBezTo>
                <a:lnTo>
                  <a:pt x="371475" y="457200"/>
                </a:lnTo>
                <a:cubicBezTo>
                  <a:pt x="402997" y="457200"/>
                  <a:pt x="428625" y="431572"/>
                  <a:pt x="428625" y="400050"/>
                </a:cubicBezTo>
                <a:lnTo>
                  <a:pt x="428625" y="257175"/>
                </a:lnTo>
                <a:cubicBezTo>
                  <a:pt x="444431" y="257175"/>
                  <a:pt x="457200" y="244406"/>
                  <a:pt x="457200" y="228600"/>
                </a:cubicBezTo>
                <a:lnTo>
                  <a:pt x="457200" y="200025"/>
                </a:lnTo>
                <a:cubicBezTo>
                  <a:pt x="457200" y="184219"/>
                  <a:pt x="444431" y="171450"/>
                  <a:pt x="428625" y="171450"/>
                </a:cubicBezTo>
                <a:lnTo>
                  <a:pt x="326201" y="171450"/>
                </a:lnTo>
                <a:cubicBezTo>
                  <a:pt x="318611" y="171450"/>
                  <a:pt x="311378" y="174486"/>
                  <a:pt x="306020" y="179844"/>
                </a:cubicBezTo>
                <a:lnTo>
                  <a:pt x="294144" y="191720"/>
                </a:lnTo>
                <a:cubicBezTo>
                  <a:pt x="288786" y="197078"/>
                  <a:pt x="281553" y="200114"/>
                  <a:pt x="273963" y="200114"/>
                </a:cubicBezTo>
                <a:lnTo>
                  <a:pt x="183327" y="200114"/>
                </a:lnTo>
                <a:cubicBezTo>
                  <a:pt x="175736" y="200114"/>
                  <a:pt x="168503" y="197078"/>
                  <a:pt x="163145" y="191720"/>
                </a:cubicBezTo>
                <a:lnTo>
                  <a:pt x="151269" y="179844"/>
                </a:lnTo>
                <a:cubicBezTo>
                  <a:pt x="145911" y="174486"/>
                  <a:pt x="138678" y="171450"/>
                  <a:pt x="131088" y="171450"/>
                </a:cubicBezTo>
                <a:lnTo>
                  <a:pt x="28575" y="171450"/>
                </a:lnTo>
                <a:cubicBezTo>
                  <a:pt x="12769" y="171450"/>
                  <a:pt x="0" y="184219"/>
                  <a:pt x="0" y="200025"/>
                </a:cubicBezTo>
                <a:lnTo>
                  <a:pt x="0" y="200025"/>
                </a:lnTo>
                <a:moveTo>
                  <a:pt x="71438" y="257175"/>
                </a:moveTo>
                <a:lnTo>
                  <a:pt x="385763" y="257175"/>
                </a:lnTo>
                <a:lnTo>
                  <a:pt x="385763" y="400050"/>
                </a:lnTo>
                <a:cubicBezTo>
                  <a:pt x="385763" y="407908"/>
                  <a:pt x="379333" y="414338"/>
                  <a:pt x="371475" y="414338"/>
                </a:cubicBezTo>
                <a:lnTo>
                  <a:pt x="85725" y="414338"/>
                </a:lnTo>
                <a:cubicBezTo>
                  <a:pt x="77867" y="414338"/>
                  <a:pt x="71438" y="407908"/>
                  <a:pt x="71438" y="400050"/>
                </a:cubicBezTo>
                <a:lnTo>
                  <a:pt x="71438" y="257175"/>
                </a:lnTo>
                <a:moveTo>
                  <a:pt x="114300" y="357188"/>
                </a:moveTo>
                <a:lnTo>
                  <a:pt x="114300" y="371475"/>
                </a:lnTo>
                <a:cubicBezTo>
                  <a:pt x="114300" y="379333"/>
                  <a:pt x="120729" y="385763"/>
                  <a:pt x="128588" y="385763"/>
                </a:cubicBezTo>
                <a:lnTo>
                  <a:pt x="328613" y="385763"/>
                </a:lnTo>
                <a:cubicBezTo>
                  <a:pt x="336471" y="385763"/>
                  <a:pt x="342900" y="379333"/>
                  <a:pt x="342900" y="371475"/>
                </a:cubicBezTo>
                <a:lnTo>
                  <a:pt x="342900" y="357188"/>
                </a:lnTo>
                <a:cubicBezTo>
                  <a:pt x="342900" y="349329"/>
                  <a:pt x="336471" y="342900"/>
                  <a:pt x="328613" y="342900"/>
                </a:cubicBezTo>
                <a:lnTo>
                  <a:pt x="128588" y="342900"/>
                </a:lnTo>
                <a:cubicBezTo>
                  <a:pt x="120729" y="342900"/>
                  <a:pt x="114300" y="349329"/>
                  <a:pt x="114300" y="357188"/>
                </a:cubicBezTo>
                <a:moveTo>
                  <a:pt x="150019" y="303609"/>
                </a:moveTo>
                <a:cubicBezTo>
                  <a:pt x="150019" y="293746"/>
                  <a:pt x="142023" y="285750"/>
                  <a:pt x="132159" y="285750"/>
                </a:cubicBezTo>
                <a:cubicBezTo>
                  <a:pt x="122296" y="285750"/>
                  <a:pt x="114300" y="293746"/>
                  <a:pt x="114300" y="303609"/>
                </a:cubicBezTo>
                <a:cubicBezTo>
                  <a:pt x="114300" y="313473"/>
                  <a:pt x="122296" y="321469"/>
                  <a:pt x="132159" y="321469"/>
                </a:cubicBezTo>
                <a:cubicBezTo>
                  <a:pt x="142023" y="321469"/>
                  <a:pt x="150019" y="313473"/>
                  <a:pt x="150019" y="303609"/>
                </a:cubicBezTo>
                <a:moveTo>
                  <a:pt x="196453" y="321469"/>
                </a:moveTo>
                <a:cubicBezTo>
                  <a:pt x="206317" y="321469"/>
                  <a:pt x="214313" y="313473"/>
                  <a:pt x="214313" y="303609"/>
                </a:cubicBezTo>
                <a:cubicBezTo>
                  <a:pt x="214313" y="293746"/>
                  <a:pt x="206317" y="285750"/>
                  <a:pt x="196453" y="285750"/>
                </a:cubicBezTo>
                <a:cubicBezTo>
                  <a:pt x="186590" y="285750"/>
                  <a:pt x="178594" y="293746"/>
                  <a:pt x="178594" y="303609"/>
                </a:cubicBezTo>
                <a:cubicBezTo>
                  <a:pt x="178594" y="313473"/>
                  <a:pt x="186590" y="321469"/>
                  <a:pt x="196453" y="321469"/>
                </a:cubicBezTo>
                <a:moveTo>
                  <a:pt x="278606" y="303609"/>
                </a:moveTo>
                <a:cubicBezTo>
                  <a:pt x="278606" y="293746"/>
                  <a:pt x="270610" y="285750"/>
                  <a:pt x="260747" y="285750"/>
                </a:cubicBezTo>
                <a:cubicBezTo>
                  <a:pt x="250883" y="285750"/>
                  <a:pt x="242888" y="293746"/>
                  <a:pt x="242888" y="303609"/>
                </a:cubicBezTo>
                <a:cubicBezTo>
                  <a:pt x="242888" y="313473"/>
                  <a:pt x="250883" y="321469"/>
                  <a:pt x="260747" y="321469"/>
                </a:cubicBezTo>
                <a:cubicBezTo>
                  <a:pt x="270610" y="321469"/>
                  <a:pt x="278606" y="313473"/>
                  <a:pt x="278606" y="303609"/>
                </a:cubicBezTo>
                <a:moveTo>
                  <a:pt x="325041" y="321469"/>
                </a:moveTo>
                <a:cubicBezTo>
                  <a:pt x="334904" y="321469"/>
                  <a:pt x="342900" y="313473"/>
                  <a:pt x="342900" y="303609"/>
                </a:cubicBezTo>
                <a:cubicBezTo>
                  <a:pt x="342900" y="293746"/>
                  <a:pt x="334904" y="285750"/>
                  <a:pt x="325041" y="285750"/>
                </a:cubicBezTo>
                <a:cubicBezTo>
                  <a:pt x="315177" y="285750"/>
                  <a:pt x="307181" y="293746"/>
                  <a:pt x="307181" y="303609"/>
                </a:cubicBezTo>
                <a:cubicBezTo>
                  <a:pt x="307181" y="313473"/>
                  <a:pt x="315177" y="321469"/>
                  <a:pt x="325041" y="32146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 on the central themes of the story.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Discuss their significance in your life.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 Reflection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lnTo>
                  <a:pt x="385763" y="42863"/>
                </a:lnTo>
                <a:cubicBezTo>
                  <a:pt x="393621" y="42863"/>
                  <a:pt x="400050" y="49292"/>
                  <a:pt x="400050" y="57150"/>
                </a:cubicBezTo>
                <a:lnTo>
                  <a:pt x="400050" y="400050"/>
                </a:lnTo>
                <a:cubicBezTo>
                  <a:pt x="400050" y="407908"/>
                  <a:pt x="393621" y="414338"/>
                  <a:pt x="385763" y="414338"/>
                </a:cubicBezTo>
                <a:lnTo>
                  <a:pt x="228600" y="414338"/>
                </a:lnTo>
                <a:lnTo>
                  <a:pt x="228600" y="42863"/>
                </a:lnTo>
                <a:moveTo>
                  <a:pt x="185738" y="42863"/>
                </a:moveTo>
                <a:lnTo>
                  <a:pt x="185738" y="414338"/>
                </a:lnTo>
                <a:lnTo>
                  <a:pt x="128588" y="414338"/>
                </a:lnTo>
                <a:cubicBezTo>
                  <a:pt x="120729" y="414338"/>
                  <a:pt x="114300" y="407908"/>
                  <a:pt x="114300" y="400050"/>
                </a:cubicBezTo>
                <a:lnTo>
                  <a:pt x="114300" y="371475"/>
                </a:lnTo>
                <a:lnTo>
                  <a:pt x="135731" y="371475"/>
                </a:lnTo>
                <a:cubicBezTo>
                  <a:pt x="147608" y="371475"/>
                  <a:pt x="157163" y="361920"/>
                  <a:pt x="157163" y="350044"/>
                </a:cubicBezTo>
                <a:cubicBezTo>
                  <a:pt x="157163" y="338167"/>
                  <a:pt x="147608" y="328613"/>
                  <a:pt x="135731" y="328613"/>
                </a:cubicBezTo>
                <a:lnTo>
                  <a:pt x="114300" y="328613"/>
                </a:lnTo>
                <a:lnTo>
                  <a:pt x="114300" y="250031"/>
                </a:lnTo>
                <a:lnTo>
                  <a:pt x="135731" y="250031"/>
                </a:lnTo>
                <a:cubicBezTo>
                  <a:pt x="147608" y="250031"/>
                  <a:pt x="157163" y="240476"/>
                  <a:pt x="157163" y="228600"/>
                </a:cubicBezTo>
                <a:cubicBezTo>
                  <a:pt x="157163" y="216724"/>
                  <a:pt x="147608" y="207169"/>
                  <a:pt x="135731" y="207169"/>
                </a:cubicBezTo>
                <a:lnTo>
                  <a:pt x="114300" y="207169"/>
                </a:lnTo>
                <a:lnTo>
                  <a:pt x="114300" y="128588"/>
                </a:lnTo>
                <a:lnTo>
                  <a:pt x="135731" y="128588"/>
                </a:lnTo>
                <a:cubicBezTo>
                  <a:pt x="147608" y="128588"/>
                  <a:pt x="157163" y="119033"/>
                  <a:pt x="157163" y="107156"/>
                </a:cubicBezTo>
                <a:cubicBezTo>
                  <a:pt x="157163" y="95280"/>
                  <a:pt x="147608" y="85725"/>
                  <a:pt x="135731" y="85725"/>
                </a:cubicBezTo>
                <a:lnTo>
                  <a:pt x="114300" y="85725"/>
                </a:lnTo>
                <a:lnTo>
                  <a:pt x="114300" y="57150"/>
                </a:lnTo>
                <a:cubicBezTo>
                  <a:pt x="114300" y="49292"/>
                  <a:pt x="120729" y="42863"/>
                  <a:pt x="128588" y="42863"/>
                </a:cubicBezTo>
                <a:lnTo>
                  <a:pt x="185738" y="42863"/>
                </a:lnTo>
                <a:moveTo>
                  <a:pt x="71438" y="371475"/>
                </a:moveTo>
                <a:lnTo>
                  <a:pt x="71438" y="400050"/>
                </a:lnTo>
                <a:cubicBezTo>
                  <a:pt x="71438" y="431572"/>
                  <a:pt x="97066" y="457200"/>
                  <a:pt x="128588" y="457200"/>
                </a:cubicBezTo>
                <a:lnTo>
                  <a:pt x="385763" y="457200"/>
                </a:lnTo>
                <a:cubicBezTo>
                  <a:pt x="417284" y="457200"/>
                  <a:pt x="442913" y="431572"/>
                  <a:pt x="442913" y="400050"/>
                </a:cubicBezTo>
                <a:lnTo>
                  <a:pt x="442913" y="57150"/>
                </a:lnTo>
                <a:cubicBezTo>
                  <a:pt x="442913" y="25628"/>
                  <a:pt x="417284" y="0"/>
                  <a:pt x="385763" y="0"/>
                </a:cubicBezTo>
                <a:lnTo>
                  <a:pt x="128588" y="0"/>
                </a:lnTo>
                <a:cubicBezTo>
                  <a:pt x="97066" y="0"/>
                  <a:pt x="71438" y="25628"/>
                  <a:pt x="71438" y="57150"/>
                </a:cubicBezTo>
                <a:lnTo>
                  <a:pt x="71438" y="85725"/>
                </a:lnTo>
                <a:lnTo>
                  <a:pt x="35719" y="85725"/>
                </a:lnTo>
                <a:cubicBezTo>
                  <a:pt x="23842" y="85725"/>
                  <a:pt x="14288" y="95280"/>
                  <a:pt x="14288" y="107156"/>
                </a:cubicBezTo>
                <a:cubicBezTo>
                  <a:pt x="14288" y="119033"/>
                  <a:pt x="23842" y="128588"/>
                  <a:pt x="35719" y="128588"/>
                </a:cubicBezTo>
                <a:lnTo>
                  <a:pt x="71438" y="128588"/>
                </a:lnTo>
                <a:lnTo>
                  <a:pt x="71438" y="207169"/>
                </a:lnTo>
                <a:lnTo>
                  <a:pt x="35719" y="207169"/>
                </a:lnTo>
                <a:cubicBezTo>
                  <a:pt x="23842" y="207169"/>
                  <a:pt x="14288" y="216724"/>
                  <a:pt x="14288" y="228600"/>
                </a:cubicBezTo>
                <a:cubicBezTo>
                  <a:pt x="14288" y="240476"/>
                  <a:pt x="23842" y="250031"/>
                  <a:pt x="35719" y="250031"/>
                </a:cubicBezTo>
                <a:lnTo>
                  <a:pt x="71438" y="250031"/>
                </a:lnTo>
                <a:lnTo>
                  <a:pt x="71438" y="328613"/>
                </a:lnTo>
                <a:lnTo>
                  <a:pt x="35719" y="328613"/>
                </a:lnTo>
                <a:cubicBezTo>
                  <a:pt x="23842" y="328613"/>
                  <a:pt x="14288" y="338167"/>
                  <a:pt x="14288" y="350044"/>
                </a:cubicBezTo>
                <a:cubicBezTo>
                  <a:pt x="14288" y="361920"/>
                  <a:pt x="23842" y="371475"/>
                  <a:pt x="35719" y="371475"/>
                </a:cubicBezTo>
                <a:lnTo>
                  <a:pt x="71438" y="3714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Activity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XiHkVJMv6B7k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story's ironic conclusion underscores the depth of sacrifice inherent in true love.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challenges the notion of material gifts, emphasizing the value of intention over possessions.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Ironic Gift-Giving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7079" y="39648"/>
                </a:moveTo>
                <a:cubicBezTo>
                  <a:pt x="192613" y="15091"/>
                  <a:pt x="166181" y="0"/>
                  <a:pt x="137696" y="0"/>
                </a:cubicBezTo>
                <a:lnTo>
                  <a:pt x="135731" y="0"/>
                </a:lnTo>
                <a:cubicBezTo>
                  <a:pt x="92333" y="0"/>
                  <a:pt x="57150" y="35183"/>
                  <a:pt x="57150" y="78581"/>
                </a:cubicBezTo>
                <a:cubicBezTo>
                  <a:pt x="57150" y="91440"/>
                  <a:pt x="60275" y="103584"/>
                  <a:pt x="65723" y="114300"/>
                </a:cubicBezTo>
                <a:lnTo>
                  <a:pt x="42863" y="114300"/>
                </a:lnTo>
                <a:cubicBezTo>
                  <a:pt x="19199" y="114300"/>
                  <a:pt x="0" y="133499"/>
                  <a:pt x="0" y="157163"/>
                </a:cubicBezTo>
                <a:lnTo>
                  <a:pt x="0" y="214313"/>
                </a:lnTo>
                <a:cubicBezTo>
                  <a:pt x="0" y="232976"/>
                  <a:pt x="11966" y="248870"/>
                  <a:pt x="28575" y="254764"/>
                </a:cubicBezTo>
                <a:lnTo>
                  <a:pt x="28575" y="257175"/>
                </a:lnTo>
                <a:lnTo>
                  <a:pt x="28575" y="400050"/>
                </a:lnTo>
                <a:cubicBezTo>
                  <a:pt x="28575" y="431572"/>
                  <a:pt x="54203" y="457200"/>
                  <a:pt x="85725" y="457200"/>
                </a:cubicBezTo>
                <a:lnTo>
                  <a:pt x="371475" y="457200"/>
                </a:lnTo>
                <a:cubicBezTo>
                  <a:pt x="402997" y="457200"/>
                  <a:pt x="428625" y="431572"/>
                  <a:pt x="428625" y="400050"/>
                </a:cubicBezTo>
                <a:lnTo>
                  <a:pt x="428625" y="257175"/>
                </a:lnTo>
                <a:lnTo>
                  <a:pt x="428625" y="254764"/>
                </a:lnTo>
                <a:cubicBezTo>
                  <a:pt x="445234" y="248870"/>
                  <a:pt x="457200" y="232975"/>
                  <a:pt x="457200" y="214313"/>
                </a:cubicBezTo>
                <a:lnTo>
                  <a:pt x="457200" y="157163"/>
                </a:lnTo>
                <a:cubicBezTo>
                  <a:pt x="457200" y="133499"/>
                  <a:pt x="438001" y="114300"/>
                  <a:pt x="414338" y="114300"/>
                </a:cubicBezTo>
                <a:lnTo>
                  <a:pt x="391478" y="114300"/>
                </a:lnTo>
                <a:cubicBezTo>
                  <a:pt x="396925" y="103584"/>
                  <a:pt x="400050" y="91440"/>
                  <a:pt x="400050" y="78581"/>
                </a:cubicBezTo>
                <a:cubicBezTo>
                  <a:pt x="400050" y="35183"/>
                  <a:pt x="364867" y="0"/>
                  <a:pt x="321469" y="0"/>
                </a:cubicBezTo>
                <a:lnTo>
                  <a:pt x="319504" y="0"/>
                </a:lnTo>
                <a:cubicBezTo>
                  <a:pt x="291019" y="0"/>
                  <a:pt x="264587" y="15091"/>
                  <a:pt x="250120" y="39648"/>
                </a:cubicBezTo>
                <a:lnTo>
                  <a:pt x="228600" y="76349"/>
                </a:lnTo>
                <a:lnTo>
                  <a:pt x="207079" y="39737"/>
                </a:lnTo>
                <a:lnTo>
                  <a:pt x="207079" y="39648"/>
                </a:lnTo>
                <a:moveTo>
                  <a:pt x="414338" y="157163"/>
                </a:moveTo>
                <a:lnTo>
                  <a:pt x="414338" y="214313"/>
                </a:lnTo>
                <a:lnTo>
                  <a:pt x="385763" y="214313"/>
                </a:lnTo>
                <a:lnTo>
                  <a:pt x="257175" y="214313"/>
                </a:lnTo>
                <a:lnTo>
                  <a:pt x="257175" y="157163"/>
                </a:lnTo>
                <a:lnTo>
                  <a:pt x="321469" y="157163"/>
                </a:lnTo>
                <a:lnTo>
                  <a:pt x="414338" y="157163"/>
                </a:lnTo>
                <a:moveTo>
                  <a:pt x="200025" y="157163"/>
                </a:moveTo>
                <a:lnTo>
                  <a:pt x="200025" y="214313"/>
                </a:lnTo>
                <a:lnTo>
                  <a:pt x="71438" y="214313"/>
                </a:lnTo>
                <a:lnTo>
                  <a:pt x="42863" y="214313"/>
                </a:lnTo>
                <a:lnTo>
                  <a:pt x="42863" y="157163"/>
                </a:lnTo>
                <a:lnTo>
                  <a:pt x="135731" y="157163"/>
                </a:lnTo>
                <a:lnTo>
                  <a:pt x="200025" y="157163"/>
                </a:lnTo>
                <a:moveTo>
                  <a:pt x="200025" y="257175"/>
                </a:moveTo>
                <a:lnTo>
                  <a:pt x="200025" y="414338"/>
                </a:lnTo>
                <a:lnTo>
                  <a:pt x="85725" y="414338"/>
                </a:lnTo>
                <a:cubicBezTo>
                  <a:pt x="77867" y="414338"/>
                  <a:pt x="71438" y="407908"/>
                  <a:pt x="71438" y="400050"/>
                </a:cubicBezTo>
                <a:lnTo>
                  <a:pt x="71438" y="257175"/>
                </a:lnTo>
                <a:lnTo>
                  <a:pt x="200025" y="257175"/>
                </a:lnTo>
                <a:moveTo>
                  <a:pt x="257175" y="414338"/>
                </a:moveTo>
                <a:lnTo>
                  <a:pt x="257175" y="257175"/>
                </a:lnTo>
                <a:lnTo>
                  <a:pt x="385763" y="257175"/>
                </a:lnTo>
                <a:lnTo>
                  <a:pt x="385763" y="400050"/>
                </a:lnTo>
                <a:cubicBezTo>
                  <a:pt x="385763" y="407908"/>
                  <a:pt x="379333" y="414338"/>
                  <a:pt x="371475" y="414338"/>
                </a:cubicBezTo>
                <a:lnTo>
                  <a:pt x="257175" y="414338"/>
                </a:lnTo>
                <a:moveTo>
                  <a:pt x="321469" y="114300"/>
                </a:moveTo>
                <a:lnTo>
                  <a:pt x="257175" y="114300"/>
                </a:lnTo>
                <a:lnTo>
                  <a:pt x="256014" y="114300"/>
                </a:lnTo>
                <a:lnTo>
                  <a:pt x="287090" y="61436"/>
                </a:lnTo>
                <a:cubicBezTo>
                  <a:pt x="293876" y="49917"/>
                  <a:pt x="306199" y="42863"/>
                  <a:pt x="319504" y="42863"/>
                </a:cubicBezTo>
                <a:lnTo>
                  <a:pt x="321469" y="42863"/>
                </a:lnTo>
                <a:cubicBezTo>
                  <a:pt x="341203" y="42863"/>
                  <a:pt x="357187" y="58847"/>
                  <a:pt x="357187" y="78581"/>
                </a:cubicBezTo>
                <a:cubicBezTo>
                  <a:pt x="357187" y="98316"/>
                  <a:pt x="341203" y="114300"/>
                  <a:pt x="321469" y="114300"/>
                </a:cubicBezTo>
                <a:lnTo>
                  <a:pt x="321469" y="114300"/>
                </a:lnTo>
                <a:moveTo>
                  <a:pt x="200025" y="114300"/>
                </a:moveTo>
                <a:lnTo>
                  <a:pt x="135731" y="114300"/>
                </a:lnTo>
                <a:cubicBezTo>
                  <a:pt x="115997" y="114300"/>
                  <a:pt x="100013" y="98316"/>
                  <a:pt x="100013" y="78581"/>
                </a:cubicBezTo>
                <a:cubicBezTo>
                  <a:pt x="100013" y="58847"/>
                  <a:pt x="115997" y="42863"/>
                  <a:pt x="135731" y="42863"/>
                </a:cubicBezTo>
                <a:lnTo>
                  <a:pt x="137696" y="42863"/>
                </a:lnTo>
                <a:cubicBezTo>
                  <a:pt x="151001" y="42863"/>
                  <a:pt x="163413" y="49917"/>
                  <a:pt x="170110" y="61436"/>
                </a:cubicBezTo>
                <a:lnTo>
                  <a:pt x="201186" y="114300"/>
                </a:lnTo>
                <a:lnTo>
                  <a:pt x="200025" y="1143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'The Gift of the Magi' delves into the profound themes of love and sacrifice.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reveals how true love often involves selfless acts for the happiness of others.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Love and Sacrifice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1632" y="413212"/>
                </a:moveTo>
                <a:lnTo>
                  <a:pt x="199400" y="411158"/>
                </a:lnTo>
                <a:lnTo>
                  <a:pt x="42952" y="265872"/>
                </a:lnTo>
                <a:cubicBezTo>
                  <a:pt x="15538" y="240422"/>
                  <a:pt x="0" y="204703"/>
                  <a:pt x="0" y="167288"/>
                </a:cubicBezTo>
                <a:lnTo>
                  <a:pt x="0" y="164341"/>
                </a:lnTo>
                <a:cubicBezTo>
                  <a:pt x="0" y="101476"/>
                  <a:pt x="44648" y="47541"/>
                  <a:pt x="106442" y="35754"/>
                </a:cubicBezTo>
                <a:cubicBezTo>
                  <a:pt x="141625" y="28967"/>
                  <a:pt x="177611" y="37093"/>
                  <a:pt x="206276" y="57274"/>
                </a:cubicBezTo>
                <a:cubicBezTo>
                  <a:pt x="214313" y="62989"/>
                  <a:pt x="221813" y="69597"/>
                  <a:pt x="228600" y="77188"/>
                </a:cubicBezTo>
                <a:cubicBezTo>
                  <a:pt x="232350" y="72901"/>
                  <a:pt x="236369" y="68972"/>
                  <a:pt x="240655" y="65311"/>
                </a:cubicBezTo>
                <a:cubicBezTo>
                  <a:pt x="243959" y="62454"/>
                  <a:pt x="247352" y="59775"/>
                  <a:pt x="250924" y="57274"/>
                </a:cubicBezTo>
                <a:lnTo>
                  <a:pt x="250924" y="57274"/>
                </a:lnTo>
                <a:cubicBezTo>
                  <a:pt x="279589" y="37093"/>
                  <a:pt x="315575" y="28967"/>
                  <a:pt x="350758" y="35665"/>
                </a:cubicBezTo>
                <a:cubicBezTo>
                  <a:pt x="412552" y="47452"/>
                  <a:pt x="457200" y="101476"/>
                  <a:pt x="457200" y="164341"/>
                </a:cubicBezTo>
                <a:lnTo>
                  <a:pt x="457200" y="167288"/>
                </a:lnTo>
                <a:cubicBezTo>
                  <a:pt x="457200" y="204704"/>
                  <a:pt x="441662" y="240422"/>
                  <a:pt x="414248" y="265872"/>
                </a:cubicBezTo>
                <a:lnTo>
                  <a:pt x="257800" y="411158"/>
                </a:lnTo>
                <a:lnTo>
                  <a:pt x="255568" y="413212"/>
                </a:lnTo>
                <a:cubicBezTo>
                  <a:pt x="248246" y="419998"/>
                  <a:pt x="238601" y="423838"/>
                  <a:pt x="228600" y="423838"/>
                </a:cubicBezTo>
                <a:cubicBezTo>
                  <a:pt x="218599" y="423838"/>
                  <a:pt x="208955" y="420088"/>
                  <a:pt x="201633" y="413212"/>
                </a:cubicBezTo>
                <a:lnTo>
                  <a:pt x="201632" y="413212"/>
                </a:lnTo>
                <a:moveTo>
                  <a:pt x="213509" y="124604"/>
                </a:moveTo>
                <a:cubicBezTo>
                  <a:pt x="213152" y="124336"/>
                  <a:pt x="212884" y="123979"/>
                  <a:pt x="212616" y="123622"/>
                </a:cubicBezTo>
                <a:lnTo>
                  <a:pt x="196721" y="105762"/>
                </a:lnTo>
                <a:lnTo>
                  <a:pt x="196632" y="105673"/>
                </a:lnTo>
                <a:lnTo>
                  <a:pt x="196632" y="105673"/>
                </a:lnTo>
                <a:cubicBezTo>
                  <a:pt x="176004" y="82545"/>
                  <a:pt x="144840" y="72008"/>
                  <a:pt x="114479" y="77812"/>
                </a:cubicBezTo>
                <a:cubicBezTo>
                  <a:pt x="72866" y="85760"/>
                  <a:pt x="42863" y="122014"/>
                  <a:pt x="42863" y="164341"/>
                </a:cubicBezTo>
                <a:lnTo>
                  <a:pt x="42863" y="167288"/>
                </a:lnTo>
                <a:cubicBezTo>
                  <a:pt x="42863" y="192738"/>
                  <a:pt x="53489" y="217116"/>
                  <a:pt x="72152" y="234439"/>
                </a:cubicBezTo>
                <a:lnTo>
                  <a:pt x="228600" y="379725"/>
                </a:lnTo>
                <a:lnTo>
                  <a:pt x="385048" y="234439"/>
                </a:lnTo>
                <a:cubicBezTo>
                  <a:pt x="403711" y="217116"/>
                  <a:pt x="414338" y="192737"/>
                  <a:pt x="414338" y="167288"/>
                </a:cubicBezTo>
                <a:lnTo>
                  <a:pt x="414338" y="164341"/>
                </a:lnTo>
                <a:cubicBezTo>
                  <a:pt x="414338" y="122104"/>
                  <a:pt x="384334" y="85760"/>
                  <a:pt x="342811" y="77812"/>
                </a:cubicBezTo>
                <a:cubicBezTo>
                  <a:pt x="312450" y="72008"/>
                  <a:pt x="281196" y="82635"/>
                  <a:pt x="260658" y="105673"/>
                </a:cubicBezTo>
                <a:cubicBezTo>
                  <a:pt x="260658" y="105673"/>
                  <a:pt x="260658" y="105673"/>
                  <a:pt x="260568" y="105762"/>
                </a:cubicBezTo>
                <a:cubicBezTo>
                  <a:pt x="260479" y="105852"/>
                  <a:pt x="260568" y="105762"/>
                  <a:pt x="260479" y="105852"/>
                </a:cubicBezTo>
                <a:lnTo>
                  <a:pt x="244584" y="123711"/>
                </a:lnTo>
                <a:cubicBezTo>
                  <a:pt x="244316" y="124068"/>
                  <a:pt x="243959" y="124336"/>
                  <a:pt x="243691" y="124693"/>
                </a:cubicBezTo>
                <a:cubicBezTo>
                  <a:pt x="239673" y="128712"/>
                  <a:pt x="234226" y="130944"/>
                  <a:pt x="228600" y="130944"/>
                </a:cubicBezTo>
                <a:cubicBezTo>
                  <a:pt x="222974" y="130944"/>
                  <a:pt x="217527" y="128712"/>
                  <a:pt x="213509" y="124693"/>
                </a:cubicBezTo>
                <a:lnTo>
                  <a:pt x="213509" y="1246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AvCGkg5eV5Qu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and Della are a young couple facing financial difficulties during the holiday season.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love drives them to make significant sacrifices.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Struggling Couple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Della sells her hair to buy a chain for Jim's watch.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Jim sells his watch to purchase combs for Della.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Sacrificial Gifts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 ends with an ironic twist regarding their sacrifices.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gifts become useless, highlighting the unexpected outcomes of love.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Ironic Twist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narrative emphasizes the importance of selfless love.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illustrates that true gift-giving lies in thought and sacrifice.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Selfless Love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0"/>
                </a:moveTo>
                <a:cubicBezTo>
                  <a:pt x="106799" y="0"/>
                  <a:pt x="91440" y="15359"/>
                  <a:pt x="91440" y="34290"/>
                </a:cubicBezTo>
                <a:lnTo>
                  <a:pt x="91440" y="80010"/>
                </a:lnTo>
                <a:lnTo>
                  <a:pt x="92154" y="80010"/>
                </a:lnTo>
                <a:cubicBezTo>
                  <a:pt x="63651" y="105156"/>
                  <a:pt x="45720" y="141946"/>
                  <a:pt x="45720" y="182880"/>
                </a:cubicBezTo>
                <a:cubicBezTo>
                  <a:pt x="45720" y="223814"/>
                  <a:pt x="63651" y="260604"/>
                  <a:pt x="92154" y="285750"/>
                </a:cubicBezTo>
                <a:lnTo>
                  <a:pt x="91440" y="285750"/>
                </a:lnTo>
                <a:lnTo>
                  <a:pt x="91440" y="331470"/>
                </a:lnTo>
                <a:cubicBezTo>
                  <a:pt x="91440" y="350401"/>
                  <a:pt x="106799" y="365760"/>
                  <a:pt x="125730" y="365760"/>
                </a:cubicBezTo>
                <a:lnTo>
                  <a:pt x="240030" y="365760"/>
                </a:lnTo>
                <a:cubicBezTo>
                  <a:pt x="258961" y="365760"/>
                  <a:pt x="274320" y="350401"/>
                  <a:pt x="274320" y="331470"/>
                </a:cubicBezTo>
                <a:lnTo>
                  <a:pt x="274320" y="285750"/>
                </a:lnTo>
                <a:lnTo>
                  <a:pt x="273606" y="285750"/>
                </a:lnTo>
                <a:cubicBezTo>
                  <a:pt x="302109" y="260604"/>
                  <a:pt x="320040" y="223814"/>
                  <a:pt x="320040" y="182880"/>
                </a:cubicBezTo>
                <a:cubicBezTo>
                  <a:pt x="320040" y="141946"/>
                  <a:pt x="302109" y="105156"/>
                  <a:pt x="273606" y="80010"/>
                </a:cubicBezTo>
                <a:lnTo>
                  <a:pt x="274320" y="80010"/>
                </a:lnTo>
                <a:lnTo>
                  <a:pt x="274320" y="34290"/>
                </a:lnTo>
                <a:cubicBezTo>
                  <a:pt x="274320" y="15359"/>
                  <a:pt x="258961" y="0"/>
                  <a:pt x="240030" y="0"/>
                </a:cubicBezTo>
                <a:lnTo>
                  <a:pt x="125730" y="0"/>
                </a:lnTo>
                <a:moveTo>
                  <a:pt x="80010" y="182880"/>
                </a:moveTo>
                <a:cubicBezTo>
                  <a:pt x="80010" y="126066"/>
                  <a:pt x="126066" y="80010"/>
                  <a:pt x="182880" y="80010"/>
                </a:cubicBezTo>
                <a:cubicBezTo>
                  <a:pt x="239694" y="80010"/>
                  <a:pt x="285750" y="126066"/>
                  <a:pt x="285750" y="182880"/>
                </a:cubicBezTo>
                <a:cubicBezTo>
                  <a:pt x="285750" y="239694"/>
                  <a:pt x="239694" y="285750"/>
                  <a:pt x="182880" y="285750"/>
                </a:cubicBezTo>
                <a:cubicBezTo>
                  <a:pt x="126066" y="285750"/>
                  <a:pt x="80010" y="239694"/>
                  <a:pt x="80010" y="182880"/>
                </a:cubicBezTo>
                <a:lnTo>
                  <a:pt x="80010" y="182880"/>
                </a:lnTo>
                <a:moveTo>
                  <a:pt x="200025" y="125730"/>
                </a:moveTo>
                <a:cubicBezTo>
                  <a:pt x="200025" y="116229"/>
                  <a:pt x="192381" y="108585"/>
                  <a:pt x="182880" y="108585"/>
                </a:cubicBezTo>
                <a:cubicBezTo>
                  <a:pt x="173379" y="108585"/>
                  <a:pt x="165735" y="116229"/>
                  <a:pt x="165735" y="125730"/>
                </a:cubicBez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07669" y="220027"/>
                </a:lnTo>
                <a:cubicBezTo>
                  <a:pt x="215527" y="225314"/>
                  <a:pt x="226171" y="223171"/>
                  <a:pt x="231458" y="215241"/>
                </a:cubicBezTo>
                <a:cubicBezTo>
                  <a:pt x="236744" y="207312"/>
                  <a:pt x="234601" y="196739"/>
                  <a:pt x="226671" y="191452"/>
                </a:cubicBezTo>
                <a:lnTo>
                  <a:pt x="200025" y="173736"/>
                </a:lnTo>
                <a:lnTo>
                  <a:pt x="200025" y="1257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cubicBezTo>
                  <a:pt x="264944" y="34290"/>
                  <a:pt x="331470" y="10081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2"/>
                  <a:pt x="81878" y="365760"/>
                  <a:pt x="182880" y="365760"/>
                </a:cubicBez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moveTo>
                  <a:pt x="165735" y="85725"/>
                </a:move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41959" y="242888"/>
                </a:lnTo>
                <a:cubicBezTo>
                  <a:pt x="249817" y="248174"/>
                  <a:pt x="260461" y="246031"/>
                  <a:pt x="265747" y="238101"/>
                </a:cubicBezTo>
                <a:cubicBezTo>
                  <a:pt x="271034" y="230172"/>
                  <a:pt x="268891" y="219599"/>
                  <a:pt x="260961" y="214313"/>
                </a:cubicBezTo>
                <a:lnTo>
                  <a:pt x="200025" y="173736"/>
                </a:lnTo>
                <a:lnTo>
                  <a:pt x="200025" y="85725"/>
                </a:lnTo>
                <a:cubicBezTo>
                  <a:pt x="200025" y="76224"/>
                  <a:pt x="192381" y="68580"/>
                  <a:pt x="182880" y="68580"/>
                </a:cubicBezTo>
                <a:cubicBezTo>
                  <a:pt x="173379" y="68580"/>
                  <a:pt x="165735" y="76224"/>
                  <a:pt x="165735" y="85725"/>
                </a:cubicBezTo>
                <a:lnTo>
                  <a:pt x="165735" y="8572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 of Key Points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sV6mfdk3Hvj0-.jpg">    </p:cNvPr>
          <p:cNvPicPr>
            <a:picLocks noChangeAspect="1"/>
          </p:cNvPicPr>
          <p:nvPr/>
        </p:nvPicPr>
        <p:blipFill>
          <a:blip r:embed="rId2"/>
          <a:srcRect l="0" r="0" t="1133" b="1133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engage in a discussion about the story's themes and messages.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encourages diverse perspectives and critical analysis.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craft a personal narrative inspired by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allows for a deeper connection to the material.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take a quiz to evaluate their grasp of the plot and characters.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highlight areas that may require additional focus.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 Quiz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8W3TerqJDwaF-.jpg">    </p:cNvPr>
          <p:cNvPicPr>
            <a:picLocks noChangeAspect="1"/>
          </p:cNvPicPr>
          <p:nvPr/>
        </p:nvPicPr>
        <p:blipFill>
          <a:blip r:embed="rId2"/>
          <a:srcRect l="0" r="0" t="5549" b="5549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discuss 'The Gift of the Magi' and related short 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improves comprehension and analytical skills.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 Club Discussion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participate in a debate on 'Is sacrifice necessary for true love?'.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enhances critical thinking and public speaking skills.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 on Sacrifice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write a short story or poem inspired by 'The Gift of the Magi'.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activity encourages creativity and personal expression.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mdr4gwRD9OZt-.jpg">    </p:cNvPr>
          <p:cNvPicPr>
            <a:picLocks noChangeAspect="1"/>
          </p:cNvPicPr>
          <p:nvPr/>
        </p:nvPicPr>
        <p:blipFill>
          <a:blip r:embed="rId2"/>
          <a:srcRect l="33458" r="33458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students with pre-reading activities that stimulate their prior knowledge.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 interest through dynamic discussions.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Activate Prior Knowledge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 students' vocabulary using diverse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definitions and visual aids for better understanding.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Enhance Vocabulary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strategies that enhance text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key elements such as plot and characters.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Improve Comprehension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analysis of themes and characters through targeted exercises.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Facilitate discussions of student interpretations.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 Critical Thinking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0fXsRzu2cAWO-.jpg">    </p:cNvPr>
          <p:cNvPicPr>
            <a:picLocks noChangeAspect="1"/>
          </p:cNvPicPr>
          <p:nvPr/>
        </p:nvPicPr>
        <p:blipFill>
          <a:blip r:embed="rId2"/>
          <a:srcRect l="0" r="0" t="32" b="32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student feedback to enhance future lesson plans.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Adjust instructional methods based on the insights received.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Utilization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how well students understood the material presented.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Monitor participation to gauge overall engagement levels.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Engagement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the lesson's success in achieving its goals.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specific areas that require improvement.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Effectiveness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QagSlxkBCa4t-.jpg">    </p:cNvPr>
          <p:cNvPicPr>
            <a:picLocks noChangeAspect="1"/>
          </p:cNvPicPr>
          <p:nvPr/>
        </p:nvPicPr>
        <p:blipFill>
          <a:blip r:embed="rId2"/>
          <a:srcRect l="32292" r="32292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story's ironic ending highlights the sacrifices that people make for those they love.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emphasizes that the essence of gift-giving lies in the love behind the gesture, not the material value.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Ironic Gift-Giving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7079" y="39648"/>
                </a:moveTo>
                <a:cubicBezTo>
                  <a:pt x="192613" y="15091"/>
                  <a:pt x="166181" y="0"/>
                  <a:pt x="137696" y="0"/>
                </a:cubicBezTo>
                <a:lnTo>
                  <a:pt x="135731" y="0"/>
                </a:lnTo>
                <a:cubicBezTo>
                  <a:pt x="92333" y="0"/>
                  <a:pt x="57150" y="35183"/>
                  <a:pt x="57150" y="78581"/>
                </a:cubicBezTo>
                <a:cubicBezTo>
                  <a:pt x="57150" y="91440"/>
                  <a:pt x="60275" y="103584"/>
                  <a:pt x="65723" y="114300"/>
                </a:cubicBezTo>
                <a:lnTo>
                  <a:pt x="42863" y="114300"/>
                </a:lnTo>
                <a:cubicBezTo>
                  <a:pt x="19199" y="114300"/>
                  <a:pt x="0" y="133499"/>
                  <a:pt x="0" y="157163"/>
                </a:cubicBezTo>
                <a:lnTo>
                  <a:pt x="0" y="214313"/>
                </a:lnTo>
                <a:cubicBezTo>
                  <a:pt x="0" y="232976"/>
                  <a:pt x="11966" y="248870"/>
                  <a:pt x="28575" y="254764"/>
                </a:cubicBezTo>
                <a:lnTo>
                  <a:pt x="28575" y="257175"/>
                </a:lnTo>
                <a:lnTo>
                  <a:pt x="28575" y="400050"/>
                </a:lnTo>
                <a:cubicBezTo>
                  <a:pt x="28575" y="431572"/>
                  <a:pt x="54203" y="457200"/>
                  <a:pt x="85725" y="457200"/>
                </a:cubicBezTo>
                <a:lnTo>
                  <a:pt x="371475" y="457200"/>
                </a:lnTo>
                <a:cubicBezTo>
                  <a:pt x="402997" y="457200"/>
                  <a:pt x="428625" y="431572"/>
                  <a:pt x="428625" y="400050"/>
                </a:cubicBezTo>
                <a:lnTo>
                  <a:pt x="428625" y="257175"/>
                </a:lnTo>
                <a:lnTo>
                  <a:pt x="428625" y="254764"/>
                </a:lnTo>
                <a:cubicBezTo>
                  <a:pt x="445234" y="248870"/>
                  <a:pt x="457200" y="232975"/>
                  <a:pt x="457200" y="214313"/>
                </a:cubicBezTo>
                <a:lnTo>
                  <a:pt x="457200" y="157163"/>
                </a:lnTo>
                <a:cubicBezTo>
                  <a:pt x="457200" y="133499"/>
                  <a:pt x="438001" y="114300"/>
                  <a:pt x="414338" y="114300"/>
                </a:cubicBezTo>
                <a:lnTo>
                  <a:pt x="391478" y="114300"/>
                </a:lnTo>
                <a:cubicBezTo>
                  <a:pt x="396925" y="103584"/>
                  <a:pt x="400050" y="91440"/>
                  <a:pt x="400050" y="78581"/>
                </a:cubicBezTo>
                <a:cubicBezTo>
                  <a:pt x="400050" y="35183"/>
                  <a:pt x="364867" y="0"/>
                  <a:pt x="321469" y="0"/>
                </a:cubicBezTo>
                <a:lnTo>
                  <a:pt x="319504" y="0"/>
                </a:lnTo>
                <a:cubicBezTo>
                  <a:pt x="291019" y="0"/>
                  <a:pt x="264587" y="15091"/>
                  <a:pt x="250120" y="39648"/>
                </a:cubicBezTo>
                <a:lnTo>
                  <a:pt x="228600" y="76349"/>
                </a:lnTo>
                <a:lnTo>
                  <a:pt x="207079" y="39737"/>
                </a:lnTo>
                <a:lnTo>
                  <a:pt x="207079" y="39648"/>
                </a:lnTo>
                <a:moveTo>
                  <a:pt x="414338" y="157163"/>
                </a:moveTo>
                <a:lnTo>
                  <a:pt x="414338" y="214313"/>
                </a:lnTo>
                <a:lnTo>
                  <a:pt x="385763" y="214313"/>
                </a:lnTo>
                <a:lnTo>
                  <a:pt x="257175" y="214313"/>
                </a:lnTo>
                <a:lnTo>
                  <a:pt x="257175" y="157163"/>
                </a:lnTo>
                <a:lnTo>
                  <a:pt x="321469" y="157163"/>
                </a:lnTo>
                <a:lnTo>
                  <a:pt x="414338" y="157163"/>
                </a:lnTo>
                <a:moveTo>
                  <a:pt x="200025" y="157163"/>
                </a:moveTo>
                <a:lnTo>
                  <a:pt x="200025" y="214313"/>
                </a:lnTo>
                <a:lnTo>
                  <a:pt x="71438" y="214313"/>
                </a:lnTo>
                <a:lnTo>
                  <a:pt x="42863" y="214313"/>
                </a:lnTo>
                <a:lnTo>
                  <a:pt x="42863" y="157163"/>
                </a:lnTo>
                <a:lnTo>
                  <a:pt x="135731" y="157163"/>
                </a:lnTo>
                <a:lnTo>
                  <a:pt x="200025" y="157163"/>
                </a:lnTo>
                <a:moveTo>
                  <a:pt x="200025" y="257175"/>
                </a:moveTo>
                <a:lnTo>
                  <a:pt x="200025" y="414338"/>
                </a:lnTo>
                <a:lnTo>
                  <a:pt x="85725" y="414338"/>
                </a:lnTo>
                <a:cubicBezTo>
                  <a:pt x="77867" y="414338"/>
                  <a:pt x="71438" y="407908"/>
                  <a:pt x="71438" y="400050"/>
                </a:cubicBezTo>
                <a:lnTo>
                  <a:pt x="71438" y="257175"/>
                </a:lnTo>
                <a:lnTo>
                  <a:pt x="200025" y="257175"/>
                </a:lnTo>
                <a:moveTo>
                  <a:pt x="257175" y="414338"/>
                </a:moveTo>
                <a:lnTo>
                  <a:pt x="257175" y="257175"/>
                </a:lnTo>
                <a:lnTo>
                  <a:pt x="385763" y="257175"/>
                </a:lnTo>
                <a:lnTo>
                  <a:pt x="385763" y="400050"/>
                </a:lnTo>
                <a:cubicBezTo>
                  <a:pt x="385763" y="407908"/>
                  <a:pt x="379333" y="414338"/>
                  <a:pt x="371475" y="414338"/>
                </a:cubicBezTo>
                <a:lnTo>
                  <a:pt x="257175" y="414338"/>
                </a:lnTo>
                <a:moveTo>
                  <a:pt x="321469" y="114300"/>
                </a:moveTo>
                <a:lnTo>
                  <a:pt x="257175" y="114300"/>
                </a:lnTo>
                <a:lnTo>
                  <a:pt x="256014" y="114300"/>
                </a:lnTo>
                <a:lnTo>
                  <a:pt x="287090" y="61436"/>
                </a:lnTo>
                <a:cubicBezTo>
                  <a:pt x="293876" y="49917"/>
                  <a:pt x="306199" y="42863"/>
                  <a:pt x="319504" y="42863"/>
                </a:cubicBezTo>
                <a:lnTo>
                  <a:pt x="321469" y="42863"/>
                </a:lnTo>
                <a:cubicBezTo>
                  <a:pt x="341203" y="42863"/>
                  <a:pt x="357187" y="58847"/>
                  <a:pt x="357187" y="78581"/>
                </a:cubicBezTo>
                <a:cubicBezTo>
                  <a:pt x="357187" y="98316"/>
                  <a:pt x="341203" y="114300"/>
                  <a:pt x="321469" y="114300"/>
                </a:cubicBezTo>
                <a:lnTo>
                  <a:pt x="321469" y="114300"/>
                </a:lnTo>
                <a:moveTo>
                  <a:pt x="200025" y="114300"/>
                </a:moveTo>
                <a:lnTo>
                  <a:pt x="135731" y="114300"/>
                </a:lnTo>
                <a:cubicBezTo>
                  <a:pt x="115997" y="114300"/>
                  <a:pt x="100013" y="98316"/>
                  <a:pt x="100013" y="78581"/>
                </a:cubicBezTo>
                <a:cubicBezTo>
                  <a:pt x="100013" y="58847"/>
                  <a:pt x="115997" y="42863"/>
                  <a:pt x="135731" y="42863"/>
                </a:cubicBezTo>
                <a:lnTo>
                  <a:pt x="137696" y="42863"/>
                </a:lnTo>
                <a:cubicBezTo>
                  <a:pt x="151001" y="42863"/>
                  <a:pt x="163413" y="49917"/>
                  <a:pt x="170110" y="61436"/>
                </a:cubicBezTo>
                <a:lnTo>
                  <a:pt x="201186" y="114300"/>
                </a:lnTo>
                <a:lnTo>
                  <a:pt x="200025" y="1143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Gift of the Magi is a thought-provoking story that explores the themes of love and sacrifice.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reveals the true meaning of gift-giving through the characters' selfless actions.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Love and Sacrifice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1632" y="413212"/>
                </a:moveTo>
                <a:lnTo>
                  <a:pt x="199400" y="411158"/>
                </a:lnTo>
                <a:lnTo>
                  <a:pt x="42952" y="265872"/>
                </a:lnTo>
                <a:cubicBezTo>
                  <a:pt x="15538" y="240422"/>
                  <a:pt x="0" y="204703"/>
                  <a:pt x="0" y="167288"/>
                </a:cubicBezTo>
                <a:lnTo>
                  <a:pt x="0" y="164341"/>
                </a:lnTo>
                <a:cubicBezTo>
                  <a:pt x="0" y="101476"/>
                  <a:pt x="44648" y="47541"/>
                  <a:pt x="106442" y="35754"/>
                </a:cubicBezTo>
                <a:cubicBezTo>
                  <a:pt x="141625" y="28967"/>
                  <a:pt x="177611" y="37093"/>
                  <a:pt x="206276" y="57274"/>
                </a:cubicBezTo>
                <a:cubicBezTo>
                  <a:pt x="214313" y="62989"/>
                  <a:pt x="221813" y="69597"/>
                  <a:pt x="228600" y="77188"/>
                </a:cubicBezTo>
                <a:cubicBezTo>
                  <a:pt x="232350" y="72901"/>
                  <a:pt x="236369" y="68972"/>
                  <a:pt x="240655" y="65311"/>
                </a:cubicBezTo>
                <a:cubicBezTo>
                  <a:pt x="243959" y="62454"/>
                  <a:pt x="247352" y="59775"/>
                  <a:pt x="250924" y="57274"/>
                </a:cubicBezTo>
                <a:lnTo>
                  <a:pt x="250924" y="57274"/>
                </a:lnTo>
                <a:cubicBezTo>
                  <a:pt x="279589" y="37093"/>
                  <a:pt x="315575" y="28967"/>
                  <a:pt x="350758" y="35665"/>
                </a:cubicBezTo>
                <a:cubicBezTo>
                  <a:pt x="412552" y="47452"/>
                  <a:pt x="457200" y="101476"/>
                  <a:pt x="457200" y="164341"/>
                </a:cubicBezTo>
                <a:lnTo>
                  <a:pt x="457200" y="167288"/>
                </a:lnTo>
                <a:cubicBezTo>
                  <a:pt x="457200" y="204704"/>
                  <a:pt x="441662" y="240422"/>
                  <a:pt x="414248" y="265872"/>
                </a:cubicBezTo>
                <a:lnTo>
                  <a:pt x="257800" y="411158"/>
                </a:lnTo>
                <a:lnTo>
                  <a:pt x="255568" y="413212"/>
                </a:lnTo>
                <a:cubicBezTo>
                  <a:pt x="248246" y="419998"/>
                  <a:pt x="238601" y="423838"/>
                  <a:pt x="228600" y="423838"/>
                </a:cubicBezTo>
                <a:cubicBezTo>
                  <a:pt x="218599" y="423838"/>
                  <a:pt x="208955" y="420088"/>
                  <a:pt x="201633" y="413212"/>
                </a:cubicBezTo>
                <a:lnTo>
                  <a:pt x="201632" y="413212"/>
                </a:lnTo>
                <a:moveTo>
                  <a:pt x="213509" y="124604"/>
                </a:moveTo>
                <a:cubicBezTo>
                  <a:pt x="213152" y="124336"/>
                  <a:pt x="212884" y="123979"/>
                  <a:pt x="212616" y="123622"/>
                </a:cubicBezTo>
                <a:lnTo>
                  <a:pt x="196721" y="105762"/>
                </a:lnTo>
                <a:lnTo>
                  <a:pt x="196632" y="105673"/>
                </a:lnTo>
                <a:lnTo>
                  <a:pt x="196632" y="105673"/>
                </a:lnTo>
                <a:cubicBezTo>
                  <a:pt x="176004" y="82545"/>
                  <a:pt x="144840" y="72008"/>
                  <a:pt x="114479" y="77812"/>
                </a:cubicBezTo>
                <a:cubicBezTo>
                  <a:pt x="72866" y="85760"/>
                  <a:pt x="42863" y="122014"/>
                  <a:pt x="42863" y="164341"/>
                </a:cubicBezTo>
                <a:lnTo>
                  <a:pt x="42863" y="167288"/>
                </a:lnTo>
                <a:cubicBezTo>
                  <a:pt x="42863" y="192738"/>
                  <a:pt x="53489" y="217116"/>
                  <a:pt x="72152" y="234439"/>
                </a:cubicBezTo>
                <a:lnTo>
                  <a:pt x="228600" y="379725"/>
                </a:lnTo>
                <a:lnTo>
                  <a:pt x="385048" y="234439"/>
                </a:lnTo>
                <a:cubicBezTo>
                  <a:pt x="403711" y="217116"/>
                  <a:pt x="414338" y="192737"/>
                  <a:pt x="414338" y="167288"/>
                </a:cubicBezTo>
                <a:lnTo>
                  <a:pt x="414338" y="164341"/>
                </a:lnTo>
                <a:cubicBezTo>
                  <a:pt x="414338" y="122104"/>
                  <a:pt x="384334" y="85760"/>
                  <a:pt x="342811" y="77812"/>
                </a:cubicBezTo>
                <a:cubicBezTo>
                  <a:pt x="312450" y="72008"/>
                  <a:pt x="281196" y="82635"/>
                  <a:pt x="260658" y="105673"/>
                </a:cubicBezTo>
                <a:cubicBezTo>
                  <a:pt x="260658" y="105673"/>
                  <a:pt x="260658" y="105673"/>
                  <a:pt x="260568" y="105762"/>
                </a:cubicBezTo>
                <a:cubicBezTo>
                  <a:pt x="260479" y="105852"/>
                  <a:pt x="260568" y="105762"/>
                  <a:pt x="260479" y="105852"/>
                </a:cubicBezTo>
                <a:lnTo>
                  <a:pt x="244584" y="123711"/>
                </a:lnTo>
                <a:cubicBezTo>
                  <a:pt x="244316" y="124068"/>
                  <a:pt x="243959" y="124336"/>
                  <a:pt x="243691" y="124693"/>
                </a:cubicBezTo>
                <a:cubicBezTo>
                  <a:pt x="239673" y="128712"/>
                  <a:pt x="234226" y="130944"/>
                  <a:pt x="228600" y="130944"/>
                </a:cubicBezTo>
                <a:cubicBezTo>
                  <a:pt x="222974" y="130944"/>
                  <a:pt x="217527" y="128712"/>
                  <a:pt x="213509" y="124693"/>
                </a:cubicBezTo>
                <a:lnTo>
                  <a:pt x="213509" y="1246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Hui85lgrfzmA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Online resources provide lesson plans and discussion questions for 'The Gift of the Magi'.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Educational materials include video adaptations and interactive activities for students.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Aids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Literary analysis reveals the depth of character development in O. Henry's 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Critics often highlight the story's moral lessons and its commentary on materialism.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Perspectives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O. Henry's short story, 'The Gift of the Magi', explores themes of love and sacrifice.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narrative showcases the irony of giving and the true spirit of Christmas.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O. Henry's Insight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 and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SKpjmbHhhvx6-.jpg">    </p:cNvPr>
          <p:cNvPicPr>
            <a:picLocks noChangeAspect="1"/>
          </p:cNvPicPr>
          <p:nvPr/>
        </p:nvPicPr>
        <p:blipFill>
          <a:blip r:embed="rId2"/>
          <a:srcRect l="31292" r="31292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worksheets that provide practice opportunities for the concepts covered in the story.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quizzes and assessments that help gauge student comprehension and retention of the material.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Supplementary Resources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lnTo>
                  <a:pt x="385763" y="42863"/>
                </a:lnTo>
                <a:cubicBezTo>
                  <a:pt x="393621" y="42863"/>
                  <a:pt x="400050" y="49292"/>
                  <a:pt x="400050" y="57150"/>
                </a:cubicBezTo>
                <a:lnTo>
                  <a:pt x="400050" y="400050"/>
                </a:lnTo>
                <a:cubicBezTo>
                  <a:pt x="400050" y="407908"/>
                  <a:pt x="393621" y="414338"/>
                  <a:pt x="385763" y="414338"/>
                </a:cubicBezTo>
                <a:lnTo>
                  <a:pt x="228600" y="414338"/>
                </a:lnTo>
                <a:lnTo>
                  <a:pt x="228600" y="42863"/>
                </a:lnTo>
                <a:moveTo>
                  <a:pt x="185738" y="42863"/>
                </a:moveTo>
                <a:lnTo>
                  <a:pt x="185738" y="414338"/>
                </a:lnTo>
                <a:lnTo>
                  <a:pt x="128588" y="414338"/>
                </a:lnTo>
                <a:cubicBezTo>
                  <a:pt x="120729" y="414338"/>
                  <a:pt x="114300" y="407908"/>
                  <a:pt x="114300" y="400050"/>
                </a:cubicBezTo>
                <a:lnTo>
                  <a:pt x="114300" y="371475"/>
                </a:lnTo>
                <a:lnTo>
                  <a:pt x="135731" y="371475"/>
                </a:lnTo>
                <a:cubicBezTo>
                  <a:pt x="147608" y="371475"/>
                  <a:pt x="157163" y="361920"/>
                  <a:pt x="157163" y="350044"/>
                </a:cubicBezTo>
                <a:cubicBezTo>
                  <a:pt x="157163" y="338167"/>
                  <a:pt x="147608" y="328613"/>
                  <a:pt x="135731" y="328613"/>
                </a:cubicBezTo>
                <a:lnTo>
                  <a:pt x="114300" y="328613"/>
                </a:lnTo>
                <a:lnTo>
                  <a:pt x="114300" y="250031"/>
                </a:lnTo>
                <a:lnTo>
                  <a:pt x="135731" y="250031"/>
                </a:lnTo>
                <a:cubicBezTo>
                  <a:pt x="147608" y="250031"/>
                  <a:pt x="157163" y="240476"/>
                  <a:pt x="157163" y="228600"/>
                </a:cubicBezTo>
                <a:cubicBezTo>
                  <a:pt x="157163" y="216724"/>
                  <a:pt x="147608" y="207169"/>
                  <a:pt x="135731" y="207169"/>
                </a:cubicBezTo>
                <a:lnTo>
                  <a:pt x="114300" y="207169"/>
                </a:lnTo>
                <a:lnTo>
                  <a:pt x="114300" y="128588"/>
                </a:lnTo>
                <a:lnTo>
                  <a:pt x="135731" y="128588"/>
                </a:lnTo>
                <a:cubicBezTo>
                  <a:pt x="147608" y="128588"/>
                  <a:pt x="157163" y="119033"/>
                  <a:pt x="157163" y="107156"/>
                </a:cubicBezTo>
                <a:cubicBezTo>
                  <a:pt x="157163" y="95280"/>
                  <a:pt x="147608" y="85725"/>
                  <a:pt x="135731" y="85725"/>
                </a:cubicBezTo>
                <a:lnTo>
                  <a:pt x="114300" y="85725"/>
                </a:lnTo>
                <a:lnTo>
                  <a:pt x="114300" y="57150"/>
                </a:lnTo>
                <a:cubicBezTo>
                  <a:pt x="114300" y="49292"/>
                  <a:pt x="120729" y="42863"/>
                  <a:pt x="128588" y="42863"/>
                </a:cubicBezTo>
                <a:lnTo>
                  <a:pt x="185738" y="42863"/>
                </a:lnTo>
                <a:moveTo>
                  <a:pt x="71438" y="371475"/>
                </a:moveTo>
                <a:lnTo>
                  <a:pt x="71438" y="400050"/>
                </a:lnTo>
                <a:cubicBezTo>
                  <a:pt x="71438" y="431572"/>
                  <a:pt x="97066" y="457200"/>
                  <a:pt x="128588" y="457200"/>
                </a:cubicBezTo>
                <a:lnTo>
                  <a:pt x="385763" y="457200"/>
                </a:lnTo>
                <a:cubicBezTo>
                  <a:pt x="417284" y="457200"/>
                  <a:pt x="442913" y="431572"/>
                  <a:pt x="442913" y="400050"/>
                </a:cubicBezTo>
                <a:lnTo>
                  <a:pt x="442913" y="57150"/>
                </a:lnTo>
                <a:cubicBezTo>
                  <a:pt x="442913" y="25628"/>
                  <a:pt x="417284" y="0"/>
                  <a:pt x="385763" y="0"/>
                </a:cubicBezTo>
                <a:lnTo>
                  <a:pt x="128588" y="0"/>
                </a:lnTo>
                <a:cubicBezTo>
                  <a:pt x="97066" y="0"/>
                  <a:pt x="71438" y="25628"/>
                  <a:pt x="71438" y="57150"/>
                </a:cubicBezTo>
                <a:lnTo>
                  <a:pt x="71438" y="85725"/>
                </a:lnTo>
                <a:lnTo>
                  <a:pt x="35719" y="85725"/>
                </a:lnTo>
                <a:cubicBezTo>
                  <a:pt x="23842" y="85725"/>
                  <a:pt x="14288" y="95280"/>
                  <a:pt x="14288" y="107156"/>
                </a:cubicBezTo>
                <a:cubicBezTo>
                  <a:pt x="14288" y="119033"/>
                  <a:pt x="23842" y="128588"/>
                  <a:pt x="35719" y="128588"/>
                </a:cubicBezTo>
                <a:lnTo>
                  <a:pt x="71438" y="128588"/>
                </a:lnTo>
                <a:lnTo>
                  <a:pt x="71438" y="207169"/>
                </a:lnTo>
                <a:lnTo>
                  <a:pt x="35719" y="207169"/>
                </a:lnTo>
                <a:cubicBezTo>
                  <a:pt x="23842" y="207169"/>
                  <a:pt x="14288" y="216724"/>
                  <a:pt x="14288" y="228600"/>
                </a:cubicBezTo>
                <a:cubicBezTo>
                  <a:pt x="14288" y="240476"/>
                  <a:pt x="23842" y="250031"/>
                  <a:pt x="35719" y="250031"/>
                </a:cubicBezTo>
                <a:lnTo>
                  <a:pt x="71438" y="250031"/>
                </a:lnTo>
                <a:lnTo>
                  <a:pt x="71438" y="328613"/>
                </a:lnTo>
                <a:lnTo>
                  <a:pt x="35719" y="328613"/>
                </a:lnTo>
                <a:cubicBezTo>
                  <a:pt x="23842" y="328613"/>
                  <a:pt x="14288" y="338167"/>
                  <a:pt x="14288" y="350044"/>
                </a:cubicBezTo>
                <a:cubicBezTo>
                  <a:pt x="14288" y="361920"/>
                  <a:pt x="23842" y="371475"/>
                  <a:pt x="35719" y="371475"/>
                </a:cubicBezTo>
                <a:lnTo>
                  <a:pt x="71438" y="3714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storytelling techniques to create a vivid learning experience for students.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collaborative group discussions that allow students to share their insights and deepen their understanding.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Strategies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63500" y="95250"/>
                </a:moveTo>
                <a:cubicBezTo>
                  <a:pt x="63500" y="91757"/>
                  <a:pt x="66358" y="88900"/>
                  <a:pt x="69850" y="88900"/>
                </a:cubicBezTo>
                <a:lnTo>
                  <a:pt x="387350" y="88900"/>
                </a:lnTo>
                <a:cubicBezTo>
                  <a:pt x="390843" y="88900"/>
                  <a:pt x="393700" y="91757"/>
                  <a:pt x="393700" y="95250"/>
                </a:cubicBezTo>
                <a:lnTo>
                  <a:pt x="393700" y="342900"/>
                </a:lnTo>
                <a:lnTo>
                  <a:pt x="431800" y="342900"/>
                </a:lnTo>
                <a:lnTo>
                  <a:pt x="431800" y="95250"/>
                </a:lnTo>
                <a:cubicBezTo>
                  <a:pt x="431800" y="70723"/>
                  <a:pt x="411877" y="50800"/>
                  <a:pt x="387350" y="50800"/>
                </a:cubicBezTo>
                <a:lnTo>
                  <a:pt x="69850" y="50800"/>
                </a:lnTo>
                <a:cubicBezTo>
                  <a:pt x="45323" y="50800"/>
                  <a:pt x="25400" y="70723"/>
                  <a:pt x="25400" y="95250"/>
                </a:cubicBezTo>
                <a:lnTo>
                  <a:pt x="25400" y="342900"/>
                </a:lnTo>
                <a:lnTo>
                  <a:pt x="63500" y="342900"/>
                </a:lnTo>
                <a:lnTo>
                  <a:pt x="63500" y="95250"/>
                </a:lnTo>
                <a:moveTo>
                  <a:pt x="177800" y="349250"/>
                </a:moveTo>
                <a:lnTo>
                  <a:pt x="177800" y="368300"/>
                </a:lnTo>
                <a:lnTo>
                  <a:pt x="19050" y="368300"/>
                </a:lnTo>
                <a:cubicBezTo>
                  <a:pt x="8493" y="368300"/>
                  <a:pt x="0" y="376793"/>
                  <a:pt x="0" y="387350"/>
                </a:cubicBezTo>
                <a:cubicBezTo>
                  <a:pt x="0" y="397907"/>
                  <a:pt x="8493" y="406400"/>
                  <a:pt x="19050" y="406400"/>
                </a:cubicBezTo>
                <a:lnTo>
                  <a:pt x="177800" y="406400"/>
                </a:lnTo>
                <a:lnTo>
                  <a:pt x="196850" y="406400"/>
                </a:lnTo>
                <a:lnTo>
                  <a:pt x="311150" y="406400"/>
                </a:lnTo>
                <a:lnTo>
                  <a:pt x="330200" y="406400"/>
                </a:lnTo>
                <a:lnTo>
                  <a:pt x="438150" y="406400"/>
                </a:lnTo>
                <a:cubicBezTo>
                  <a:pt x="448707" y="406400"/>
                  <a:pt x="457200" y="397907"/>
                  <a:pt x="457200" y="387350"/>
                </a:cubicBezTo>
                <a:cubicBezTo>
                  <a:pt x="457200" y="376793"/>
                  <a:pt x="448707" y="368300"/>
                  <a:pt x="438150" y="368300"/>
                </a:cubicBezTo>
                <a:lnTo>
                  <a:pt x="330200" y="368300"/>
                </a:lnTo>
                <a:lnTo>
                  <a:pt x="330200" y="349250"/>
                </a:lnTo>
                <a:cubicBezTo>
                  <a:pt x="330200" y="324723"/>
                  <a:pt x="310277" y="304800"/>
                  <a:pt x="285750" y="304800"/>
                </a:cubicBezTo>
                <a:lnTo>
                  <a:pt x="222250" y="304800"/>
                </a:lnTo>
                <a:cubicBezTo>
                  <a:pt x="197723" y="304800"/>
                  <a:pt x="177800" y="324723"/>
                  <a:pt x="177800" y="349250"/>
                </a:cubicBezTo>
                <a:lnTo>
                  <a:pt x="177800" y="349250"/>
                </a:lnTo>
                <a:moveTo>
                  <a:pt x="292100" y="349250"/>
                </a:moveTo>
                <a:lnTo>
                  <a:pt x="292100" y="368300"/>
                </a:lnTo>
                <a:lnTo>
                  <a:pt x="215900" y="368300"/>
                </a:lnTo>
                <a:lnTo>
                  <a:pt x="215900" y="349250"/>
                </a:lnTo>
                <a:cubicBezTo>
                  <a:pt x="215900" y="345758"/>
                  <a:pt x="218758" y="342900"/>
                  <a:pt x="222250" y="342900"/>
                </a:cubicBezTo>
                <a:lnTo>
                  <a:pt x="285750" y="342900"/>
                </a:lnTo>
                <a:cubicBezTo>
                  <a:pt x="289243" y="342900"/>
                  <a:pt x="292100" y="345758"/>
                  <a:pt x="292100" y="349250"/>
                </a:cubicBezTo>
                <a:lnTo>
                  <a:pt x="292100" y="3492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Depths of 'The Gift of the Magi'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Appendix and Additional Materials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2025-05-10T15:57:39Z</dcterms:created>
  <dcterms:modified xsi:type="dcterms:W3CDTF">2025-05-10T15:57:39Z</dcterms:modified>
</cp:coreProperties>
</file>