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33e2c37e8489088778a9f17b1e91170a1ed0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9ba1d49b9f87ef187f03900d54b761b61f26f5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c3686ea8f2715a42d2ef0cd9e8f6ea2cd3e426e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7d97a8063df82b28d89e85818fef186076f017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f27c09396d04634298a4886fa0aacb51ce716bb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7d777bddbcca773c89c1ad05c2f4a98452b53ee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db8fd1b5880a757104014a6aac59877b37ed7f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4626b0f495989da88374c714802f06414261b1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c5409540e7045d01e2cc382f6594b566ff2d3b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d17d9764f84f7d54241aef51f5388b258f0ab11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776f2fda9d69fe963cbb3f77353ba8473f1325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81742f70fe42f2a9fbeedbf5dd8a7d841907c38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41bbae87c4539ca9be7941e28133891ef40ab00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1fb155a52bb4f118231f3e6ecfecbe2c65b205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8fa394a682a94f57f82402ef28858a295541fdc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4f94960c20c8d2482c9a1b7c6d750372a174c4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38e7b20c360b73374354c81ba97400f9e9badc6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8d0490f36b237cd1654d5aa67db4548c6a277c1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148" r="3014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 Interactive and Educational Exploration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the Elements: A Journey Through the Periodic Table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Unraveling the Periodic Table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the Periodic Table?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Elements as a Family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Periodic Table Structure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Element Families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Atomic Structure Basics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Element Connections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 Activities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Safety and Exploration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Questions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 and Modern Design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Bright and Engaging Colors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High-Quality Scientific Graphics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Readable Typography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Sparingly Used Animations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Age-Appropriate Visual Style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PowerPoint or Google Slides Software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Export as PDF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Elements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002" r="3100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Elements for Young Scientists (Ages 11)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Periodic Table: A Scientific Family Tree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Unraveling the Periodic Table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systematic arrangement of chemical elements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Organized by atomic structure and properties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Shows how elements are related and interact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Periodic Table: Nature's Organizational Masterpiece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the Periodic Table?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location of an element in the periodic table reflects its inherent properties.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Sodium and potassium, found in the same group, showcase comparable reactivity levels.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Positional Significance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Elements are akin to family members, sharing common traits and properties.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Oxygen and sulfur both belong to the same group and exhibit similar chemical behaviors.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Interconnected Relationships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Unique "Personalities"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Each element possesses distinct characteristics and behaviors.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Hydrogen is the lightest element, while gold is known for its lustrous appearance.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Elements as a Family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Determines Element's Position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Atomic Number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Define Element "Families"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Groups (Columns)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Represent Electron Shell "Generations"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Periods (Rows)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Periodic Table Structure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04" r="308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Colorless and odorless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Low reactivity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Found in Group 18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Noble Gases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Good conductors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Diverse properties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Found in Groups 3-12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Metals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Nonmetals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Colorful and reactive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Found in Group 17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Halogens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Alkali Metals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Highly reactive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Soft metals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Found in Group 1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Element Families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207" r="3120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Electrons orbit the nucleus in energy levels.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Configurations dictate an element's chemical behavior.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Electron Configurations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Atomic number = Number of protons in the nucleus.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Determines the element's identity on the periodic table.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Atomic Number Significance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Atoms as Building Blocks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Atoms are the fundamental units of matter.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 of protons, neutrons, and electrons.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Atomic Structure Basics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in electronics and solar panels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Enables advancements in modern devices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Silicon in Technology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block of organic molecules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Forms the basis of all life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Carbon in Living Organisms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Oxygen in Breathing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for respiration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Supports life processes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Element Connections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49" r="3084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experiments to observe and analyze the chemical properties of different elements.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Chemical Property Exploration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 models of atoms using different materials to understand the arrangement of protons, neutrons, and electrons.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Atomic Structure Modeling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Element Family Matching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Match elements to their respective families based on properties and characteristics.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Learning Activities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98" r="3389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Handle with care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Proper disposal practices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Respect Scientific Materials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Listen attentively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Ask questions if unsure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Follow Instructor Instructions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Wear Protective Equipment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Safety glasses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Gloves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Safety and Exploration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450" r="314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Periodic Table serves as a fundamental tool in understanding the organization of elements.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185" r="3118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on the practical applications of the periodic table in understanding and predicting chemical behavior.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can we use the periodic table?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the distinct properties and behaviors that differentiate one element from another on the periodic table.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makes each element unique?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are elements like family members?</a:t>
            </a:r>
            <a:endParaRPr lang="en-US" sz="1315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concept of elements having unique characteristics and relationships similar to family members.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Questions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 deeper into element relationships and trends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advanced concepts like electron configurations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 yourself with periodic table puzzles and quizzes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Further Periodic Table Investigations</a:t>
            </a:r>
            <a:endParaRPr lang="en-US" sz="1315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simple experiments with household items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chemical reactions and properties firsthand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Document and share your discoveries with others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Home Science Exploration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Element Research Project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an element to research in-depth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its properties, uses, and significance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 findings creatively (e.g., poster, presentation)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Next Steps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Minimalist layout with ample white space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 and Modern Design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Clean and Modern Design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learning and retention through color psychology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young scientists with colorful visuals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Each element uniquely color-coded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Colors aid in element identification</a:t>
            </a:r>
            <a:endParaRPr lang="en-US" sz="1345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Bright and Engaging Colors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Vibrant hues stimulate visual interest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Red, blue, green, and yellow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Bright and Engaging Colors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Clarity and understanding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Color-coded Diagrams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Illustrating chemical reactions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Infographics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Better visualization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3D Models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Detailed Molecular Structures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Precise labeling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High-Quality Scientific Graphics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Formatting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Keep text formatting uniform throughout the presentation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bold or italics for emphasis, but sparingly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Contrast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high contrast colors for text and background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using light text on light backgrounds or dark text on dark backgrounds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Text Alignment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left alignment for all text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consistent spacing between lines and paragraphs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Font Size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Headings: 36pt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Subheadings: 24pt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Body Text: 18pt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Font Choice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Headings: Arial Bold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Subheadings: Arial Regular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Body Text: Calibri Regular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Consistent Readable Typography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678" r="3167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Remember, animations should enhance understanding and engagement, not overwhelm the audience.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Tip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Smooth transitions between slides can maintain audience engagement.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Using a slide swipe effect for seamless transitions.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 Transitions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Elements appearing or disappearing can create a sense of progression.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Bullet points appearing one by one to emphasize each point.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Appear/Disappear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Fade In/Out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Subtle fade animations can draw attention to key points without being distracting.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Text fading in as it's being discussed.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Sparingly Used Animations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Age-Appropriate Visual Style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851255" y="23665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5639236" y="23665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851255" y="47293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 flipV="1">
            <a:off x="5639236" y="47293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834364" y="4301353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high-quality scientific graphics that are visually appealing and educational.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639236" y="418344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Imagery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51804" y="4301353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consistent and readable font style for easy comprehension.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1255" y="418344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Clear Typography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841986" y="1941262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playful and interactive design elements to enhance learning.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639236" y="181786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Elements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51804" y="1941262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bright and vibrant colors to capture young scientists' attention.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51255" y="1823354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Engaging Colors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PowerPoint or Google Slides Software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Google Slides allows real-time collaboration with team members.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Collaboration Tools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Both software offer a variety of templates for different themes.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Customizable Templates</a:t>
            </a:r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Save the presentation as a PDF file for easy sharing and viewing.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 export as PDF in PowerPoint, go to "File" &gt; "Save As" &gt; Select PDF format.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PDF files maintain formatting and are accessible on various devices.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all elements are correctly displayed before finalizing the export.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PDFs are ideal for distributing educational content to students and colleagues.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Export as PDF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Export as PDF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587" r="285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Elements: A Journey Through the Periodic Table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unique properties of elements through interactive experiments.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Chemical Property Exploration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 models to understand the composition of atoms and their components.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Atomic Structure Modeling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Element Family Matching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a fun activity matching elements to their respective families.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Elements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2024-12-08T14:14:38Z</dcterms:created>
  <dcterms:modified xsi:type="dcterms:W3CDTF">2024-12-08T14:14:38Z</dcterms:modified>
</cp:coreProperties>
</file>