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2c5e6edd364d47e15467212861f8c4951c760f4.jpg"/><Relationship Id="rId2" Type="http://schemas.openxmlformats.org/officeDocument/2006/relationships/image" Target="../media/02c5e6edd364d47e15467212861f8c4951c760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b3237769471765e42c669d2a5eeb58e85fc3c9f.jpg"/><Relationship Id="rId2" Type="http://schemas.openxmlformats.org/officeDocument/2006/relationships/image" Target="../media/4b3237769471765e42c669d2a5eeb58e85fc3c9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305c4c8d28b9999735651901a820c4453a0aedd.jpg"/><Relationship Id="rId2" Type="http://schemas.openxmlformats.org/officeDocument/2006/relationships/image" Target="../media/b305c4c8d28b9999735651901a820c4453a0ae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5396ac1d75df58a40f19866a08df97359913da2.jpg"/><Relationship Id="rId2" Type="http://schemas.openxmlformats.org/officeDocument/2006/relationships/image" Target="../media/c5396ac1d75df58a40f19866a08df97359913d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17870aec6a0903edca62963e51919ed0dad115c.jpg"/><Relationship Id="rId2" Type="http://schemas.openxmlformats.org/officeDocument/2006/relationships/image" Target="../media/117870aec6a0903edca62963e51919ed0dad11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505066cb7e173b4e8a7583ef7833763001f1ea4.jpg"/><Relationship Id="rId2" Type="http://schemas.openxmlformats.org/officeDocument/2006/relationships/image" Target="../media/f505066cb7e173b4e8a7583ef7833763001f1ea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111378452b595b9eb11ccdbc76d8101fd0a0122.jpg"/><Relationship Id="rId2" Type="http://schemas.openxmlformats.org/officeDocument/2006/relationships/image" Target="../media/5111378452b595b9eb11ccdbc76d8101fd0a01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daaf3a499c924803212353894bc9d68728e03fd.jpg"/><Relationship Id="rId2" Type="http://schemas.openxmlformats.org/officeDocument/2006/relationships/image" Target="../media/6daaf3a499c924803212353894bc9d68728e03f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7b5b45a90f73ad672dbcb137bdd26c938111489.jpg"/><Relationship Id="rId2" Type="http://schemas.openxmlformats.org/officeDocument/2006/relationships/image" Target="../media/97b5b45a90f73ad672dbcb137bdd26c9381114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473e21d5bd0fb81ff6b3f83fbec5a2cea67db21.jp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Embracing the Circular Economy: A Pathway to Sustainable Living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Principles, Benefits, and Practical Applications for a Greener Future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Circular Economy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Benefits of Circular Economy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Principles of Circular Economy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Applying Circular Economy Principles in Daily Life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Designing a Recycling Program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Product from Recycled Materials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Conducting a Waste Audit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Designing a Public Awareness Campaign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Creating a Business Plan for a Sustainable Product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 and Misconceptions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932927"/>
          </a:xfrm>
          <a:custGeom>
            <a:avLst/>
            <a:gdLst/>
            <a:ahLst/>
            <a:cxnLst/>
            <a:rect l="l" t="t" r="r" b="b"/>
            <a:pathLst>
              <a:path w="12192000" h="932927">
                <a:moveTo>
                  <a:pt x="0" y="93292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32927"/>
                </a:lnTo>
                <a:lnTo>
                  <a:pt x="0" y="9329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FAQs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Objectives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Vocabulary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Prior Knowledge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v123BfrdOCmm-.jpg">    </p:cNvPr>
          <p:cNvPicPr>
            <a:picLocks noChangeAspect="1"/>
          </p:cNvPicPr>
          <p:nvPr/>
        </p:nvPicPr>
        <p:blipFill>
          <a:blip r:embed="rId2"/>
          <a:srcRect l="0" r="0" t="5705" b="5705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Adopting circular economy principles fosters a sustainable future.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empowers individuals to positively impact the environment.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Impact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9078" y="48006"/>
                </a:moveTo>
                <a:cubicBezTo>
                  <a:pt x="47449" y="48006"/>
                  <a:pt x="46034" y="49163"/>
                  <a:pt x="45691" y="50792"/>
                </a:cubicBezTo>
                <a:lnTo>
                  <a:pt x="37076" y="96012"/>
                </a:lnTo>
                <a:lnTo>
                  <a:pt x="87054" y="96012"/>
                </a:lnTo>
                <a:lnTo>
                  <a:pt x="91854" y="48006"/>
                </a:lnTo>
                <a:lnTo>
                  <a:pt x="49078" y="48006"/>
                </a:lnTo>
                <a:moveTo>
                  <a:pt x="84996" y="116586"/>
                </a:moveTo>
                <a:lnTo>
                  <a:pt x="33176" y="116586"/>
                </a:lnTo>
                <a:lnTo>
                  <a:pt x="23489" y="167378"/>
                </a:lnTo>
                <a:cubicBezTo>
                  <a:pt x="23103" y="169478"/>
                  <a:pt x="24689" y="171450"/>
                  <a:pt x="26875" y="171450"/>
                </a:cubicBezTo>
                <a:lnTo>
                  <a:pt x="79510" y="171450"/>
                </a:lnTo>
                <a:lnTo>
                  <a:pt x="84996" y="116586"/>
                </a:lnTo>
                <a:moveTo>
                  <a:pt x="105656" y="116586"/>
                </a:moveTo>
                <a:lnTo>
                  <a:pt x="100170" y="171450"/>
                </a:lnTo>
                <a:lnTo>
                  <a:pt x="174150" y="171450"/>
                </a:lnTo>
                <a:lnTo>
                  <a:pt x="168664" y="116586"/>
                </a:lnTo>
                <a:lnTo>
                  <a:pt x="105656" y="116586"/>
                </a:lnTo>
                <a:moveTo>
                  <a:pt x="166607" y="96012"/>
                </a:moveTo>
                <a:lnTo>
                  <a:pt x="161806" y="48006"/>
                </a:lnTo>
                <a:lnTo>
                  <a:pt x="112514" y="48006"/>
                </a:lnTo>
                <a:lnTo>
                  <a:pt x="107713" y="96012"/>
                </a:lnTo>
                <a:lnTo>
                  <a:pt x="166607" y="96012"/>
                </a:lnTo>
                <a:moveTo>
                  <a:pt x="189324" y="116586"/>
                </a:moveTo>
                <a:lnTo>
                  <a:pt x="194810" y="171450"/>
                </a:lnTo>
                <a:lnTo>
                  <a:pt x="247445" y="171450"/>
                </a:lnTo>
                <a:cubicBezTo>
                  <a:pt x="249588" y="171450"/>
                  <a:pt x="251217" y="169478"/>
                  <a:pt x="250831" y="167378"/>
                </a:cubicBezTo>
                <a:lnTo>
                  <a:pt x="241144" y="116586"/>
                </a:lnTo>
                <a:lnTo>
                  <a:pt x="189324" y="116586"/>
                </a:lnTo>
                <a:moveTo>
                  <a:pt x="237244" y="96012"/>
                </a:moveTo>
                <a:lnTo>
                  <a:pt x="228629" y="50792"/>
                </a:lnTo>
                <a:cubicBezTo>
                  <a:pt x="228329" y="49163"/>
                  <a:pt x="226914" y="48006"/>
                  <a:pt x="225242" y="48006"/>
                </a:cubicBezTo>
                <a:lnTo>
                  <a:pt x="182466" y="48006"/>
                </a:lnTo>
                <a:lnTo>
                  <a:pt x="187266" y="96012"/>
                </a:lnTo>
                <a:lnTo>
                  <a:pt x="237244" y="96012"/>
                </a:lnTo>
                <a:moveTo>
                  <a:pt x="25503" y="46934"/>
                </a:moveTo>
                <a:cubicBezTo>
                  <a:pt x="27646" y="35619"/>
                  <a:pt x="37548" y="27432"/>
                  <a:pt x="49078" y="27432"/>
                </a:cubicBezTo>
                <a:lnTo>
                  <a:pt x="225242" y="27432"/>
                </a:lnTo>
                <a:cubicBezTo>
                  <a:pt x="236772" y="27432"/>
                  <a:pt x="246674" y="35619"/>
                  <a:pt x="248817" y="46934"/>
                </a:cubicBezTo>
                <a:lnTo>
                  <a:pt x="271020" y="163520"/>
                </a:lnTo>
                <a:cubicBezTo>
                  <a:pt x="273849" y="178308"/>
                  <a:pt x="262490" y="192024"/>
                  <a:pt x="247445" y="192024"/>
                </a:cubicBezTo>
                <a:lnTo>
                  <a:pt x="147447" y="192024"/>
                </a:lnTo>
                <a:lnTo>
                  <a:pt x="147447" y="226314"/>
                </a:lnTo>
                <a:lnTo>
                  <a:pt x="181737" y="226314"/>
                </a:lnTo>
                <a:cubicBezTo>
                  <a:pt x="187438" y="226314"/>
                  <a:pt x="192024" y="230900"/>
                  <a:pt x="192024" y="236601"/>
                </a:cubicBezTo>
                <a:cubicBezTo>
                  <a:pt x="192024" y="242302"/>
                  <a:pt x="187438" y="246888"/>
                  <a:pt x="181737" y="246888"/>
                </a:cubicBezTo>
                <a:lnTo>
                  <a:pt x="92583" y="246888"/>
                </a:lnTo>
                <a:cubicBezTo>
                  <a:pt x="86882" y="246888"/>
                  <a:pt x="82296" y="242302"/>
                  <a:pt x="82296" y="236601"/>
                </a:cubicBezTo>
                <a:cubicBezTo>
                  <a:pt x="82296" y="230900"/>
                  <a:pt x="86882" y="226314"/>
                  <a:pt x="92583" y="226314"/>
                </a:cubicBezTo>
                <a:lnTo>
                  <a:pt x="126873" y="226314"/>
                </a:lnTo>
                <a:lnTo>
                  <a:pt x="126873" y="192024"/>
                </a:lnTo>
                <a:lnTo>
                  <a:pt x="26875" y="192024"/>
                </a:lnTo>
                <a:cubicBezTo>
                  <a:pt x="11830" y="192024"/>
                  <a:pt x="471" y="178308"/>
                  <a:pt x="3300" y="163520"/>
                </a:cubicBezTo>
                <a:lnTo>
                  <a:pt x="25503" y="4693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recognizes that resources are finite and emphasizes the need for wise management.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Addressing waste is essential to mitigate environmental challenges.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 Limitations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minimizes waste through sustainable design.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promotes products that are restorative and regenerative.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Circular Economy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45838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36015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74479" y="259511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15214" y="640080"/>
                </a:moveTo>
                <a:cubicBezTo>
                  <a:pt x="51583" y="640080"/>
                  <a:pt x="0" y="588497"/>
                  <a:pt x="0" y="524866"/>
                </a:cubicBezTo>
                <a:lnTo>
                  <a:pt x="0" y="115214"/>
                </a:lnTo>
                <a:cubicBezTo>
                  <a:pt x="0" y="51583"/>
                  <a:pt x="51583" y="0"/>
                  <a:pt x="115214" y="0"/>
                </a:cubicBezTo>
                <a:lnTo>
                  <a:pt x="524866" y="0"/>
                </a:lnTo>
                <a:cubicBezTo>
                  <a:pt x="588497" y="0"/>
                  <a:pt x="640080" y="51583"/>
                  <a:pt x="640080" y="115214"/>
                </a:cubicBezTo>
                <a:lnTo>
                  <a:pt x="640080" y="524866"/>
                </a:lnTo>
                <a:cubicBezTo>
                  <a:pt x="640080" y="588497"/>
                  <a:pt x="588497" y="640080"/>
                  <a:pt x="524866" y="640080"/>
                </a:cubicBezTo>
                <a:lnTo>
                  <a:pt x="115214" y="64008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78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82998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97319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311639" y="273227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1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Implementing circular economy principles significantly reduces waste generation.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approach encourages sustainable consumption and production patterns among businesses and consumers.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1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 and Sustainable Practices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4583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model emphasizes the importance of conserving natural resources.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reusing and recycling materials, we can significantly lower the demand for raw materials.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4583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of Natural Resources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6015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Transitioning to a circular economy fosters sustainable economic growth across various sectors.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shift can lead to the creation of new job opportunities in recycling, repair, and sustainable product design.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36015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Economic Growth and Job Creation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174479" y="3879263"/>
            <a:ext cx="2377440" cy="2194560"/>
          </a:xfrm>
          <a:custGeom>
            <a:avLst/>
            <a:gdLst/>
            <a:ahLst/>
            <a:cxnLst/>
            <a:rect l="l" t="t" r="r" b="b"/>
            <a:pathLst>
              <a:path w="2377440" h="2194560">
                <a:moveTo>
                  <a:pt x="0" y="21945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Adopting circular economy practices plays a crucial role in reducing greenhouse gas emissions.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minimizing waste and promoting resource efficiency, we can effectively combat climate change.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74479" y="3326637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Mitigation of Greenhouse Gas Emissions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Circular Economy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/tmp/tmp-1-rknsKi5l1n2R-.jpg">    </p:cNvPr>
          <p:cNvPicPr>
            <a:picLocks noChangeAspect="1"/>
          </p:cNvPicPr>
          <p:nvPr/>
        </p:nvPicPr>
        <p:blipFill>
          <a:blip r:embed="rId2"/>
          <a:srcRect l="41250" r="41250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Regenerating natural systems is essential for a sustainable future.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Promoting sustainable agriculture and forestry practices helps maintain biodiversity.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Restore Natural Ecosystems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Keeping products and materials in use for as long as possible.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strategy reduces the need for new resources and minimizes environmental impact.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Maximize Material Lifespan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Designing out waste and pollution from the start.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approach ensures that resources are used efficiently and sustainably.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 for Zero Waste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Principles of Circular Economy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xP4BqMm8cEiU-.jpg">    </p:cNvPr>
          <p:cNvPicPr>
            <a:picLocks noChangeAspect="1"/>
          </p:cNvPicPr>
          <p:nvPr/>
        </p:nvPicPr>
        <p:blipFill>
          <a:blip r:embed="rId2"/>
          <a:srcRect l="32350" r="32350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energy-efficient appliances.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turn off lights and electronics when not in use.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Efficiency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Opt for public transport, walking, or biking.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choices significantly reduce carbon emissions.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Transport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Choose products with minimal packaging.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Select items made from recycled materials.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Eco-Friendly Products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Plan meals to avoid excess preparation.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leftovers to reduce waste.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Minimize Food Waste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8308" y="54864"/>
                </a:moveTo>
                <a:cubicBezTo>
                  <a:pt x="170707" y="54864"/>
                  <a:pt x="164592" y="60979"/>
                  <a:pt x="164592" y="68580"/>
                </a:cubicBezTo>
                <a:cubicBezTo>
                  <a:pt x="164592" y="76181"/>
                  <a:pt x="170707" y="82296"/>
                  <a:pt x="178308" y="82296"/>
                </a:cubicBezTo>
                <a:lnTo>
                  <a:pt x="192996" y="82296"/>
                </a:lnTo>
                <a:lnTo>
                  <a:pt x="212769" y="118872"/>
                </a:lnTo>
                <a:lnTo>
                  <a:pt x="127387" y="118872"/>
                </a:lnTo>
                <a:lnTo>
                  <a:pt x="111728" y="97155"/>
                </a:lnTo>
                <a:cubicBezTo>
                  <a:pt x="109157" y="93555"/>
                  <a:pt x="104985" y="91440"/>
                  <a:pt x="100584" y="91440"/>
                </a:cubicBezTo>
                <a:lnTo>
                  <a:pt x="68580" y="91440"/>
                </a:lnTo>
                <a:cubicBezTo>
                  <a:pt x="60979" y="91440"/>
                  <a:pt x="54864" y="97555"/>
                  <a:pt x="54864" y="105156"/>
                </a:cubicBezTo>
                <a:cubicBezTo>
                  <a:pt x="54864" y="112757"/>
                  <a:pt x="60979" y="118872"/>
                  <a:pt x="68580" y="118872"/>
                </a:cubicBezTo>
                <a:lnTo>
                  <a:pt x="93555" y="118872"/>
                </a:lnTo>
                <a:lnTo>
                  <a:pt x="106185" y="136417"/>
                </a:lnTo>
                <a:lnTo>
                  <a:pt x="90983" y="166764"/>
                </a:lnTo>
                <a:cubicBezTo>
                  <a:pt x="85268" y="165335"/>
                  <a:pt x="79267" y="164592"/>
                  <a:pt x="73152" y="164592"/>
                </a:cubicBezTo>
                <a:cubicBezTo>
                  <a:pt x="32747" y="164592"/>
                  <a:pt x="0" y="197339"/>
                  <a:pt x="0" y="237744"/>
                </a:cubicBezTo>
                <a:cubicBezTo>
                  <a:pt x="0" y="278149"/>
                  <a:pt x="32747" y="310896"/>
                  <a:pt x="73152" y="310896"/>
                </a:cubicBezTo>
                <a:cubicBezTo>
                  <a:pt x="110471" y="310896"/>
                  <a:pt x="141218" y="282950"/>
                  <a:pt x="145733" y="246888"/>
                </a:cubicBezTo>
                <a:lnTo>
                  <a:pt x="173736" y="246888"/>
                </a:lnTo>
                <a:cubicBezTo>
                  <a:pt x="178594" y="246888"/>
                  <a:pt x="183051" y="244316"/>
                  <a:pt x="185566" y="240144"/>
                </a:cubicBezTo>
                <a:lnTo>
                  <a:pt x="234029" y="158134"/>
                </a:lnTo>
                <a:lnTo>
                  <a:pt x="246431" y="181051"/>
                </a:lnTo>
                <a:cubicBezTo>
                  <a:pt x="229972" y="194481"/>
                  <a:pt x="219456" y="214884"/>
                  <a:pt x="219456" y="237744"/>
                </a:cubicBezTo>
                <a:cubicBezTo>
                  <a:pt x="219456" y="278149"/>
                  <a:pt x="252203" y="310896"/>
                  <a:pt x="292608" y="310896"/>
                </a:cubicBezTo>
                <a:cubicBezTo>
                  <a:pt x="333013" y="310896"/>
                  <a:pt x="365760" y="278149"/>
                  <a:pt x="365760" y="237744"/>
                </a:cubicBezTo>
                <a:cubicBezTo>
                  <a:pt x="365760" y="197339"/>
                  <a:pt x="333013" y="164592"/>
                  <a:pt x="292608" y="164592"/>
                </a:cubicBezTo>
                <a:cubicBezTo>
                  <a:pt x="284893" y="164592"/>
                  <a:pt x="277463" y="165792"/>
                  <a:pt x="270491" y="168021"/>
                </a:cubicBezTo>
                <a:lnTo>
                  <a:pt x="214541" y="64465"/>
                </a:lnTo>
                <a:cubicBezTo>
                  <a:pt x="211341" y="58522"/>
                  <a:pt x="205169" y="54864"/>
                  <a:pt x="198425" y="54864"/>
                </a:cubicBezTo>
                <a:lnTo>
                  <a:pt x="178308" y="54864"/>
                </a:lnTo>
                <a:moveTo>
                  <a:pt x="259804" y="205911"/>
                </a:moveTo>
                <a:lnTo>
                  <a:pt x="280549" y="244259"/>
                </a:lnTo>
                <a:cubicBezTo>
                  <a:pt x="284150" y="250946"/>
                  <a:pt x="292494" y="253403"/>
                  <a:pt x="299123" y="249803"/>
                </a:cubicBezTo>
                <a:cubicBezTo>
                  <a:pt x="305753" y="246202"/>
                  <a:pt x="308267" y="237858"/>
                  <a:pt x="304667" y="231229"/>
                </a:cubicBezTo>
                <a:lnTo>
                  <a:pt x="283921" y="192881"/>
                </a:lnTo>
                <a:cubicBezTo>
                  <a:pt x="286722" y="192367"/>
                  <a:pt x="289636" y="192081"/>
                  <a:pt x="292608" y="192081"/>
                </a:cubicBezTo>
                <a:cubicBezTo>
                  <a:pt x="317868" y="192081"/>
                  <a:pt x="338328" y="212541"/>
                  <a:pt x="338328" y="237801"/>
                </a:cubicBezTo>
                <a:cubicBezTo>
                  <a:pt x="338328" y="263061"/>
                  <a:pt x="317868" y="283521"/>
                  <a:pt x="292608" y="283521"/>
                </a:cubicBezTo>
                <a:cubicBezTo>
                  <a:pt x="267348" y="283521"/>
                  <a:pt x="246888" y="263061"/>
                  <a:pt x="246888" y="237801"/>
                </a:cubicBezTo>
                <a:cubicBezTo>
                  <a:pt x="246888" y="225400"/>
                  <a:pt x="251803" y="214198"/>
                  <a:pt x="259804" y="205969"/>
                </a:cubicBezTo>
                <a:lnTo>
                  <a:pt x="259804" y="205911"/>
                </a:lnTo>
                <a:moveTo>
                  <a:pt x="78238" y="192310"/>
                </a:moveTo>
                <a:lnTo>
                  <a:pt x="62179" y="224371"/>
                </a:lnTo>
                <a:cubicBezTo>
                  <a:pt x="57036" y="234715"/>
                  <a:pt x="64522" y="246888"/>
                  <a:pt x="76067" y="246888"/>
                </a:cubicBezTo>
                <a:lnTo>
                  <a:pt x="117900" y="246888"/>
                </a:lnTo>
                <a:cubicBezTo>
                  <a:pt x="113671" y="267748"/>
                  <a:pt x="95212" y="283464"/>
                  <a:pt x="73095" y="283464"/>
                </a:cubicBezTo>
                <a:cubicBezTo>
                  <a:pt x="47835" y="283464"/>
                  <a:pt x="27375" y="263004"/>
                  <a:pt x="27375" y="237744"/>
                </a:cubicBezTo>
                <a:cubicBezTo>
                  <a:pt x="27375" y="212484"/>
                  <a:pt x="47835" y="192024"/>
                  <a:pt x="73095" y="192024"/>
                </a:cubicBezTo>
                <a:cubicBezTo>
                  <a:pt x="74809" y="192024"/>
                  <a:pt x="76524" y="192138"/>
                  <a:pt x="78181" y="192310"/>
                </a:cubicBezTo>
                <a:lnTo>
                  <a:pt x="78238" y="192310"/>
                </a:lnTo>
                <a:moveTo>
                  <a:pt x="95326" y="219456"/>
                </a:moveTo>
                <a:lnTo>
                  <a:pt x="124301" y="161563"/>
                </a:lnTo>
                <a:lnTo>
                  <a:pt x="165964" y="219399"/>
                </a:lnTo>
                <a:lnTo>
                  <a:pt x="165906" y="219456"/>
                </a:lnTo>
                <a:lnTo>
                  <a:pt x="95326" y="219456"/>
                </a:lnTo>
                <a:moveTo>
                  <a:pt x="147104" y="146304"/>
                </a:moveTo>
                <a:lnTo>
                  <a:pt x="209112" y="146304"/>
                </a:lnTo>
                <a:lnTo>
                  <a:pt x="181166" y="193624"/>
                </a:lnTo>
                <a:lnTo>
                  <a:pt x="147104" y="1463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80010"/>
                </a:moveTo>
                <a:cubicBezTo>
                  <a:pt x="176594" y="80010"/>
                  <a:pt x="171450" y="74867"/>
                  <a:pt x="171450" y="68580"/>
                </a:cubicBezTo>
                <a:lnTo>
                  <a:pt x="171450" y="57150"/>
                </a:lnTo>
                <a:cubicBezTo>
                  <a:pt x="171450" y="25575"/>
                  <a:pt x="197025" y="0"/>
                  <a:pt x="228600" y="0"/>
                </a:cubicBezTo>
                <a:lnTo>
                  <a:pt x="240030" y="0"/>
                </a:lnTo>
                <a:cubicBezTo>
                  <a:pt x="246316" y="0"/>
                  <a:pt x="251460" y="5144"/>
                  <a:pt x="251460" y="11430"/>
                </a:cubicBezTo>
                <a:lnTo>
                  <a:pt x="251460" y="22860"/>
                </a:lnTo>
                <a:cubicBezTo>
                  <a:pt x="251460" y="54435"/>
                  <a:pt x="225885" y="80010"/>
                  <a:pt x="194310" y="80010"/>
                </a:cubicBezTo>
                <a:lnTo>
                  <a:pt x="182880" y="80010"/>
                </a:lnTo>
                <a:moveTo>
                  <a:pt x="137160" y="331470"/>
                </a:moveTo>
                <a:cubicBezTo>
                  <a:pt x="140446" y="331470"/>
                  <a:pt x="146876" y="330256"/>
                  <a:pt x="154948" y="327827"/>
                </a:cubicBezTo>
                <a:cubicBezTo>
                  <a:pt x="173093" y="322397"/>
                  <a:pt x="192596" y="322397"/>
                  <a:pt x="210741" y="327827"/>
                </a:cubicBezTo>
                <a:cubicBezTo>
                  <a:pt x="218813" y="330256"/>
                  <a:pt x="225242" y="331470"/>
                  <a:pt x="228529" y="331470"/>
                </a:cubicBezTo>
                <a:cubicBezTo>
                  <a:pt x="236672" y="331470"/>
                  <a:pt x="246316" y="328684"/>
                  <a:pt x="256318" y="322112"/>
                </a:cubicBezTo>
                <a:cubicBezTo>
                  <a:pt x="231958" y="294037"/>
                  <a:pt x="217170" y="257318"/>
                  <a:pt x="217170" y="217170"/>
                </a:cubicBezTo>
                <a:cubicBezTo>
                  <a:pt x="217170" y="184309"/>
                  <a:pt x="227100" y="153733"/>
                  <a:pt x="244102" y="128302"/>
                </a:cubicBezTo>
                <a:cubicBezTo>
                  <a:pt x="235029" y="130445"/>
                  <a:pt x="225242" y="133660"/>
                  <a:pt x="216241" y="137160"/>
                </a:cubicBezTo>
                <a:cubicBezTo>
                  <a:pt x="194810" y="145518"/>
                  <a:pt x="170879" y="145518"/>
                  <a:pt x="149447" y="137160"/>
                </a:cubicBezTo>
                <a:cubicBezTo>
                  <a:pt x="140446" y="133660"/>
                  <a:pt x="130731" y="130445"/>
                  <a:pt x="121587" y="128302"/>
                </a:cubicBezTo>
                <a:cubicBezTo>
                  <a:pt x="138660" y="153733"/>
                  <a:pt x="148590" y="184309"/>
                  <a:pt x="148590" y="217170"/>
                </a:cubicBezTo>
                <a:cubicBezTo>
                  <a:pt x="148590" y="257318"/>
                  <a:pt x="133802" y="294037"/>
                  <a:pt x="109371" y="322112"/>
                </a:cubicBezTo>
                <a:cubicBezTo>
                  <a:pt x="119372" y="328684"/>
                  <a:pt x="128945" y="331470"/>
                  <a:pt x="137160" y="331470"/>
                </a:cubicBezTo>
                <a:lnTo>
                  <a:pt x="137160" y="331470"/>
                </a:lnTo>
                <a:moveTo>
                  <a:pt x="262890" y="91440"/>
                </a:moveTo>
                <a:cubicBezTo>
                  <a:pt x="267676" y="91440"/>
                  <a:pt x="272177" y="91869"/>
                  <a:pt x="276535" y="92797"/>
                </a:cubicBezTo>
                <a:lnTo>
                  <a:pt x="276535" y="92797"/>
                </a:lnTo>
                <a:lnTo>
                  <a:pt x="276892" y="92869"/>
                </a:lnTo>
                <a:cubicBezTo>
                  <a:pt x="284964" y="94512"/>
                  <a:pt x="292251" y="97655"/>
                  <a:pt x="298752" y="101941"/>
                </a:cubicBezTo>
                <a:cubicBezTo>
                  <a:pt x="304895" y="105942"/>
                  <a:pt x="303967" y="114729"/>
                  <a:pt x="298252" y="119301"/>
                </a:cubicBezTo>
                <a:cubicBezTo>
                  <a:pt x="269677" y="142375"/>
                  <a:pt x="251460" y="177665"/>
                  <a:pt x="251460" y="217170"/>
                </a:cubicBezTo>
                <a:cubicBezTo>
                  <a:pt x="251460" y="256032"/>
                  <a:pt x="269105" y="290751"/>
                  <a:pt x="296751" y="313825"/>
                </a:cubicBezTo>
                <a:cubicBezTo>
                  <a:pt x="301752" y="318040"/>
                  <a:pt x="303038" y="325469"/>
                  <a:pt x="298680" y="330327"/>
                </a:cubicBezTo>
                <a:cubicBezTo>
                  <a:pt x="278463" y="352687"/>
                  <a:pt x="253532" y="365760"/>
                  <a:pt x="228600" y="365760"/>
                </a:cubicBezTo>
                <a:cubicBezTo>
                  <a:pt x="220099" y="365760"/>
                  <a:pt x="209669" y="363331"/>
                  <a:pt x="200882" y="360688"/>
                </a:cubicBezTo>
                <a:cubicBezTo>
                  <a:pt x="189167" y="357188"/>
                  <a:pt x="176522" y="357188"/>
                  <a:pt x="164806" y="360688"/>
                </a:cubicBezTo>
                <a:cubicBezTo>
                  <a:pt x="156091" y="363331"/>
                  <a:pt x="145661" y="365760"/>
                  <a:pt x="137089" y="365760"/>
                </a:cubicBezTo>
                <a:cubicBezTo>
                  <a:pt x="112157" y="365760"/>
                  <a:pt x="87225" y="352687"/>
                  <a:pt x="67008" y="330327"/>
                </a:cubicBezTo>
                <a:cubicBezTo>
                  <a:pt x="62579" y="325469"/>
                  <a:pt x="63865" y="317968"/>
                  <a:pt x="68937" y="313825"/>
                </a:cubicBezTo>
                <a:cubicBezTo>
                  <a:pt x="96655" y="290751"/>
                  <a:pt x="114300" y="256032"/>
                  <a:pt x="114300" y="217170"/>
                </a:cubicBezTo>
                <a:cubicBezTo>
                  <a:pt x="114300" y="177594"/>
                  <a:pt x="96012" y="142375"/>
                  <a:pt x="67508" y="119301"/>
                </a:cubicBezTo>
                <a:cubicBezTo>
                  <a:pt x="61793" y="114657"/>
                  <a:pt x="60865" y="105942"/>
                  <a:pt x="67008" y="101941"/>
                </a:cubicBezTo>
                <a:cubicBezTo>
                  <a:pt x="73581" y="97655"/>
                  <a:pt x="80867" y="94583"/>
                  <a:pt x="88868" y="92869"/>
                </a:cubicBezTo>
                <a:lnTo>
                  <a:pt x="89225" y="92797"/>
                </a:lnTo>
                <a:lnTo>
                  <a:pt x="89225" y="92797"/>
                </a:lnTo>
                <a:cubicBezTo>
                  <a:pt x="93583" y="91869"/>
                  <a:pt x="98084" y="91440"/>
                  <a:pt x="102870" y="91440"/>
                </a:cubicBezTo>
                <a:cubicBezTo>
                  <a:pt x="122372" y="91440"/>
                  <a:pt x="145518" y="98798"/>
                  <a:pt x="161949" y="105227"/>
                </a:cubicBezTo>
                <a:cubicBezTo>
                  <a:pt x="175379" y="110442"/>
                  <a:pt x="190452" y="110442"/>
                  <a:pt x="203883" y="105227"/>
                </a:cubicBezTo>
                <a:cubicBezTo>
                  <a:pt x="220242" y="98870"/>
                  <a:pt x="243459" y="91440"/>
                  <a:pt x="262961" y="91440"/>
                </a:cubicBezTo>
                <a:lnTo>
                  <a:pt x="26289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Circular Economy Principles in Daily Life</a:t>
            </a:r>
            <a:endParaRPr lang="en-US" sz="2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MWXV6FRum7Uh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the significance of recycling through educational initiatives.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Emphasize the benefits of the program to foster community involvement.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Awareness Campaign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comprehensive plan for the collection and processing of recyclable materials.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 strategy is practical and accessible to all participants.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Recycling Strategy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18" y="20976"/>
                </a:moveTo>
                <a:cubicBezTo>
                  <a:pt x="179835" y="15940"/>
                  <a:pt x="171691" y="15886"/>
                  <a:pt x="166655" y="20869"/>
                </a:cubicBezTo>
                <a:cubicBezTo>
                  <a:pt x="161618" y="25851"/>
                  <a:pt x="161565" y="33995"/>
                  <a:pt x="166548" y="39032"/>
                </a:cubicBezTo>
                <a:lnTo>
                  <a:pt x="234967" y="108308"/>
                </a:lnTo>
                <a:cubicBezTo>
                  <a:pt x="253130" y="126685"/>
                  <a:pt x="253130" y="156207"/>
                  <a:pt x="234967" y="174584"/>
                </a:cubicBezTo>
                <a:lnTo>
                  <a:pt x="175013" y="235288"/>
                </a:lnTo>
                <a:cubicBezTo>
                  <a:pt x="170030" y="240325"/>
                  <a:pt x="170084" y="248468"/>
                  <a:pt x="175120" y="253451"/>
                </a:cubicBezTo>
                <a:cubicBezTo>
                  <a:pt x="180157" y="258434"/>
                  <a:pt x="188300" y="258380"/>
                  <a:pt x="193283" y="253344"/>
                </a:cubicBezTo>
                <a:lnTo>
                  <a:pt x="253291" y="192694"/>
                </a:lnTo>
                <a:cubicBezTo>
                  <a:pt x="281366" y="164297"/>
                  <a:pt x="281366" y="118649"/>
                  <a:pt x="253291" y="90252"/>
                </a:cubicBezTo>
                <a:lnTo>
                  <a:pt x="184818" y="20976"/>
                </a:lnTo>
                <a:moveTo>
                  <a:pt x="130007" y="27191"/>
                </a:moveTo>
                <a:cubicBezTo>
                  <a:pt x="123578" y="20762"/>
                  <a:pt x="114845" y="17172"/>
                  <a:pt x="105736" y="17172"/>
                </a:cubicBezTo>
                <a:lnTo>
                  <a:pt x="25691" y="17172"/>
                </a:lnTo>
                <a:cubicBezTo>
                  <a:pt x="11493" y="17172"/>
                  <a:pt x="-27" y="28691"/>
                  <a:pt x="-27" y="42889"/>
                </a:cubicBezTo>
                <a:lnTo>
                  <a:pt x="-27" y="122989"/>
                </a:lnTo>
                <a:cubicBezTo>
                  <a:pt x="-27" y="132097"/>
                  <a:pt x="3563" y="140830"/>
                  <a:pt x="9992" y="147260"/>
                </a:cubicBezTo>
                <a:lnTo>
                  <a:pt x="100004" y="237271"/>
                </a:lnTo>
                <a:cubicBezTo>
                  <a:pt x="113398" y="250665"/>
                  <a:pt x="135097" y="250665"/>
                  <a:pt x="148492" y="237271"/>
                </a:cubicBezTo>
                <a:lnTo>
                  <a:pt x="220018" y="165744"/>
                </a:lnTo>
                <a:cubicBezTo>
                  <a:pt x="233413" y="152349"/>
                  <a:pt x="233413" y="130650"/>
                  <a:pt x="220018" y="117256"/>
                </a:cubicBezTo>
                <a:lnTo>
                  <a:pt x="130007" y="27245"/>
                </a:lnTo>
                <a:lnTo>
                  <a:pt x="130007" y="27191"/>
                </a:lnTo>
                <a:moveTo>
                  <a:pt x="25691" y="42889"/>
                </a:moveTo>
                <a:lnTo>
                  <a:pt x="105790" y="42889"/>
                </a:lnTo>
                <a:cubicBezTo>
                  <a:pt x="108040" y="42889"/>
                  <a:pt x="110237" y="43800"/>
                  <a:pt x="111844" y="45407"/>
                </a:cubicBezTo>
                <a:lnTo>
                  <a:pt x="201856" y="135419"/>
                </a:lnTo>
                <a:cubicBezTo>
                  <a:pt x="205178" y="138741"/>
                  <a:pt x="205178" y="144206"/>
                  <a:pt x="201856" y="147527"/>
                </a:cubicBezTo>
                <a:lnTo>
                  <a:pt x="130329" y="219054"/>
                </a:lnTo>
                <a:cubicBezTo>
                  <a:pt x="127007" y="222376"/>
                  <a:pt x="121542" y="222376"/>
                  <a:pt x="118220" y="219054"/>
                </a:cubicBezTo>
                <a:lnTo>
                  <a:pt x="28209" y="129043"/>
                </a:lnTo>
                <a:cubicBezTo>
                  <a:pt x="26602" y="127436"/>
                  <a:pt x="25691" y="125239"/>
                  <a:pt x="25691" y="122989"/>
                </a:cubicBezTo>
                <a:lnTo>
                  <a:pt x="25691" y="42889"/>
                </a:lnTo>
                <a:moveTo>
                  <a:pt x="77126" y="77179"/>
                </a:moveTo>
                <a:cubicBezTo>
                  <a:pt x="77126" y="67710"/>
                  <a:pt x="69450" y="60034"/>
                  <a:pt x="59981" y="60034"/>
                </a:cubicBezTo>
                <a:cubicBezTo>
                  <a:pt x="50512" y="60034"/>
                  <a:pt x="42836" y="67710"/>
                  <a:pt x="42836" y="77179"/>
                </a:cubicBezTo>
                <a:cubicBezTo>
                  <a:pt x="42836" y="86648"/>
                  <a:pt x="50512" y="94324"/>
                  <a:pt x="59981" y="94324"/>
                </a:cubicBezTo>
                <a:cubicBezTo>
                  <a:pt x="69450" y="94324"/>
                  <a:pt x="77126" y="86648"/>
                  <a:pt x="77126" y="771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the various waste types and their quantities produced within the school or community.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evaluation will inform tailored recycling initiatives.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Assessment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 Recycling Program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074UoCxLWH2m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market demand and production expenses.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the sustainability and impact of the product.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Feasibility Assessment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 a product using recycled components.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functionality and aesthetics in the design.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Product Design Process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1318" y="235422"/>
                </a:moveTo>
                <a:cubicBezTo>
                  <a:pt x="266764" y="240887"/>
                  <a:pt x="258620" y="241584"/>
                  <a:pt x="253209" y="237030"/>
                </a:cubicBezTo>
                <a:lnTo>
                  <a:pt x="167377" y="165128"/>
                </a:lnTo>
                <a:lnTo>
                  <a:pt x="187415" y="148358"/>
                </a:lnTo>
                <a:lnTo>
                  <a:pt x="269711" y="217313"/>
                </a:lnTo>
                <a:cubicBezTo>
                  <a:pt x="275176" y="221867"/>
                  <a:pt x="275872" y="230011"/>
                  <a:pt x="271318" y="235422"/>
                </a:cubicBezTo>
                <a:lnTo>
                  <a:pt x="271318" y="235422"/>
                </a:lnTo>
                <a:moveTo>
                  <a:pt x="60006" y="25718"/>
                </a:moveTo>
                <a:cubicBezTo>
                  <a:pt x="41068" y="25718"/>
                  <a:pt x="25716" y="41070"/>
                  <a:pt x="25716" y="60008"/>
                </a:cubicBezTo>
                <a:cubicBezTo>
                  <a:pt x="25716" y="78945"/>
                  <a:pt x="41068" y="94298"/>
                  <a:pt x="60006" y="94298"/>
                </a:cubicBezTo>
                <a:cubicBezTo>
                  <a:pt x="78944" y="94298"/>
                  <a:pt x="94296" y="78945"/>
                  <a:pt x="94296" y="60008"/>
                </a:cubicBezTo>
                <a:cubicBezTo>
                  <a:pt x="94296" y="41070"/>
                  <a:pt x="78944" y="25718"/>
                  <a:pt x="60006" y="25718"/>
                </a:cubicBezTo>
                <a:lnTo>
                  <a:pt x="60006" y="25718"/>
                </a:lnTo>
                <a:moveTo>
                  <a:pt x="60006" y="0"/>
                </a:moveTo>
                <a:cubicBezTo>
                  <a:pt x="93171" y="0"/>
                  <a:pt x="120014" y="26843"/>
                  <a:pt x="120014" y="60008"/>
                </a:cubicBezTo>
                <a:cubicBezTo>
                  <a:pt x="120014" y="69598"/>
                  <a:pt x="117763" y="78653"/>
                  <a:pt x="113799" y="86689"/>
                </a:cubicBezTo>
                <a:lnTo>
                  <a:pt x="154036" y="120390"/>
                </a:lnTo>
                <a:lnTo>
                  <a:pt x="253209" y="37290"/>
                </a:lnTo>
                <a:cubicBezTo>
                  <a:pt x="258674" y="32736"/>
                  <a:pt x="266764" y="33433"/>
                  <a:pt x="271318" y="38898"/>
                </a:cubicBezTo>
                <a:cubicBezTo>
                  <a:pt x="275872" y="44363"/>
                  <a:pt x="275176" y="52453"/>
                  <a:pt x="269711" y="57007"/>
                </a:cubicBezTo>
                <a:lnTo>
                  <a:pt x="113799" y="187631"/>
                </a:lnTo>
                <a:cubicBezTo>
                  <a:pt x="117763" y="195667"/>
                  <a:pt x="120014" y="204722"/>
                  <a:pt x="120014" y="214313"/>
                </a:cubicBezTo>
                <a:cubicBezTo>
                  <a:pt x="120014" y="247477"/>
                  <a:pt x="93171" y="274320"/>
                  <a:pt x="60006" y="274320"/>
                </a:cubicBezTo>
                <a:cubicBezTo>
                  <a:pt x="26841" y="274320"/>
                  <a:pt x="-1" y="247477"/>
                  <a:pt x="-1" y="214313"/>
                </a:cubicBezTo>
                <a:cubicBezTo>
                  <a:pt x="-1" y="181148"/>
                  <a:pt x="26841" y="154305"/>
                  <a:pt x="60006" y="154305"/>
                </a:cubicBezTo>
                <a:cubicBezTo>
                  <a:pt x="74258" y="154305"/>
                  <a:pt x="87385" y="159288"/>
                  <a:pt x="97672" y="167592"/>
                </a:cubicBezTo>
                <a:lnTo>
                  <a:pt x="133998" y="137160"/>
                </a:lnTo>
                <a:lnTo>
                  <a:pt x="97672" y="106728"/>
                </a:lnTo>
                <a:cubicBezTo>
                  <a:pt x="87385" y="115032"/>
                  <a:pt x="74258" y="120015"/>
                  <a:pt x="60006" y="120015"/>
                </a:cubicBezTo>
                <a:cubicBezTo>
                  <a:pt x="26841" y="120015"/>
                  <a:pt x="-1" y="93172"/>
                  <a:pt x="-1" y="60007"/>
                </a:cubicBezTo>
                <a:cubicBezTo>
                  <a:pt x="-1" y="26843"/>
                  <a:pt x="26841" y="0"/>
                  <a:pt x="60006" y="0"/>
                </a:cubicBezTo>
                <a:lnTo>
                  <a:pt x="60006" y="0"/>
                </a:lnTo>
                <a:moveTo>
                  <a:pt x="94296" y="214313"/>
                </a:moveTo>
                <a:cubicBezTo>
                  <a:pt x="94296" y="195375"/>
                  <a:pt x="78944" y="180023"/>
                  <a:pt x="60006" y="180023"/>
                </a:cubicBezTo>
                <a:cubicBezTo>
                  <a:pt x="41068" y="180023"/>
                  <a:pt x="25716" y="195375"/>
                  <a:pt x="25716" y="214313"/>
                </a:cubicBezTo>
                <a:cubicBezTo>
                  <a:pt x="25716" y="233250"/>
                  <a:pt x="41068" y="248603"/>
                  <a:pt x="60006" y="248603"/>
                </a:cubicBezTo>
                <a:cubicBezTo>
                  <a:pt x="78944" y="248603"/>
                  <a:pt x="94296" y="233250"/>
                  <a:pt x="94296" y="21431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Generate ideas for products made from recycled materials.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specific applications for various recycled materials.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Innovative Recycling Ideas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7320" y="39842"/>
                </a:moveTo>
                <a:cubicBezTo>
                  <a:pt x="203389" y="25912"/>
                  <a:pt x="180833" y="25912"/>
                  <a:pt x="166902" y="39842"/>
                </a:cubicBezTo>
                <a:lnTo>
                  <a:pt x="64086" y="142712"/>
                </a:lnTo>
                <a:cubicBezTo>
                  <a:pt x="40672" y="166072"/>
                  <a:pt x="40672" y="204005"/>
                  <a:pt x="64086" y="227365"/>
                </a:cubicBezTo>
                <a:cubicBezTo>
                  <a:pt x="87500" y="250726"/>
                  <a:pt x="125379" y="250726"/>
                  <a:pt x="148793" y="227365"/>
                </a:cubicBezTo>
                <a:lnTo>
                  <a:pt x="230178" y="145927"/>
                </a:lnTo>
                <a:cubicBezTo>
                  <a:pt x="235215" y="140890"/>
                  <a:pt x="243358" y="140890"/>
                  <a:pt x="248341" y="145927"/>
                </a:cubicBezTo>
                <a:cubicBezTo>
                  <a:pt x="253324" y="150963"/>
                  <a:pt x="253378" y="159107"/>
                  <a:pt x="248341" y="164090"/>
                </a:cubicBezTo>
                <a:lnTo>
                  <a:pt x="166956" y="245582"/>
                </a:lnTo>
                <a:cubicBezTo>
                  <a:pt x="133523" y="279015"/>
                  <a:pt x="79356" y="279015"/>
                  <a:pt x="45923" y="245582"/>
                </a:cubicBezTo>
                <a:cubicBezTo>
                  <a:pt x="12490" y="212149"/>
                  <a:pt x="12437" y="157928"/>
                  <a:pt x="45869" y="124495"/>
                </a:cubicBezTo>
                <a:lnTo>
                  <a:pt x="148739" y="21625"/>
                </a:lnTo>
                <a:cubicBezTo>
                  <a:pt x="172689" y="-2324"/>
                  <a:pt x="211587" y="-2324"/>
                  <a:pt x="235536" y="21625"/>
                </a:cubicBezTo>
                <a:cubicBezTo>
                  <a:pt x="259485" y="45575"/>
                  <a:pt x="259485" y="84419"/>
                  <a:pt x="235536" y="108368"/>
                </a:cubicBezTo>
                <a:lnTo>
                  <a:pt x="137059" y="206845"/>
                </a:lnTo>
                <a:cubicBezTo>
                  <a:pt x="120129" y="223776"/>
                  <a:pt x="92268" y="222222"/>
                  <a:pt x="77320" y="203523"/>
                </a:cubicBezTo>
                <a:cubicBezTo>
                  <a:pt x="64568" y="187557"/>
                  <a:pt x="65801" y="164518"/>
                  <a:pt x="80267" y="150052"/>
                </a:cubicBezTo>
                <a:lnTo>
                  <a:pt x="161598" y="68774"/>
                </a:lnTo>
                <a:cubicBezTo>
                  <a:pt x="166635" y="63738"/>
                  <a:pt x="174779" y="63738"/>
                  <a:pt x="179761" y="68774"/>
                </a:cubicBezTo>
                <a:cubicBezTo>
                  <a:pt x="184744" y="73811"/>
                  <a:pt x="184798" y="81955"/>
                  <a:pt x="179761" y="86937"/>
                </a:cubicBezTo>
                <a:lnTo>
                  <a:pt x="98483" y="168269"/>
                </a:lnTo>
                <a:cubicBezTo>
                  <a:pt x="93286" y="173466"/>
                  <a:pt x="92804" y="181717"/>
                  <a:pt x="97412" y="187450"/>
                </a:cubicBezTo>
                <a:cubicBezTo>
                  <a:pt x="102770" y="194147"/>
                  <a:pt x="112789" y="194736"/>
                  <a:pt x="118843" y="188629"/>
                </a:cubicBezTo>
                <a:lnTo>
                  <a:pt x="217320" y="90206"/>
                </a:lnTo>
                <a:cubicBezTo>
                  <a:pt x="231250" y="76275"/>
                  <a:pt x="231250" y="53719"/>
                  <a:pt x="217320" y="39788"/>
                </a:cubicBezTo>
                <a:lnTo>
                  <a:pt x="217320" y="3984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Product from Recycled Materials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1LH3oeh78J2e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strategic plan to effectively minimize waste generation.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sustainable practices that encourage long-term environmental responsibility.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Sustainability Plan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the waste data to discover trends in generation patterns.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key areas where waste reduction efforts can be focused.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 Analysis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859" y="17145"/>
                </a:moveTo>
                <a:cubicBezTo>
                  <a:pt x="19985" y="17145"/>
                  <a:pt x="25718" y="22878"/>
                  <a:pt x="25718" y="30004"/>
                </a:cubicBezTo>
                <a:lnTo>
                  <a:pt x="25718" y="218599"/>
                </a:lnTo>
                <a:cubicBezTo>
                  <a:pt x="25718" y="225725"/>
                  <a:pt x="31450" y="231458"/>
                  <a:pt x="38576" y="231458"/>
                </a:cubicBezTo>
                <a:lnTo>
                  <a:pt x="261461" y="231458"/>
                </a:lnTo>
                <a:cubicBezTo>
                  <a:pt x="268587" y="231458"/>
                  <a:pt x="274320" y="237190"/>
                  <a:pt x="274320" y="244316"/>
                </a:cubicBezTo>
                <a:cubicBezTo>
                  <a:pt x="274320" y="251442"/>
                  <a:pt x="268587" y="257175"/>
                  <a:pt x="261461" y="257175"/>
                </a:cubicBezTo>
                <a:lnTo>
                  <a:pt x="38576" y="257175"/>
                </a:lnTo>
                <a:cubicBezTo>
                  <a:pt x="17252" y="257175"/>
                  <a:pt x="0" y="239923"/>
                  <a:pt x="0" y="218599"/>
                </a:cubicBezTo>
                <a:lnTo>
                  <a:pt x="0" y="30004"/>
                </a:lnTo>
                <a:cubicBezTo>
                  <a:pt x="0" y="22878"/>
                  <a:pt x="5733" y="17145"/>
                  <a:pt x="12859" y="17145"/>
                </a:cubicBezTo>
                <a:lnTo>
                  <a:pt x="12859" y="17145"/>
                </a:lnTo>
                <a:moveTo>
                  <a:pt x="90011" y="120015"/>
                </a:moveTo>
                <a:cubicBezTo>
                  <a:pt x="97137" y="120015"/>
                  <a:pt x="102870" y="125748"/>
                  <a:pt x="102870" y="132874"/>
                </a:cubicBezTo>
                <a:lnTo>
                  <a:pt x="102870" y="175736"/>
                </a:lnTo>
                <a:cubicBezTo>
                  <a:pt x="102870" y="182862"/>
                  <a:pt x="97137" y="188595"/>
                  <a:pt x="90011" y="188595"/>
                </a:cubicBezTo>
                <a:cubicBezTo>
                  <a:pt x="82885" y="188595"/>
                  <a:pt x="77152" y="182862"/>
                  <a:pt x="77152" y="175736"/>
                </a:cubicBezTo>
                <a:lnTo>
                  <a:pt x="77152" y="132874"/>
                </a:lnTo>
                <a:cubicBezTo>
                  <a:pt x="77152" y="125748"/>
                  <a:pt x="82885" y="120015"/>
                  <a:pt x="90011" y="120015"/>
                </a:cubicBezTo>
                <a:moveTo>
                  <a:pt x="154305" y="81439"/>
                </a:moveTo>
                <a:lnTo>
                  <a:pt x="154305" y="175736"/>
                </a:lnTo>
                <a:cubicBezTo>
                  <a:pt x="154305" y="182862"/>
                  <a:pt x="148572" y="188595"/>
                  <a:pt x="141446" y="188595"/>
                </a:cubicBezTo>
                <a:cubicBezTo>
                  <a:pt x="134320" y="188595"/>
                  <a:pt x="128588" y="182862"/>
                  <a:pt x="128588" y="175736"/>
                </a:cubicBezTo>
                <a:lnTo>
                  <a:pt x="128588" y="81439"/>
                </a:lnTo>
                <a:cubicBezTo>
                  <a:pt x="128588" y="74313"/>
                  <a:pt x="134320" y="68580"/>
                  <a:pt x="141446" y="68580"/>
                </a:cubicBezTo>
                <a:cubicBezTo>
                  <a:pt x="148572" y="68580"/>
                  <a:pt x="154305" y="74313"/>
                  <a:pt x="154305" y="81439"/>
                </a:cubicBezTo>
                <a:lnTo>
                  <a:pt x="154305" y="81439"/>
                </a:lnTo>
                <a:moveTo>
                  <a:pt x="192881" y="102870"/>
                </a:moveTo>
                <a:cubicBezTo>
                  <a:pt x="200007" y="102870"/>
                  <a:pt x="205740" y="108603"/>
                  <a:pt x="205740" y="115729"/>
                </a:cubicBezTo>
                <a:lnTo>
                  <a:pt x="205740" y="175736"/>
                </a:lnTo>
                <a:cubicBezTo>
                  <a:pt x="205740" y="182862"/>
                  <a:pt x="200007" y="188595"/>
                  <a:pt x="192881" y="188595"/>
                </a:cubicBezTo>
                <a:cubicBezTo>
                  <a:pt x="185755" y="188595"/>
                  <a:pt x="180023" y="182862"/>
                  <a:pt x="180023" y="175736"/>
                </a:cubicBezTo>
                <a:lnTo>
                  <a:pt x="180023" y="115729"/>
                </a:lnTo>
                <a:cubicBezTo>
                  <a:pt x="180023" y="108603"/>
                  <a:pt x="185755" y="102870"/>
                  <a:pt x="192881" y="102870"/>
                </a:cubicBezTo>
                <a:lnTo>
                  <a:pt x="192881" y="102870"/>
                </a:lnTo>
                <a:moveTo>
                  <a:pt x="257175" y="47149"/>
                </a:moveTo>
                <a:lnTo>
                  <a:pt x="257175" y="175736"/>
                </a:lnTo>
                <a:cubicBezTo>
                  <a:pt x="257175" y="182862"/>
                  <a:pt x="251442" y="188595"/>
                  <a:pt x="244316" y="188595"/>
                </a:cubicBezTo>
                <a:cubicBezTo>
                  <a:pt x="237190" y="188595"/>
                  <a:pt x="231458" y="182862"/>
                  <a:pt x="231458" y="175736"/>
                </a:cubicBezTo>
                <a:lnTo>
                  <a:pt x="231458" y="47149"/>
                </a:lnTo>
                <a:cubicBezTo>
                  <a:pt x="231458" y="40023"/>
                  <a:pt x="237190" y="34290"/>
                  <a:pt x="244316" y="34290"/>
                </a:cubicBezTo>
                <a:cubicBezTo>
                  <a:pt x="251442" y="34290"/>
                  <a:pt x="257175" y="40023"/>
                  <a:pt x="257175" y="47149"/>
                </a:cubicBezTo>
                <a:lnTo>
                  <a:pt x="257175" y="4714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different types of waste produced in the school or community.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Measure the quantity of each waste type to gauge its impact.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Identification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34290"/>
                </a:moveTo>
                <a:cubicBezTo>
                  <a:pt x="51435" y="24807"/>
                  <a:pt x="59097" y="17145"/>
                  <a:pt x="68580" y="17145"/>
                </a:cubicBezTo>
                <a:lnTo>
                  <a:pt x="85725" y="17145"/>
                </a:lnTo>
                <a:cubicBezTo>
                  <a:pt x="95208" y="17145"/>
                  <a:pt x="102870" y="24807"/>
                  <a:pt x="102870" y="34290"/>
                </a:cubicBezTo>
                <a:lnTo>
                  <a:pt x="102870" y="42863"/>
                </a:lnTo>
                <a:lnTo>
                  <a:pt x="51435" y="42863"/>
                </a:lnTo>
                <a:lnTo>
                  <a:pt x="51435" y="34290"/>
                </a:lnTo>
                <a:moveTo>
                  <a:pt x="31933" y="84653"/>
                </a:moveTo>
                <a:cubicBezTo>
                  <a:pt x="34504" y="70402"/>
                  <a:pt x="46934" y="60007"/>
                  <a:pt x="61454" y="60007"/>
                </a:cubicBezTo>
                <a:lnTo>
                  <a:pt x="107156" y="60007"/>
                </a:lnTo>
                <a:cubicBezTo>
                  <a:pt x="114282" y="60007"/>
                  <a:pt x="120015" y="65740"/>
                  <a:pt x="120015" y="72866"/>
                </a:cubicBezTo>
                <a:lnTo>
                  <a:pt x="120015" y="85725"/>
                </a:lnTo>
                <a:lnTo>
                  <a:pt x="154305" y="85725"/>
                </a:lnTo>
                <a:lnTo>
                  <a:pt x="154305" y="72866"/>
                </a:lnTo>
                <a:cubicBezTo>
                  <a:pt x="154305" y="65740"/>
                  <a:pt x="160038" y="60007"/>
                  <a:pt x="167164" y="60007"/>
                </a:cubicBezTo>
                <a:lnTo>
                  <a:pt x="212866" y="60007"/>
                </a:lnTo>
                <a:cubicBezTo>
                  <a:pt x="227386" y="60007"/>
                  <a:pt x="239816" y="70402"/>
                  <a:pt x="242388" y="84653"/>
                </a:cubicBezTo>
                <a:lnTo>
                  <a:pt x="245066" y="99280"/>
                </a:lnTo>
                <a:cubicBezTo>
                  <a:pt x="246995" y="109942"/>
                  <a:pt x="250853" y="120176"/>
                  <a:pt x="256425" y="129498"/>
                </a:cubicBezTo>
                <a:lnTo>
                  <a:pt x="257818" y="131856"/>
                </a:lnTo>
                <a:cubicBezTo>
                  <a:pt x="268587" y="149858"/>
                  <a:pt x="274320" y="170432"/>
                  <a:pt x="274320" y="191381"/>
                </a:cubicBezTo>
                <a:lnTo>
                  <a:pt x="274320" y="227171"/>
                </a:lnTo>
                <a:cubicBezTo>
                  <a:pt x="274320" y="243727"/>
                  <a:pt x="260872" y="257175"/>
                  <a:pt x="244316" y="257175"/>
                </a:cubicBezTo>
                <a:lnTo>
                  <a:pt x="184309" y="257175"/>
                </a:lnTo>
                <a:cubicBezTo>
                  <a:pt x="167753" y="257175"/>
                  <a:pt x="154305" y="243727"/>
                  <a:pt x="154305" y="227171"/>
                </a:cubicBezTo>
                <a:lnTo>
                  <a:pt x="154305" y="154305"/>
                </a:lnTo>
                <a:lnTo>
                  <a:pt x="120015" y="154305"/>
                </a:lnTo>
                <a:lnTo>
                  <a:pt x="120015" y="227171"/>
                </a:lnTo>
                <a:cubicBezTo>
                  <a:pt x="120015" y="243727"/>
                  <a:pt x="106567" y="257175"/>
                  <a:pt x="90011" y="257175"/>
                </a:cubicBezTo>
                <a:lnTo>
                  <a:pt x="30004" y="257175"/>
                </a:lnTo>
                <a:cubicBezTo>
                  <a:pt x="13448" y="257175"/>
                  <a:pt x="0" y="243727"/>
                  <a:pt x="0" y="227171"/>
                </a:cubicBezTo>
                <a:lnTo>
                  <a:pt x="0" y="191381"/>
                </a:lnTo>
                <a:cubicBezTo>
                  <a:pt x="0" y="170378"/>
                  <a:pt x="5679" y="149804"/>
                  <a:pt x="16502" y="131802"/>
                </a:cubicBezTo>
                <a:lnTo>
                  <a:pt x="17895" y="129445"/>
                </a:lnTo>
                <a:cubicBezTo>
                  <a:pt x="23467" y="120122"/>
                  <a:pt x="27325" y="109889"/>
                  <a:pt x="29254" y="99227"/>
                </a:cubicBezTo>
                <a:lnTo>
                  <a:pt x="31933" y="84600"/>
                </a:lnTo>
                <a:lnTo>
                  <a:pt x="31933" y="84653"/>
                </a:lnTo>
                <a:moveTo>
                  <a:pt x="61454" y="85725"/>
                </a:moveTo>
                <a:cubicBezTo>
                  <a:pt x="59365" y="85725"/>
                  <a:pt x="57597" y="87225"/>
                  <a:pt x="57221" y="89261"/>
                </a:cubicBezTo>
                <a:lnTo>
                  <a:pt x="54543" y="103888"/>
                </a:lnTo>
                <a:cubicBezTo>
                  <a:pt x="52078" y="117604"/>
                  <a:pt x="47149" y="130731"/>
                  <a:pt x="39969" y="142732"/>
                </a:cubicBezTo>
                <a:lnTo>
                  <a:pt x="38576" y="145090"/>
                </a:lnTo>
                <a:cubicBezTo>
                  <a:pt x="30164" y="159073"/>
                  <a:pt x="25717" y="175040"/>
                  <a:pt x="25717" y="191381"/>
                </a:cubicBezTo>
                <a:lnTo>
                  <a:pt x="25717" y="227171"/>
                </a:lnTo>
                <a:cubicBezTo>
                  <a:pt x="25717" y="229529"/>
                  <a:pt x="27646" y="231458"/>
                  <a:pt x="30004" y="231458"/>
                </a:cubicBezTo>
                <a:lnTo>
                  <a:pt x="90011" y="231458"/>
                </a:lnTo>
                <a:cubicBezTo>
                  <a:pt x="92369" y="231458"/>
                  <a:pt x="94297" y="229529"/>
                  <a:pt x="94297" y="227171"/>
                </a:cubicBezTo>
                <a:lnTo>
                  <a:pt x="94297" y="85725"/>
                </a:lnTo>
                <a:lnTo>
                  <a:pt x="61454" y="85725"/>
                </a:lnTo>
                <a:moveTo>
                  <a:pt x="212866" y="85725"/>
                </a:moveTo>
                <a:lnTo>
                  <a:pt x="180023" y="85725"/>
                </a:lnTo>
                <a:lnTo>
                  <a:pt x="180023" y="227171"/>
                </a:lnTo>
                <a:cubicBezTo>
                  <a:pt x="180023" y="229529"/>
                  <a:pt x="181951" y="231458"/>
                  <a:pt x="184309" y="231458"/>
                </a:cubicBezTo>
                <a:lnTo>
                  <a:pt x="244316" y="231458"/>
                </a:lnTo>
                <a:cubicBezTo>
                  <a:pt x="246674" y="231458"/>
                  <a:pt x="248603" y="229529"/>
                  <a:pt x="248603" y="227171"/>
                </a:cubicBezTo>
                <a:lnTo>
                  <a:pt x="248603" y="191381"/>
                </a:lnTo>
                <a:cubicBezTo>
                  <a:pt x="248603" y="175093"/>
                  <a:pt x="244155" y="159073"/>
                  <a:pt x="235797" y="145090"/>
                </a:cubicBezTo>
                <a:lnTo>
                  <a:pt x="234404" y="142732"/>
                </a:lnTo>
                <a:cubicBezTo>
                  <a:pt x="227225" y="130784"/>
                  <a:pt x="222296" y="117604"/>
                  <a:pt x="219777" y="103888"/>
                </a:cubicBezTo>
                <a:lnTo>
                  <a:pt x="217098" y="89261"/>
                </a:lnTo>
                <a:cubicBezTo>
                  <a:pt x="216723" y="87225"/>
                  <a:pt x="214955" y="85725"/>
                  <a:pt x="212866" y="85725"/>
                </a:cubicBezTo>
                <a:lnTo>
                  <a:pt x="212866" y="85725"/>
                </a:lnTo>
                <a:moveTo>
                  <a:pt x="188595" y="17145"/>
                </a:moveTo>
                <a:lnTo>
                  <a:pt x="205740" y="17145"/>
                </a:lnTo>
                <a:cubicBezTo>
                  <a:pt x="215223" y="17145"/>
                  <a:pt x="222885" y="24807"/>
                  <a:pt x="222885" y="34290"/>
                </a:cubicBezTo>
                <a:lnTo>
                  <a:pt x="222885" y="42863"/>
                </a:lnTo>
                <a:lnTo>
                  <a:pt x="171450" y="42863"/>
                </a:lnTo>
                <a:lnTo>
                  <a:pt x="171450" y="34290"/>
                </a:lnTo>
                <a:cubicBezTo>
                  <a:pt x="171450" y="24807"/>
                  <a:pt x="179112" y="17145"/>
                  <a:pt x="188595" y="1714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Conducting a Waste Audit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gdYDx4q7HnDt-.jpg">    </p:cNvPr>
          <p:cNvPicPr>
            <a:picLocks noChangeAspect="1"/>
          </p:cNvPicPr>
          <p:nvPr/>
        </p:nvPicPr>
        <p:blipFill>
          <a:blip r:embed="rId2"/>
          <a:srcRect l="0" r="0" t="2986" b="298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Analyze the campaign's effectiveness and pinpoint areas for enhancement.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Solicit community input to refine future initiatives.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Campaign Evaluation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Craft visually striking materials that resonate with the audience.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various formats, including posters and social media graphics, to spread the message.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Materials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unique concepts for a public awareness initiative.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Involve the community through engaging workshops and discussions.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Idea Generation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 Public Awareness Campaign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2dBkqbStGMWL-.jpg">    </p:cNvPr>
          <p:cNvPicPr>
            <a:picLocks noChangeAspect="1"/>
          </p:cNvPicPr>
          <p:nvPr/>
        </p:nvPicPr>
        <p:blipFill>
          <a:blip r:embed="rId2"/>
          <a:srcRect l="3000" r="3000" t="0" b="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Outline a strategic approach for launching the product that resonates with target audiences.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stakeholders early to build trust and facilitate smoother adoption.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Implementation Strategy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51435"/>
                </a:moveTo>
                <a:cubicBezTo>
                  <a:pt x="17145" y="44309"/>
                  <a:pt x="22878" y="38576"/>
                  <a:pt x="30004" y="38576"/>
                </a:cubicBezTo>
                <a:lnTo>
                  <a:pt x="244316" y="38576"/>
                </a:lnTo>
                <a:cubicBezTo>
                  <a:pt x="251442" y="38576"/>
                  <a:pt x="257175" y="44309"/>
                  <a:pt x="257175" y="51435"/>
                </a:cubicBezTo>
                <a:cubicBezTo>
                  <a:pt x="257175" y="58561"/>
                  <a:pt x="251442" y="64294"/>
                  <a:pt x="244316" y="64294"/>
                </a:cubicBezTo>
                <a:lnTo>
                  <a:pt x="30004" y="64294"/>
                </a:lnTo>
                <a:cubicBezTo>
                  <a:pt x="22878" y="64294"/>
                  <a:pt x="17145" y="58561"/>
                  <a:pt x="17145" y="51435"/>
                </a:cubicBezTo>
                <a:lnTo>
                  <a:pt x="17145" y="51435"/>
                </a:lnTo>
                <a:moveTo>
                  <a:pt x="17145" y="137160"/>
                </a:moveTo>
                <a:cubicBezTo>
                  <a:pt x="17145" y="130034"/>
                  <a:pt x="22878" y="124301"/>
                  <a:pt x="30004" y="124301"/>
                </a:cubicBezTo>
                <a:lnTo>
                  <a:pt x="244316" y="124301"/>
                </a:lnTo>
                <a:cubicBezTo>
                  <a:pt x="251442" y="124301"/>
                  <a:pt x="257175" y="130034"/>
                  <a:pt x="257175" y="137160"/>
                </a:cubicBezTo>
                <a:cubicBezTo>
                  <a:pt x="257175" y="144286"/>
                  <a:pt x="251442" y="150019"/>
                  <a:pt x="244316" y="150019"/>
                </a:cubicBezTo>
                <a:lnTo>
                  <a:pt x="30004" y="150019"/>
                </a:lnTo>
                <a:cubicBezTo>
                  <a:pt x="22878" y="150019"/>
                  <a:pt x="17145" y="144286"/>
                  <a:pt x="17145" y="137160"/>
                </a:cubicBezTo>
                <a:lnTo>
                  <a:pt x="17145" y="137160"/>
                </a:lnTo>
                <a:moveTo>
                  <a:pt x="257175" y="222885"/>
                </a:moveTo>
                <a:cubicBezTo>
                  <a:pt x="257175" y="230011"/>
                  <a:pt x="251442" y="235744"/>
                  <a:pt x="244316" y="235744"/>
                </a:cubicBezTo>
                <a:lnTo>
                  <a:pt x="30004" y="235744"/>
                </a:lnTo>
                <a:cubicBezTo>
                  <a:pt x="22878" y="235744"/>
                  <a:pt x="17145" y="230011"/>
                  <a:pt x="17145" y="222885"/>
                </a:cubicBezTo>
                <a:cubicBezTo>
                  <a:pt x="17145" y="215759"/>
                  <a:pt x="22878" y="210026"/>
                  <a:pt x="30004" y="210026"/>
                </a:cubicBezTo>
                <a:lnTo>
                  <a:pt x="244316" y="210026"/>
                </a:lnTo>
                <a:cubicBezTo>
                  <a:pt x="251442" y="210026"/>
                  <a:pt x="257175" y="215759"/>
                  <a:pt x="257175" y="22288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a thorough analysis of the product's environmental effects from creation to end-of-life.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how the product influences local communities and economies.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Assessment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specific market gaps that can be addressed with sustainable solutions.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 a business model that integrates eco-friendly practices at its core.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Product Development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Creating a Business Plan for a Sustainable Product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gp9BXK4XqpOa-.jpg">    </p:cNvPr>
          <p:cNvPicPr>
            <a:picLocks noChangeAspect="1"/>
          </p:cNvPicPr>
          <p:nvPr/>
        </p:nvPicPr>
        <p:blipFill>
          <a:blip r:embed="rId2"/>
          <a:srcRect l="30402" r="30402" t="0" b="0"/>
          <a:stretch/>
        </p:blipFill>
        <p:spPr>
          <a:xfrm>
            <a:off x="0" y="-1"/>
            <a:ext cx="358417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is relevant to businesses of all sizes, not just large-scale industries.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Everyone can contribute to a more sustainable future.</a:t>
            </a:r>
            <a:endParaRPr lang="en-US" sz="1274" dirty="0"/>
          </a:p>
        </p:txBody>
      </p:sp>
      <p:sp>
        <p:nvSpPr>
          <p:cNvPr id="6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Circular Economy for All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encompasses much more than just recycling and waste management.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includes redesigning products and processes to minimize waste from the start.</a:t>
            </a:r>
            <a:endParaRPr lang="en-US" sz="1274" dirty="0"/>
          </a:p>
        </p:txBody>
      </p:sp>
      <p:sp>
        <p:nvSpPr>
          <p:cNvPr id="8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More Than Recycling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 believe that implementing a circular economy is too expensive or time-consuming.</a:t>
            </a:r>
            <a:endParaRPr lang="en-US" sz="1274" dirty="0"/>
          </a:p>
          <a:p>
            <a:pPr algn="l" marL="0" indent="0">
              <a:lnSpc>
                <a:spcPct val="100000"/>
              </a:lnSpc>
              <a:spcBef>
                <a:spcPts val="1092"/>
              </a:spcBef>
              <a:buNone/>
            </a:pPr>
            <a:r>
              <a:rPr lang="en-US" sz="127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reality, it can lead to cost savings and efficiency improvements over time.</a:t>
            </a:r>
            <a:endParaRPr lang="en-US" sz="1274" dirty="0"/>
          </a:p>
        </p:txBody>
      </p:sp>
      <p:sp>
        <p:nvSpPr>
          <p:cNvPr id="10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Cost Misconceptions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Some think the circular economy is a new concept, but it has been practiced for decades.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Numerous successful examples demonstrate its effectiveness across various sectors.</a:t>
            </a:r>
            <a:endParaRPr lang="en-US" sz="1273" dirty="0"/>
          </a:p>
        </p:txBody>
      </p:sp>
      <p:sp>
        <p:nvSpPr>
          <p:cNvPr id="12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Proven Concept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35881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933700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38062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540243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circular economy is a sustainable economic model that contrasts with the traditional linear approach of 'take, make, dispose.'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focuses on resource efficiency and waste reduction.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19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Circular Economy?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933700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circular economy by reducing waste, reusing materials, and choosing durable products.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 small action contributes to a larger impact on sustainability.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933700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Circular Economy Principles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35881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circular economy reduces environmental impact and conserves resources.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stimulates economic growth by creating new jobs in sustainable industries.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35881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Circular Economy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38062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Schools can integrate circular economy concepts into their programs.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students in sustainability projects fosters awareness and responsibility.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38062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Schools and Circular Economy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540243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Individuals can support a circular economy by making informed purchases.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Advocating for sustainable practices helps drive change in communities.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540243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Contributions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932927"/>
            <a:ext cx="10801117" cy="884627"/>
          </a:xfrm>
          <a:custGeom>
            <a:avLst/>
            <a:gdLst/>
            <a:ahLst/>
            <a:cxnLst/>
            <a:rect l="l" t="t" r="r" b="b"/>
            <a:pathLst>
              <a:path w="10801117" h="884627">
                <a:moveTo>
                  <a:pt x="0" y="884627"/>
                </a:moveTo>
                <a:lnTo>
                  <a:pt x="0" y="0"/>
                </a:lnTo>
                <a:lnTo>
                  <a:pt x="10801117" y="0"/>
                </a:lnTo>
                <a:lnTo>
                  <a:pt x="1080111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FAQs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Examine how human activities influence environmental health.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opportunities for integrating circular economy principles.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19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 Analysis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515360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specific waste reduction methods like composting and recycling.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actionable zero-waste initiatives in local businesses.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515360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99201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 programs aimed at reducing waste in schools and neighborhoods.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community collaboration to adopt sustainable practices.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99201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Solutions for Sustainability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83043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Investigate practical examples of circular economy implementations.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Deepen understanding of sustainability through relevant case studies.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083043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Circular Economy Applications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35881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80010"/>
                </a:moveTo>
                <a:cubicBezTo>
                  <a:pt x="176594" y="80010"/>
                  <a:pt x="171450" y="74867"/>
                  <a:pt x="171450" y="68580"/>
                </a:cubicBezTo>
                <a:lnTo>
                  <a:pt x="171450" y="57150"/>
                </a:lnTo>
                <a:cubicBezTo>
                  <a:pt x="171450" y="25575"/>
                  <a:pt x="197025" y="0"/>
                  <a:pt x="228600" y="0"/>
                </a:cubicBezTo>
                <a:lnTo>
                  <a:pt x="240030" y="0"/>
                </a:lnTo>
                <a:cubicBezTo>
                  <a:pt x="246316" y="0"/>
                  <a:pt x="251460" y="5144"/>
                  <a:pt x="251460" y="11430"/>
                </a:cubicBezTo>
                <a:lnTo>
                  <a:pt x="251460" y="22860"/>
                </a:lnTo>
                <a:cubicBezTo>
                  <a:pt x="251460" y="54435"/>
                  <a:pt x="225885" y="80010"/>
                  <a:pt x="194310" y="80010"/>
                </a:cubicBezTo>
                <a:lnTo>
                  <a:pt x="182880" y="80010"/>
                </a:lnTo>
                <a:moveTo>
                  <a:pt x="137160" y="331470"/>
                </a:moveTo>
                <a:cubicBezTo>
                  <a:pt x="140446" y="331470"/>
                  <a:pt x="146876" y="330256"/>
                  <a:pt x="154948" y="327827"/>
                </a:cubicBezTo>
                <a:cubicBezTo>
                  <a:pt x="173093" y="322397"/>
                  <a:pt x="192596" y="322397"/>
                  <a:pt x="210741" y="327827"/>
                </a:cubicBezTo>
                <a:cubicBezTo>
                  <a:pt x="218813" y="330256"/>
                  <a:pt x="225242" y="331470"/>
                  <a:pt x="228529" y="331470"/>
                </a:cubicBezTo>
                <a:cubicBezTo>
                  <a:pt x="236672" y="331470"/>
                  <a:pt x="246316" y="328684"/>
                  <a:pt x="256318" y="322112"/>
                </a:cubicBezTo>
                <a:cubicBezTo>
                  <a:pt x="231958" y="294037"/>
                  <a:pt x="217170" y="257318"/>
                  <a:pt x="217170" y="217170"/>
                </a:cubicBezTo>
                <a:cubicBezTo>
                  <a:pt x="217170" y="184309"/>
                  <a:pt x="227100" y="153733"/>
                  <a:pt x="244102" y="128302"/>
                </a:cubicBezTo>
                <a:cubicBezTo>
                  <a:pt x="235029" y="130445"/>
                  <a:pt x="225242" y="133660"/>
                  <a:pt x="216241" y="137160"/>
                </a:cubicBezTo>
                <a:cubicBezTo>
                  <a:pt x="194810" y="145518"/>
                  <a:pt x="170879" y="145518"/>
                  <a:pt x="149447" y="137160"/>
                </a:cubicBezTo>
                <a:cubicBezTo>
                  <a:pt x="140446" y="133660"/>
                  <a:pt x="130731" y="130445"/>
                  <a:pt x="121587" y="128302"/>
                </a:cubicBezTo>
                <a:cubicBezTo>
                  <a:pt x="138660" y="153733"/>
                  <a:pt x="148590" y="184309"/>
                  <a:pt x="148590" y="217170"/>
                </a:cubicBezTo>
                <a:cubicBezTo>
                  <a:pt x="148590" y="257318"/>
                  <a:pt x="133802" y="294037"/>
                  <a:pt x="109371" y="322112"/>
                </a:cubicBezTo>
                <a:cubicBezTo>
                  <a:pt x="119372" y="328684"/>
                  <a:pt x="128945" y="331470"/>
                  <a:pt x="137160" y="331470"/>
                </a:cubicBezTo>
                <a:lnTo>
                  <a:pt x="137160" y="331470"/>
                </a:lnTo>
                <a:moveTo>
                  <a:pt x="262890" y="91440"/>
                </a:moveTo>
                <a:cubicBezTo>
                  <a:pt x="267676" y="91440"/>
                  <a:pt x="272177" y="91869"/>
                  <a:pt x="276535" y="92797"/>
                </a:cubicBezTo>
                <a:lnTo>
                  <a:pt x="276535" y="92797"/>
                </a:lnTo>
                <a:lnTo>
                  <a:pt x="276892" y="92869"/>
                </a:lnTo>
                <a:cubicBezTo>
                  <a:pt x="284964" y="94512"/>
                  <a:pt x="292251" y="97655"/>
                  <a:pt x="298752" y="101941"/>
                </a:cubicBezTo>
                <a:cubicBezTo>
                  <a:pt x="304895" y="105942"/>
                  <a:pt x="303967" y="114729"/>
                  <a:pt x="298252" y="119301"/>
                </a:cubicBezTo>
                <a:cubicBezTo>
                  <a:pt x="269677" y="142375"/>
                  <a:pt x="251460" y="177665"/>
                  <a:pt x="251460" y="217170"/>
                </a:cubicBezTo>
                <a:cubicBezTo>
                  <a:pt x="251460" y="256032"/>
                  <a:pt x="269105" y="290751"/>
                  <a:pt x="296751" y="313825"/>
                </a:cubicBezTo>
                <a:cubicBezTo>
                  <a:pt x="301752" y="318040"/>
                  <a:pt x="303038" y="325469"/>
                  <a:pt x="298680" y="330327"/>
                </a:cubicBezTo>
                <a:cubicBezTo>
                  <a:pt x="278463" y="352687"/>
                  <a:pt x="253532" y="365760"/>
                  <a:pt x="228600" y="365760"/>
                </a:cubicBezTo>
                <a:cubicBezTo>
                  <a:pt x="220099" y="365760"/>
                  <a:pt x="209669" y="363331"/>
                  <a:pt x="200882" y="360688"/>
                </a:cubicBezTo>
                <a:cubicBezTo>
                  <a:pt x="189167" y="357188"/>
                  <a:pt x="176522" y="357188"/>
                  <a:pt x="164806" y="360688"/>
                </a:cubicBezTo>
                <a:cubicBezTo>
                  <a:pt x="156091" y="363331"/>
                  <a:pt x="145661" y="365760"/>
                  <a:pt x="137089" y="365760"/>
                </a:cubicBezTo>
                <a:cubicBezTo>
                  <a:pt x="112157" y="365760"/>
                  <a:pt x="87225" y="352687"/>
                  <a:pt x="67008" y="330327"/>
                </a:cubicBezTo>
                <a:cubicBezTo>
                  <a:pt x="62579" y="325469"/>
                  <a:pt x="63865" y="317968"/>
                  <a:pt x="68937" y="313825"/>
                </a:cubicBezTo>
                <a:cubicBezTo>
                  <a:pt x="96655" y="290751"/>
                  <a:pt x="114300" y="256032"/>
                  <a:pt x="114300" y="217170"/>
                </a:cubicBezTo>
                <a:cubicBezTo>
                  <a:pt x="114300" y="177594"/>
                  <a:pt x="96012" y="142375"/>
                  <a:pt x="67508" y="119301"/>
                </a:cubicBezTo>
                <a:cubicBezTo>
                  <a:pt x="61793" y="114657"/>
                  <a:pt x="60865" y="105942"/>
                  <a:pt x="67008" y="101941"/>
                </a:cubicBezTo>
                <a:cubicBezTo>
                  <a:pt x="73581" y="97655"/>
                  <a:pt x="80867" y="94583"/>
                  <a:pt x="88868" y="92869"/>
                </a:cubicBezTo>
                <a:lnTo>
                  <a:pt x="89225" y="92797"/>
                </a:lnTo>
                <a:lnTo>
                  <a:pt x="89225" y="92797"/>
                </a:lnTo>
                <a:cubicBezTo>
                  <a:pt x="93583" y="91869"/>
                  <a:pt x="98084" y="91440"/>
                  <a:pt x="102870" y="91440"/>
                </a:cubicBezTo>
                <a:cubicBezTo>
                  <a:pt x="122372" y="91440"/>
                  <a:pt x="145518" y="98798"/>
                  <a:pt x="161949" y="105227"/>
                </a:cubicBezTo>
                <a:cubicBezTo>
                  <a:pt x="175379" y="110442"/>
                  <a:pt x="190452" y="110442"/>
                  <a:pt x="203883" y="105227"/>
                </a:cubicBezTo>
                <a:cubicBezTo>
                  <a:pt x="220242" y="98870"/>
                  <a:pt x="243459" y="91440"/>
                  <a:pt x="262961" y="91440"/>
                </a:cubicBezTo>
                <a:lnTo>
                  <a:pt x="262890" y="914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933700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38062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0010" y="137160"/>
                </a:moveTo>
                <a:lnTo>
                  <a:pt x="80010" y="45720"/>
                </a:lnTo>
                <a:cubicBezTo>
                  <a:pt x="80010" y="39434"/>
                  <a:pt x="85154" y="34290"/>
                  <a:pt x="91440" y="34290"/>
                </a:cubicBezTo>
                <a:lnTo>
                  <a:pt x="255389" y="34290"/>
                </a:lnTo>
                <a:cubicBezTo>
                  <a:pt x="258389" y="34290"/>
                  <a:pt x="261318" y="35504"/>
                  <a:pt x="263462" y="37648"/>
                </a:cubicBezTo>
                <a:lnTo>
                  <a:pt x="282392" y="56579"/>
                </a:lnTo>
                <a:cubicBezTo>
                  <a:pt x="284536" y="58722"/>
                  <a:pt x="285750" y="61651"/>
                  <a:pt x="285750" y="64651"/>
                </a:cubicBezTo>
                <a:lnTo>
                  <a:pt x="285750" y="137160"/>
                </a:lnTo>
                <a:lnTo>
                  <a:pt x="80010" y="137160"/>
                </a:lnTo>
                <a:moveTo>
                  <a:pt x="45720" y="45720"/>
                </a:moveTo>
                <a:lnTo>
                  <a:pt x="45720" y="137160"/>
                </a:lnTo>
                <a:cubicBezTo>
                  <a:pt x="20503" y="137160"/>
                  <a:pt x="0" y="157663"/>
                  <a:pt x="0" y="182880"/>
                </a:cubicBezTo>
                <a:lnTo>
                  <a:pt x="0" y="251460"/>
                </a:lnTo>
                <a:cubicBezTo>
                  <a:pt x="0" y="264104"/>
                  <a:pt x="10216" y="274320"/>
                  <a:pt x="22860" y="274320"/>
                </a:cubicBezTo>
                <a:lnTo>
                  <a:pt x="342900" y="274320"/>
                </a:lnTo>
                <a:cubicBezTo>
                  <a:pt x="355544" y="274320"/>
                  <a:pt x="365760" y="264104"/>
                  <a:pt x="365760" y="251460"/>
                </a:cubicBezTo>
                <a:lnTo>
                  <a:pt x="365760" y="182880"/>
                </a:lnTo>
                <a:cubicBezTo>
                  <a:pt x="365760" y="157663"/>
                  <a:pt x="345257" y="137160"/>
                  <a:pt x="320040" y="137160"/>
                </a:cubicBezTo>
                <a:lnTo>
                  <a:pt x="320040" y="64651"/>
                </a:lnTo>
                <a:cubicBezTo>
                  <a:pt x="320040" y="52507"/>
                  <a:pt x="315254" y="40862"/>
                  <a:pt x="306681" y="32290"/>
                </a:cubicBezTo>
                <a:lnTo>
                  <a:pt x="287679" y="13359"/>
                </a:lnTo>
                <a:cubicBezTo>
                  <a:pt x="279106" y="4786"/>
                  <a:pt x="267533" y="0"/>
                  <a:pt x="255389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45720"/>
                </a:lnTo>
                <a:moveTo>
                  <a:pt x="320040" y="171450"/>
                </a:moveTo>
                <a:cubicBezTo>
                  <a:pt x="326327" y="171450"/>
                  <a:pt x="331470" y="176594"/>
                  <a:pt x="331470" y="182880"/>
                </a:cubicBezTo>
                <a:lnTo>
                  <a:pt x="331470" y="240030"/>
                </a:lnTo>
                <a:lnTo>
                  <a:pt x="34290" y="240030"/>
                </a:lnTo>
                <a:lnTo>
                  <a:pt x="34290" y="182880"/>
                </a:lnTo>
                <a:cubicBezTo>
                  <a:pt x="34290" y="176594"/>
                  <a:pt x="39434" y="171450"/>
                  <a:pt x="45720" y="171450"/>
                </a:cubicBezTo>
                <a:lnTo>
                  <a:pt x="320040" y="171450"/>
                </a:lnTo>
                <a:moveTo>
                  <a:pt x="28575" y="348615"/>
                </a:moveTo>
                <a:cubicBezTo>
                  <a:pt x="28575" y="358116"/>
                  <a:pt x="36219" y="365760"/>
                  <a:pt x="45720" y="365760"/>
                </a:cubicBezTo>
                <a:cubicBezTo>
                  <a:pt x="55221" y="365760"/>
                  <a:pt x="62865" y="358116"/>
                  <a:pt x="62865" y="348615"/>
                </a:cubicBezTo>
                <a:lnTo>
                  <a:pt x="62865" y="297180"/>
                </a:lnTo>
                <a:lnTo>
                  <a:pt x="28575" y="297180"/>
                </a:lnTo>
                <a:lnTo>
                  <a:pt x="28575" y="348615"/>
                </a:lnTo>
                <a:moveTo>
                  <a:pt x="97155" y="348615"/>
                </a:moveTo>
                <a:cubicBezTo>
                  <a:pt x="97155" y="358116"/>
                  <a:pt x="104799" y="365760"/>
                  <a:pt x="114300" y="365760"/>
                </a:cubicBezTo>
                <a:cubicBezTo>
                  <a:pt x="123801" y="365760"/>
                  <a:pt x="131445" y="358116"/>
                  <a:pt x="131445" y="348615"/>
                </a:cubicBezTo>
                <a:lnTo>
                  <a:pt x="131445" y="297180"/>
                </a:lnTo>
                <a:lnTo>
                  <a:pt x="97155" y="297180"/>
                </a:lnTo>
                <a:lnTo>
                  <a:pt x="97155" y="348615"/>
                </a:lnTo>
                <a:moveTo>
                  <a:pt x="165735" y="348615"/>
                </a:moveTo>
                <a:cubicBezTo>
                  <a:pt x="165735" y="358116"/>
                  <a:pt x="173379" y="365760"/>
                  <a:pt x="182880" y="365760"/>
                </a:cubicBezTo>
                <a:cubicBezTo>
                  <a:pt x="192381" y="365760"/>
                  <a:pt x="200025" y="358116"/>
                  <a:pt x="200025" y="348615"/>
                </a:cubicBezTo>
                <a:lnTo>
                  <a:pt x="200025" y="297180"/>
                </a:lnTo>
                <a:lnTo>
                  <a:pt x="165735" y="297180"/>
                </a:lnTo>
                <a:lnTo>
                  <a:pt x="165735" y="348615"/>
                </a:lnTo>
                <a:moveTo>
                  <a:pt x="234315" y="348615"/>
                </a:moveTo>
                <a:cubicBezTo>
                  <a:pt x="234315" y="358116"/>
                  <a:pt x="241959" y="365760"/>
                  <a:pt x="251460" y="365760"/>
                </a:cubicBezTo>
                <a:cubicBezTo>
                  <a:pt x="260961" y="365760"/>
                  <a:pt x="268605" y="358116"/>
                  <a:pt x="268605" y="348615"/>
                </a:cubicBezTo>
                <a:lnTo>
                  <a:pt x="268605" y="297180"/>
                </a:lnTo>
                <a:lnTo>
                  <a:pt x="234315" y="297180"/>
                </a:lnTo>
                <a:lnTo>
                  <a:pt x="234315" y="348615"/>
                </a:lnTo>
                <a:moveTo>
                  <a:pt x="302895" y="348615"/>
                </a:moveTo>
                <a:cubicBezTo>
                  <a:pt x="302895" y="358116"/>
                  <a:pt x="310539" y="365760"/>
                  <a:pt x="320040" y="365760"/>
                </a:cubicBezTo>
                <a:cubicBezTo>
                  <a:pt x="329541" y="365760"/>
                  <a:pt x="337185" y="358116"/>
                  <a:pt x="337185" y="348615"/>
                </a:cubicBezTo>
                <a:lnTo>
                  <a:pt x="337185" y="297180"/>
                </a:lnTo>
                <a:lnTo>
                  <a:pt x="302895" y="297180"/>
                </a:lnTo>
                <a:lnTo>
                  <a:pt x="302895" y="34861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540243" y="25941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9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 economic model that aims to reduce waste and promote sustainability.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focuses on the continual use of resources.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19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Circular Economy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933700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ability to meet the needs of the present without compromising future generations.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emphasizes a balance between economic growth and environmental protection.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933700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Development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35881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process of reducing the amount of waste generated by individuals and organizations.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encourages efficient use of resources and reduction of excess.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35881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Minimization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38062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process of collecting and processing materials that would otherwise be discarded.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transforms waste into new products, reducing the need for virgin materials.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38062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Material Recovery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540243" y="3735791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practice of using an object or material again for its original or a new purpose.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to extend the life cycle of products and reduce waste.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540243" y="319188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 Reuse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932927"/>
            <a:ext cx="10801117" cy="884627"/>
          </a:xfrm>
          <a:custGeom>
            <a:avLst/>
            <a:gdLst/>
            <a:ahLst/>
            <a:cxnLst/>
            <a:rect l="l" t="t" r="r" b="b"/>
            <a:pathLst>
              <a:path w="10801117" h="884627">
                <a:moveTo>
                  <a:pt x="0" y="884627"/>
                </a:moveTo>
                <a:lnTo>
                  <a:pt x="0" y="0"/>
                </a:lnTo>
                <a:lnTo>
                  <a:pt x="10801117" y="0"/>
                </a:lnTo>
                <a:lnTo>
                  <a:pt x="1080111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mUrAS2n940OJ-.jpg">    </p:cNvPr>
          <p:cNvPicPr>
            <a:picLocks noChangeAspect="1"/>
          </p:cNvPicPr>
          <p:nvPr/>
        </p:nvPicPr>
        <p:blipFill>
          <a:blip r:embed="rId2"/>
          <a:srcRect l="31047" r="31047" t="0" b="0"/>
          <a:stretch/>
        </p:blipFill>
        <p:spPr>
          <a:xfrm>
            <a:off x="8559334" y="1"/>
            <a:ext cx="363266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online simulation software to create engaging learning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Access a variety of educational websites and social media platforms for additional resources.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diverse recyclable materials to inspire creativity in projects.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technology to support interactive and hands-on learning activities.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Physical Materials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 to 'Circular Economy: A Guide for Students' for valuable insights on sustainability.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textbook serves as a key resource for understanding sustainable practices.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Textbook Resource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9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Invite local business owners to share their sustainability initiatives and experiences.</a:t>
            </a:r>
            <a:endParaRPr lang="en-US" sz="1098" dirty="0"/>
          </a:p>
          <a:p>
            <a:pPr algn="l" marL="0" indent="0">
              <a:lnSpc>
                <a:spcPct val="100000"/>
              </a:lnSpc>
              <a:spcBef>
                <a:spcPts val="1098"/>
              </a:spcBef>
              <a:buNone/>
            </a:pPr>
            <a:r>
              <a:rPr lang="en-US" sz="109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with sustainability experts and community leaders to broaden perspectives on environmental issues.</a:t>
            </a:r>
            <a:endParaRPr lang="en-US" sz="1098" dirty="0"/>
          </a:p>
        </p:txBody>
      </p:sp>
      <p:sp>
        <p:nvSpPr>
          <p:cNvPr id="12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Guest Speakers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77164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5732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43000" y="223267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2876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appreciate the role of community involvement in environmental efforts.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Active participation fosters sustainable and impactful initiatives.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2876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86028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828675"/>
                </a:moveTo>
                <a:cubicBezTo>
                  <a:pt x="470416" y="828675"/>
                  <a:pt x="505420" y="815816"/>
                  <a:pt x="542211" y="742236"/>
                </a:cubicBezTo>
                <a:cubicBezTo>
                  <a:pt x="557927" y="710625"/>
                  <a:pt x="571500" y="672227"/>
                  <a:pt x="581501" y="628650"/>
                </a:cubicBezTo>
                <a:lnTo>
                  <a:pt x="332899" y="628650"/>
                </a:lnTo>
                <a:cubicBezTo>
                  <a:pt x="342900" y="672227"/>
                  <a:pt x="356473" y="710625"/>
                  <a:pt x="372189" y="742236"/>
                </a:cubicBezTo>
                <a:cubicBezTo>
                  <a:pt x="408980" y="815816"/>
                  <a:pt x="443984" y="828675"/>
                  <a:pt x="457200" y="828675"/>
                </a:cubicBezTo>
                <a:moveTo>
                  <a:pt x="318790" y="542925"/>
                </a:moveTo>
                <a:lnTo>
                  <a:pt x="595610" y="542925"/>
                </a:lnTo>
                <a:cubicBezTo>
                  <a:pt x="598468" y="515600"/>
                  <a:pt x="600075" y="486847"/>
                  <a:pt x="600075" y="457200"/>
                </a:cubicBezTo>
                <a:cubicBezTo>
                  <a:pt x="600075" y="427553"/>
                  <a:pt x="598468" y="398800"/>
                  <a:pt x="595610" y="371475"/>
                </a:cubicBezTo>
                <a:lnTo>
                  <a:pt x="318790" y="371475"/>
                </a:lnTo>
                <a:cubicBezTo>
                  <a:pt x="315932" y="398800"/>
                  <a:pt x="314325" y="427553"/>
                  <a:pt x="314325" y="457200"/>
                </a:cubicBezTo>
                <a:cubicBezTo>
                  <a:pt x="314325" y="486847"/>
                  <a:pt x="315932" y="515600"/>
                  <a:pt x="318790" y="542925"/>
                </a:cubicBezTo>
                <a:moveTo>
                  <a:pt x="332899" y="285750"/>
                </a:moveTo>
                <a:lnTo>
                  <a:pt x="581501" y="285750"/>
                </a:lnTo>
                <a:cubicBezTo>
                  <a:pt x="571500" y="242173"/>
                  <a:pt x="557927" y="203775"/>
                  <a:pt x="542211" y="172164"/>
                </a:cubicBezTo>
                <a:cubicBezTo>
                  <a:pt x="505420" y="98584"/>
                  <a:pt x="470416" y="85725"/>
                  <a:pt x="457200" y="85725"/>
                </a:cubicBezTo>
                <a:cubicBezTo>
                  <a:pt x="443984" y="85725"/>
                  <a:pt x="408980" y="98584"/>
                  <a:pt x="372189" y="172164"/>
                </a:cubicBezTo>
                <a:cubicBezTo>
                  <a:pt x="356473" y="203775"/>
                  <a:pt x="342900" y="242173"/>
                  <a:pt x="332899" y="285750"/>
                </a:cubicBezTo>
                <a:moveTo>
                  <a:pt x="681692" y="371475"/>
                </a:moveTo>
                <a:cubicBezTo>
                  <a:pt x="684371" y="399157"/>
                  <a:pt x="685621" y="427911"/>
                  <a:pt x="685621" y="457200"/>
                </a:cubicBezTo>
                <a:cubicBezTo>
                  <a:pt x="685621" y="486489"/>
                  <a:pt x="684193" y="515243"/>
                  <a:pt x="681692" y="542925"/>
                </a:cubicBezTo>
                <a:lnTo>
                  <a:pt x="818674" y="542925"/>
                </a:lnTo>
                <a:cubicBezTo>
                  <a:pt x="825103" y="515422"/>
                  <a:pt x="828675" y="486668"/>
                  <a:pt x="828675" y="457200"/>
                </a:cubicBezTo>
                <a:cubicBezTo>
                  <a:pt x="828675" y="427732"/>
                  <a:pt x="825282" y="398978"/>
                  <a:pt x="818674" y="371475"/>
                </a:cubicBezTo>
                <a:lnTo>
                  <a:pt x="681692" y="371475"/>
                </a:lnTo>
                <a:moveTo>
                  <a:pt x="786705" y="285750"/>
                </a:moveTo>
                <a:cubicBezTo>
                  <a:pt x="748486" y="212348"/>
                  <a:pt x="686514" y="153412"/>
                  <a:pt x="610969" y="118943"/>
                </a:cubicBezTo>
                <a:cubicBezTo>
                  <a:pt x="636151" y="164663"/>
                  <a:pt x="656153" y="221635"/>
                  <a:pt x="669191" y="285750"/>
                </a:cubicBezTo>
                <a:lnTo>
                  <a:pt x="786884" y="285750"/>
                </a:lnTo>
                <a:lnTo>
                  <a:pt x="786705" y="285750"/>
                </a:lnTo>
                <a:moveTo>
                  <a:pt x="245031" y="285750"/>
                </a:moveTo>
                <a:cubicBezTo>
                  <a:pt x="258068" y="221635"/>
                  <a:pt x="278070" y="164842"/>
                  <a:pt x="303252" y="118943"/>
                </a:cubicBezTo>
                <a:cubicBezTo>
                  <a:pt x="227707" y="153412"/>
                  <a:pt x="165735" y="212348"/>
                  <a:pt x="127516" y="285750"/>
                </a:cubicBezTo>
                <a:lnTo>
                  <a:pt x="245209" y="285750"/>
                </a:lnTo>
                <a:lnTo>
                  <a:pt x="245031" y="285750"/>
                </a:lnTo>
                <a:moveTo>
                  <a:pt x="95726" y="371475"/>
                </a:moveTo>
                <a:cubicBezTo>
                  <a:pt x="89297" y="398978"/>
                  <a:pt x="85725" y="427732"/>
                  <a:pt x="85725" y="457200"/>
                </a:cubicBezTo>
                <a:cubicBezTo>
                  <a:pt x="85725" y="486668"/>
                  <a:pt x="89118" y="515422"/>
                  <a:pt x="95726" y="542925"/>
                </a:cubicBezTo>
                <a:lnTo>
                  <a:pt x="232708" y="542925"/>
                </a:lnTo>
                <a:cubicBezTo>
                  <a:pt x="230029" y="515243"/>
                  <a:pt x="228779" y="486489"/>
                  <a:pt x="228779" y="457200"/>
                </a:cubicBezTo>
                <a:cubicBezTo>
                  <a:pt x="228779" y="427911"/>
                  <a:pt x="230207" y="399157"/>
                  <a:pt x="232708" y="371475"/>
                </a:cubicBezTo>
                <a:lnTo>
                  <a:pt x="95726" y="371475"/>
                </a:lnTo>
                <a:moveTo>
                  <a:pt x="610969" y="795457"/>
                </a:moveTo>
                <a:cubicBezTo>
                  <a:pt x="686514" y="760988"/>
                  <a:pt x="748486" y="702052"/>
                  <a:pt x="786705" y="628650"/>
                </a:cubicBezTo>
                <a:lnTo>
                  <a:pt x="669012" y="628650"/>
                </a:lnTo>
                <a:cubicBezTo>
                  <a:pt x="655975" y="692765"/>
                  <a:pt x="635972" y="749558"/>
                  <a:pt x="610791" y="795457"/>
                </a:cubicBezTo>
                <a:lnTo>
                  <a:pt x="610969" y="795457"/>
                </a:lnTo>
                <a:moveTo>
                  <a:pt x="303431" y="795457"/>
                </a:moveTo>
                <a:cubicBezTo>
                  <a:pt x="278249" y="749737"/>
                  <a:pt x="258247" y="692765"/>
                  <a:pt x="245209" y="628650"/>
                </a:cubicBezTo>
                <a:lnTo>
                  <a:pt x="127516" y="628650"/>
                </a:lnTo>
                <a:cubicBezTo>
                  <a:pt x="165735" y="702052"/>
                  <a:pt x="227707" y="760988"/>
                  <a:pt x="303252" y="795457"/>
                </a:cubicBezTo>
                <a:lnTo>
                  <a:pt x="303431" y="795457"/>
                </a:lnTo>
                <a:moveTo>
                  <a:pt x="457200" y="914400"/>
                </a:move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1444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develop basic design and problem-solving abilities.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skills are vital for creating effective environmental solutions.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1444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04596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5490" y="644024"/>
                </a:moveTo>
                <a:lnTo>
                  <a:pt x="24414" y="783506"/>
                </a:lnTo>
                <a:lnTo>
                  <a:pt x="2268" y="858873"/>
                </a:lnTo>
                <a:cubicBezTo>
                  <a:pt x="-2197" y="874053"/>
                  <a:pt x="1911" y="890305"/>
                  <a:pt x="12984" y="901378"/>
                </a:cubicBezTo>
                <a:cubicBezTo>
                  <a:pt x="24056" y="912451"/>
                  <a:pt x="40308" y="916558"/>
                  <a:pt x="55310" y="912272"/>
                </a:cubicBezTo>
                <a:lnTo>
                  <a:pt x="130855" y="889948"/>
                </a:lnTo>
                <a:lnTo>
                  <a:pt x="270337" y="848871"/>
                </a:lnTo>
                <a:cubicBezTo>
                  <a:pt x="288911" y="843514"/>
                  <a:pt x="306234" y="834584"/>
                  <a:pt x="321415" y="822975"/>
                </a:cubicBezTo>
                <a:lnTo>
                  <a:pt x="321951" y="823332"/>
                </a:lnTo>
                <a:lnTo>
                  <a:pt x="322844" y="821904"/>
                </a:lnTo>
                <a:cubicBezTo>
                  <a:pt x="325344" y="819939"/>
                  <a:pt x="327666" y="817975"/>
                  <a:pt x="329987" y="816010"/>
                </a:cubicBezTo>
                <a:cubicBezTo>
                  <a:pt x="332488" y="813867"/>
                  <a:pt x="334809" y="811545"/>
                  <a:pt x="337131" y="809224"/>
                </a:cubicBezTo>
                <a:lnTo>
                  <a:pt x="880413" y="266120"/>
                </a:lnTo>
                <a:cubicBezTo>
                  <a:pt x="919525" y="227008"/>
                  <a:pt x="924347" y="166822"/>
                  <a:pt x="895058" y="122352"/>
                </a:cubicBezTo>
                <a:cubicBezTo>
                  <a:pt x="890950" y="116101"/>
                  <a:pt x="885950" y="110029"/>
                  <a:pt x="880413" y="104493"/>
                </a:cubicBezTo>
                <a:lnTo>
                  <a:pt x="810047" y="33948"/>
                </a:lnTo>
                <a:cubicBezTo>
                  <a:pt x="765399" y="-10700"/>
                  <a:pt x="693069" y="-10700"/>
                  <a:pt x="648420" y="33948"/>
                </a:cubicBezTo>
                <a:lnTo>
                  <a:pt x="105138" y="577230"/>
                </a:lnTo>
                <a:cubicBezTo>
                  <a:pt x="100673" y="581695"/>
                  <a:pt x="96387" y="586517"/>
                  <a:pt x="92458" y="591518"/>
                </a:cubicBezTo>
                <a:lnTo>
                  <a:pt x="91029" y="592411"/>
                </a:lnTo>
                <a:lnTo>
                  <a:pt x="91386" y="592946"/>
                </a:lnTo>
                <a:cubicBezTo>
                  <a:pt x="79778" y="608127"/>
                  <a:pt x="71026" y="625451"/>
                  <a:pt x="65490" y="644024"/>
                </a:cubicBezTo>
                <a:lnTo>
                  <a:pt x="65490" y="644024"/>
                </a:lnTo>
                <a:moveTo>
                  <a:pt x="684496" y="340594"/>
                </a:moveTo>
                <a:lnTo>
                  <a:pt x="353026" y="672064"/>
                </a:lnTo>
                <a:lnTo>
                  <a:pt x="264444" y="649918"/>
                </a:lnTo>
                <a:lnTo>
                  <a:pt x="242298" y="561335"/>
                </a:lnTo>
                <a:lnTo>
                  <a:pt x="573768" y="229865"/>
                </a:lnTo>
                <a:lnTo>
                  <a:pt x="684496" y="340594"/>
                </a:lnTo>
                <a:moveTo>
                  <a:pt x="173718" y="640452"/>
                </a:moveTo>
                <a:lnTo>
                  <a:pt x="187470" y="695816"/>
                </a:lnTo>
                <a:cubicBezTo>
                  <a:pt x="191220" y="711176"/>
                  <a:pt x="203364" y="723141"/>
                  <a:pt x="218724" y="727070"/>
                </a:cubicBezTo>
                <a:lnTo>
                  <a:pt x="274088" y="740822"/>
                </a:lnTo>
                <a:lnTo>
                  <a:pt x="260872" y="760825"/>
                </a:lnTo>
                <a:cubicBezTo>
                  <a:pt x="256228" y="763325"/>
                  <a:pt x="251406" y="765468"/>
                  <a:pt x="246406" y="766897"/>
                </a:cubicBezTo>
                <a:lnTo>
                  <a:pt x="204615" y="779220"/>
                </a:lnTo>
                <a:lnTo>
                  <a:pt x="106567" y="807795"/>
                </a:lnTo>
                <a:lnTo>
                  <a:pt x="135320" y="709925"/>
                </a:lnTo>
                <a:lnTo>
                  <a:pt x="147643" y="668134"/>
                </a:lnTo>
                <a:cubicBezTo>
                  <a:pt x="149072" y="663134"/>
                  <a:pt x="151215" y="658133"/>
                  <a:pt x="153715" y="653668"/>
                </a:cubicBezTo>
                <a:lnTo>
                  <a:pt x="173718" y="640452"/>
                </a:lnTo>
                <a:moveTo>
                  <a:pt x="563588" y="390064"/>
                </a:moveTo>
                <a:cubicBezTo>
                  <a:pt x="574661" y="378991"/>
                  <a:pt x="574661" y="360775"/>
                  <a:pt x="563588" y="349702"/>
                </a:cubicBezTo>
                <a:cubicBezTo>
                  <a:pt x="552515" y="338629"/>
                  <a:pt x="534299" y="338629"/>
                  <a:pt x="523226" y="349702"/>
                </a:cubicBezTo>
                <a:lnTo>
                  <a:pt x="351776" y="521152"/>
                </a:lnTo>
                <a:cubicBezTo>
                  <a:pt x="340703" y="532225"/>
                  <a:pt x="340703" y="550441"/>
                  <a:pt x="351776" y="561514"/>
                </a:cubicBezTo>
                <a:cubicBezTo>
                  <a:pt x="362849" y="572587"/>
                  <a:pt x="381065" y="572587"/>
                  <a:pt x="392138" y="561514"/>
                </a:cubicBezTo>
                <a:lnTo>
                  <a:pt x="563588" y="39006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0012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know the principles of recycling and reuse.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practices help minimize waste and conserve resources.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0012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Recycling Concepts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23164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324148" y="80229"/>
                </a:moveTo>
                <a:cubicBezTo>
                  <a:pt x="353080" y="34509"/>
                  <a:pt x="403622" y="7184"/>
                  <a:pt x="457200" y="7184"/>
                </a:cubicBezTo>
                <a:cubicBezTo>
                  <a:pt x="510778" y="7184"/>
                  <a:pt x="561320" y="34509"/>
                  <a:pt x="590252" y="80229"/>
                </a:cubicBezTo>
                <a:lnTo>
                  <a:pt x="701516" y="255430"/>
                </a:lnTo>
                <a:lnTo>
                  <a:pt x="713303" y="198637"/>
                </a:lnTo>
                <a:cubicBezTo>
                  <a:pt x="718125" y="175420"/>
                  <a:pt x="740807" y="160596"/>
                  <a:pt x="763845" y="165240"/>
                </a:cubicBezTo>
                <a:cubicBezTo>
                  <a:pt x="786884" y="169883"/>
                  <a:pt x="801886" y="192743"/>
                  <a:pt x="797243" y="215782"/>
                </a:cubicBezTo>
                <a:lnTo>
                  <a:pt x="762595" y="384374"/>
                </a:lnTo>
                <a:cubicBezTo>
                  <a:pt x="760095" y="396340"/>
                  <a:pt x="752594" y="406698"/>
                  <a:pt x="742057" y="412771"/>
                </a:cubicBezTo>
                <a:cubicBezTo>
                  <a:pt x="731520" y="418843"/>
                  <a:pt x="718661" y="420272"/>
                  <a:pt x="707053" y="416343"/>
                </a:cubicBezTo>
                <a:lnTo>
                  <a:pt x="543818" y="362050"/>
                </a:lnTo>
                <a:cubicBezTo>
                  <a:pt x="521315" y="354549"/>
                  <a:pt x="509171" y="330260"/>
                  <a:pt x="516672" y="307936"/>
                </a:cubicBezTo>
                <a:cubicBezTo>
                  <a:pt x="524173" y="285612"/>
                  <a:pt x="548461" y="273289"/>
                  <a:pt x="570786" y="280790"/>
                </a:cubicBezTo>
                <a:lnTo>
                  <a:pt x="628293" y="299899"/>
                </a:lnTo>
                <a:lnTo>
                  <a:pt x="517922" y="126128"/>
                </a:lnTo>
                <a:cubicBezTo>
                  <a:pt x="504885" y="105589"/>
                  <a:pt x="481846" y="92909"/>
                  <a:pt x="457200" y="92909"/>
                </a:cubicBezTo>
                <a:cubicBezTo>
                  <a:pt x="432554" y="92909"/>
                  <a:pt x="409515" y="105589"/>
                  <a:pt x="396478" y="126128"/>
                </a:cubicBezTo>
                <a:lnTo>
                  <a:pt x="358080" y="186671"/>
                </a:lnTo>
                <a:cubicBezTo>
                  <a:pt x="345579" y="206316"/>
                  <a:pt x="319861" y="212388"/>
                  <a:pt x="299859" y="200423"/>
                </a:cubicBezTo>
                <a:cubicBezTo>
                  <a:pt x="279142" y="188100"/>
                  <a:pt x="272891" y="161132"/>
                  <a:pt x="285750" y="140772"/>
                </a:cubicBezTo>
                <a:lnTo>
                  <a:pt x="324148" y="80229"/>
                </a:lnTo>
                <a:moveTo>
                  <a:pt x="784027" y="463491"/>
                </a:moveTo>
                <a:cubicBezTo>
                  <a:pt x="804029" y="451525"/>
                  <a:pt x="829747" y="457598"/>
                  <a:pt x="842248" y="477243"/>
                </a:cubicBezTo>
                <a:lnTo>
                  <a:pt x="890111" y="552610"/>
                </a:lnTo>
                <a:cubicBezTo>
                  <a:pt x="905828" y="577434"/>
                  <a:pt x="914221" y="606188"/>
                  <a:pt x="914400" y="635477"/>
                </a:cubicBezTo>
                <a:cubicBezTo>
                  <a:pt x="914936" y="722274"/>
                  <a:pt x="844748" y="792997"/>
                  <a:pt x="757952" y="792997"/>
                </a:cubicBezTo>
                <a:lnTo>
                  <a:pt x="512921" y="792997"/>
                </a:lnTo>
                <a:lnTo>
                  <a:pt x="557213" y="832287"/>
                </a:lnTo>
                <a:cubicBezTo>
                  <a:pt x="574893" y="848004"/>
                  <a:pt x="576501" y="875150"/>
                  <a:pt x="560784" y="892831"/>
                </a:cubicBezTo>
                <a:cubicBezTo>
                  <a:pt x="545068" y="910511"/>
                  <a:pt x="517922" y="912119"/>
                  <a:pt x="500241" y="896403"/>
                </a:cubicBezTo>
                <a:lnTo>
                  <a:pt x="371654" y="782103"/>
                </a:lnTo>
                <a:cubicBezTo>
                  <a:pt x="362545" y="773887"/>
                  <a:pt x="357188" y="762279"/>
                  <a:pt x="357188" y="750134"/>
                </a:cubicBezTo>
                <a:cubicBezTo>
                  <a:pt x="357188" y="737990"/>
                  <a:pt x="362367" y="726203"/>
                  <a:pt x="371654" y="718166"/>
                </a:cubicBezTo>
                <a:lnTo>
                  <a:pt x="500241" y="603866"/>
                </a:lnTo>
                <a:cubicBezTo>
                  <a:pt x="517922" y="588150"/>
                  <a:pt x="545068" y="589757"/>
                  <a:pt x="560784" y="607438"/>
                </a:cubicBezTo>
                <a:cubicBezTo>
                  <a:pt x="576501" y="625119"/>
                  <a:pt x="574893" y="652265"/>
                  <a:pt x="557213" y="667981"/>
                </a:cubicBezTo>
                <a:lnTo>
                  <a:pt x="512743" y="707272"/>
                </a:lnTo>
                <a:lnTo>
                  <a:pt x="757952" y="707272"/>
                </a:lnTo>
                <a:cubicBezTo>
                  <a:pt x="797242" y="707272"/>
                  <a:pt x="829032" y="675303"/>
                  <a:pt x="828675" y="636013"/>
                </a:cubicBezTo>
                <a:cubicBezTo>
                  <a:pt x="828675" y="622797"/>
                  <a:pt x="824746" y="609760"/>
                  <a:pt x="817602" y="598508"/>
                </a:cubicBezTo>
                <a:lnTo>
                  <a:pt x="769739" y="523142"/>
                </a:lnTo>
                <a:cubicBezTo>
                  <a:pt x="756880" y="502782"/>
                  <a:pt x="763131" y="475814"/>
                  <a:pt x="783848" y="463491"/>
                </a:cubicBezTo>
                <a:lnTo>
                  <a:pt x="784027" y="463491"/>
                </a:lnTo>
                <a:moveTo>
                  <a:pt x="227528" y="470099"/>
                </a:moveTo>
                <a:lnTo>
                  <a:pt x="215563" y="411520"/>
                </a:lnTo>
                <a:lnTo>
                  <a:pt x="96798" y="598508"/>
                </a:lnTo>
                <a:cubicBezTo>
                  <a:pt x="89654" y="609760"/>
                  <a:pt x="85904" y="622797"/>
                  <a:pt x="85725" y="636013"/>
                </a:cubicBezTo>
                <a:cubicBezTo>
                  <a:pt x="85546" y="675303"/>
                  <a:pt x="117336" y="707272"/>
                  <a:pt x="156448" y="707272"/>
                </a:cubicBezTo>
                <a:lnTo>
                  <a:pt x="242887" y="707272"/>
                </a:lnTo>
                <a:cubicBezTo>
                  <a:pt x="266640" y="707272"/>
                  <a:pt x="285750" y="726381"/>
                  <a:pt x="285750" y="750134"/>
                </a:cubicBezTo>
                <a:cubicBezTo>
                  <a:pt x="285750" y="773887"/>
                  <a:pt x="266640" y="792997"/>
                  <a:pt x="242887" y="792997"/>
                </a:cubicBezTo>
                <a:lnTo>
                  <a:pt x="156448" y="792997"/>
                </a:lnTo>
                <a:cubicBezTo>
                  <a:pt x="69652" y="792997"/>
                  <a:pt x="-536" y="722452"/>
                  <a:pt x="0" y="635656"/>
                </a:cubicBezTo>
                <a:cubicBezTo>
                  <a:pt x="179" y="606366"/>
                  <a:pt x="8572" y="577613"/>
                  <a:pt x="24289" y="552788"/>
                </a:cubicBezTo>
                <a:lnTo>
                  <a:pt x="140732" y="369372"/>
                </a:lnTo>
                <a:lnTo>
                  <a:pt x="85011" y="387768"/>
                </a:lnTo>
                <a:cubicBezTo>
                  <a:pt x="62508" y="395268"/>
                  <a:pt x="38219" y="383124"/>
                  <a:pt x="30897" y="360621"/>
                </a:cubicBezTo>
                <a:cubicBezTo>
                  <a:pt x="23574" y="338118"/>
                  <a:pt x="35540" y="313830"/>
                  <a:pt x="58043" y="306507"/>
                </a:cubicBezTo>
                <a:lnTo>
                  <a:pt x="221278" y="252215"/>
                </a:lnTo>
                <a:cubicBezTo>
                  <a:pt x="232886" y="248286"/>
                  <a:pt x="245566" y="249715"/>
                  <a:pt x="256282" y="255787"/>
                </a:cubicBezTo>
                <a:cubicBezTo>
                  <a:pt x="266998" y="261859"/>
                  <a:pt x="274320" y="272217"/>
                  <a:pt x="276820" y="284183"/>
                </a:cubicBezTo>
                <a:lnTo>
                  <a:pt x="311467" y="452776"/>
                </a:lnTo>
                <a:cubicBezTo>
                  <a:pt x="316290" y="475993"/>
                  <a:pt x="301288" y="498674"/>
                  <a:pt x="278070" y="503318"/>
                </a:cubicBezTo>
                <a:cubicBezTo>
                  <a:pt x="254853" y="507961"/>
                  <a:pt x="232172" y="493138"/>
                  <a:pt x="227528" y="469921"/>
                </a:cubicBezTo>
                <a:lnTo>
                  <a:pt x="227528" y="4700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5800" y="437639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understand how human activities affect the environment.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the consequences of pollution and deforestation is essential.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5800" y="3792662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Impact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250699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88952" y="14109"/>
                </a:moveTo>
                <a:cubicBezTo>
                  <a:pt x="480915" y="5179"/>
                  <a:pt x="469306" y="0"/>
                  <a:pt x="457162" y="0"/>
                </a:cubicBezTo>
                <a:cubicBezTo>
                  <a:pt x="445018" y="0"/>
                  <a:pt x="433409" y="5179"/>
                  <a:pt x="425372" y="14109"/>
                </a:cubicBezTo>
                <a:lnTo>
                  <a:pt x="168197" y="299859"/>
                </a:lnTo>
                <a:cubicBezTo>
                  <a:pt x="156946" y="312360"/>
                  <a:pt x="154088" y="330577"/>
                  <a:pt x="160875" y="345936"/>
                </a:cubicBezTo>
                <a:cubicBezTo>
                  <a:pt x="167662" y="361295"/>
                  <a:pt x="183021" y="371475"/>
                  <a:pt x="199987" y="371475"/>
                </a:cubicBezTo>
                <a:lnTo>
                  <a:pt x="221061" y="371475"/>
                </a:lnTo>
                <a:lnTo>
                  <a:pt x="110333" y="500777"/>
                </a:lnTo>
                <a:cubicBezTo>
                  <a:pt x="99439" y="513457"/>
                  <a:pt x="96938" y="531316"/>
                  <a:pt x="103904" y="546497"/>
                </a:cubicBezTo>
                <a:cubicBezTo>
                  <a:pt x="110869" y="561677"/>
                  <a:pt x="126049" y="571500"/>
                  <a:pt x="142837" y="571500"/>
                </a:cubicBezTo>
                <a:lnTo>
                  <a:pt x="185700" y="571500"/>
                </a:lnTo>
                <a:lnTo>
                  <a:pt x="65685" y="731520"/>
                </a:lnTo>
                <a:cubicBezTo>
                  <a:pt x="55862" y="744557"/>
                  <a:pt x="54433" y="761881"/>
                  <a:pt x="61577" y="776347"/>
                </a:cubicBezTo>
                <a:cubicBezTo>
                  <a:pt x="68721" y="790813"/>
                  <a:pt x="83723" y="800100"/>
                  <a:pt x="99975" y="800100"/>
                </a:cubicBezTo>
                <a:lnTo>
                  <a:pt x="342862" y="800100"/>
                </a:lnTo>
                <a:lnTo>
                  <a:pt x="414300" y="800100"/>
                </a:lnTo>
                <a:lnTo>
                  <a:pt x="414300" y="871538"/>
                </a:lnTo>
                <a:cubicBezTo>
                  <a:pt x="414300" y="895290"/>
                  <a:pt x="433409" y="914400"/>
                  <a:pt x="457162" y="914400"/>
                </a:cubicBezTo>
                <a:cubicBezTo>
                  <a:pt x="480915" y="914400"/>
                  <a:pt x="500025" y="895290"/>
                  <a:pt x="500025" y="871538"/>
                </a:cubicBezTo>
                <a:lnTo>
                  <a:pt x="500025" y="800100"/>
                </a:lnTo>
                <a:lnTo>
                  <a:pt x="571462" y="800100"/>
                </a:lnTo>
                <a:lnTo>
                  <a:pt x="814350" y="800100"/>
                </a:lnTo>
                <a:cubicBezTo>
                  <a:pt x="830602" y="800100"/>
                  <a:pt x="845425" y="790992"/>
                  <a:pt x="852747" y="776347"/>
                </a:cubicBezTo>
                <a:cubicBezTo>
                  <a:pt x="860070" y="761702"/>
                  <a:pt x="858462" y="744379"/>
                  <a:pt x="848640" y="731520"/>
                </a:cubicBezTo>
                <a:lnTo>
                  <a:pt x="728625" y="571500"/>
                </a:lnTo>
                <a:lnTo>
                  <a:pt x="771487" y="571500"/>
                </a:lnTo>
                <a:cubicBezTo>
                  <a:pt x="788275" y="571500"/>
                  <a:pt x="803455" y="561677"/>
                  <a:pt x="810421" y="546497"/>
                </a:cubicBezTo>
                <a:cubicBezTo>
                  <a:pt x="817386" y="531316"/>
                  <a:pt x="814885" y="513457"/>
                  <a:pt x="803991" y="500777"/>
                </a:cubicBezTo>
                <a:lnTo>
                  <a:pt x="693263" y="371475"/>
                </a:lnTo>
                <a:lnTo>
                  <a:pt x="714337" y="371475"/>
                </a:lnTo>
                <a:cubicBezTo>
                  <a:pt x="731303" y="371475"/>
                  <a:pt x="746663" y="361474"/>
                  <a:pt x="753449" y="346115"/>
                </a:cubicBezTo>
                <a:cubicBezTo>
                  <a:pt x="760236" y="330756"/>
                  <a:pt x="757557" y="312539"/>
                  <a:pt x="746127" y="300038"/>
                </a:cubicBezTo>
                <a:lnTo>
                  <a:pt x="488952" y="14288"/>
                </a:lnTo>
                <a:lnTo>
                  <a:pt x="488952" y="14109"/>
                </a:lnTo>
                <a:moveTo>
                  <a:pt x="500025" y="714375"/>
                </a:moveTo>
                <a:lnTo>
                  <a:pt x="500025" y="385763"/>
                </a:lnTo>
                <a:cubicBezTo>
                  <a:pt x="500025" y="362010"/>
                  <a:pt x="480915" y="342900"/>
                  <a:pt x="457162" y="342900"/>
                </a:cubicBezTo>
                <a:cubicBezTo>
                  <a:pt x="433409" y="342900"/>
                  <a:pt x="414300" y="362010"/>
                  <a:pt x="414300" y="385763"/>
                </a:cubicBezTo>
                <a:lnTo>
                  <a:pt x="414300" y="714375"/>
                </a:lnTo>
                <a:lnTo>
                  <a:pt x="342862" y="714375"/>
                </a:lnTo>
                <a:lnTo>
                  <a:pt x="185700" y="714375"/>
                </a:lnTo>
                <a:lnTo>
                  <a:pt x="305715" y="554355"/>
                </a:lnTo>
                <a:cubicBezTo>
                  <a:pt x="315537" y="541318"/>
                  <a:pt x="316966" y="523994"/>
                  <a:pt x="309822" y="509528"/>
                </a:cubicBezTo>
                <a:cubicBezTo>
                  <a:pt x="302678" y="495062"/>
                  <a:pt x="287677" y="485775"/>
                  <a:pt x="271425" y="485775"/>
                </a:cubicBezTo>
                <a:lnTo>
                  <a:pt x="236063" y="485775"/>
                </a:lnTo>
                <a:lnTo>
                  <a:pt x="346791" y="356473"/>
                </a:lnTo>
                <a:cubicBezTo>
                  <a:pt x="357685" y="343793"/>
                  <a:pt x="360186" y="325934"/>
                  <a:pt x="353221" y="310753"/>
                </a:cubicBezTo>
                <a:cubicBezTo>
                  <a:pt x="346255" y="295573"/>
                  <a:pt x="331075" y="285750"/>
                  <a:pt x="314287" y="285750"/>
                </a:cubicBezTo>
                <a:lnTo>
                  <a:pt x="296249" y="285750"/>
                </a:lnTo>
                <a:lnTo>
                  <a:pt x="457162" y="106978"/>
                </a:lnTo>
                <a:lnTo>
                  <a:pt x="618075" y="285750"/>
                </a:lnTo>
                <a:lnTo>
                  <a:pt x="600037" y="285750"/>
                </a:lnTo>
                <a:cubicBezTo>
                  <a:pt x="583249" y="285750"/>
                  <a:pt x="568069" y="295573"/>
                  <a:pt x="561104" y="310753"/>
                </a:cubicBezTo>
                <a:cubicBezTo>
                  <a:pt x="554138" y="325934"/>
                  <a:pt x="556639" y="343793"/>
                  <a:pt x="567533" y="356473"/>
                </a:cubicBezTo>
                <a:lnTo>
                  <a:pt x="678261" y="485775"/>
                </a:lnTo>
                <a:lnTo>
                  <a:pt x="642900" y="485775"/>
                </a:lnTo>
                <a:cubicBezTo>
                  <a:pt x="626648" y="485775"/>
                  <a:pt x="611824" y="494883"/>
                  <a:pt x="604502" y="509528"/>
                </a:cubicBezTo>
                <a:cubicBezTo>
                  <a:pt x="597180" y="524173"/>
                  <a:pt x="598787" y="541496"/>
                  <a:pt x="608610" y="554355"/>
                </a:cubicBezTo>
                <a:lnTo>
                  <a:pt x="728625" y="714375"/>
                </a:lnTo>
                <a:lnTo>
                  <a:pt x="571462" y="714375"/>
                </a:lnTo>
                <a:lnTo>
                  <a:pt x="500025" y="7143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Prior Knowledge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takeaways include reducing waste, reusing materials, and recycling.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Creative thinking is essential for effective waste reduction.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 Strategies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Applying circular economy principles helps create a sustainable future.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Individuals can make a positive impact on the environment through their actions.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Impactful Practices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lesson plan on circular economy principles engages students in practical applications.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learn to apply sustainable practices in their daily lives.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Sustainability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1" y="3315767"/>
            <a:ext cx="3383280" cy="2743200"/>
          </a:xfrm>
          <a:custGeom>
            <a:avLst/>
            <a:gdLst/>
            <a:ahLst/>
            <a:cxnLst/>
            <a:rect l="l" t="t" r="r" b="b"/>
            <a:pathLst>
              <a:path w="3383280" h="2743200">
                <a:moveTo>
                  <a:pt x="0" y="2743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Opportunities for real-world application include community clean-up events and sustainability workshops.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the school and community fosters a culture of sustainability.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077201" y="2737984"/>
            <a:ext cx="3383280" cy="457200"/>
          </a:xfrm>
          <a:custGeom>
            <a:avLst/>
            <a:gdLst/>
            <a:ahLst/>
            <a:cxnLst/>
            <a:rect l="l" t="t" r="r" b="b"/>
            <a:pathLst>
              <a:path w="3383280" h="457200">
                <a:moveTo>
                  <a:pt x="0" y="457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404361" y="3315767"/>
            <a:ext cx="3383280" cy="2743200"/>
          </a:xfrm>
          <a:custGeom>
            <a:avLst/>
            <a:gdLst/>
            <a:ahLst/>
            <a:cxnLst/>
            <a:rect l="l" t="t" r="r" b="b"/>
            <a:pathLst>
              <a:path w="3383280" h="2743200">
                <a:moveTo>
                  <a:pt x="0" y="2743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demonstrated their understanding by proposing waste reduction strategies in group projects and presentations.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provided evidence through their proposals and discussions.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404361" y="2737984"/>
            <a:ext cx="3383280" cy="457200"/>
          </a:xfrm>
          <a:custGeom>
            <a:avLst/>
            <a:gdLst/>
            <a:ahLst/>
            <a:cxnLst/>
            <a:rect l="l" t="t" r="r" b="b"/>
            <a:pathLst>
              <a:path w="3383280" h="457200">
                <a:moveTo>
                  <a:pt x="0" y="457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Circular Economy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315767"/>
            <a:ext cx="3383280" cy="2743200"/>
          </a:xfrm>
          <a:custGeom>
            <a:avLst/>
            <a:gdLst/>
            <a:ahLst/>
            <a:cxnLst/>
            <a:rect l="l" t="t" r="r" b="b"/>
            <a:pathLst>
              <a:path w="3383280" h="2743200">
                <a:moveTo>
                  <a:pt x="0" y="2743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found the concept of circular economy difficult.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Future lessons should incorporate hands-on activities to enhance understanding.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18" y="2737984"/>
            <a:ext cx="3383280" cy="457200"/>
          </a:xfrm>
          <a:custGeom>
            <a:avLst/>
            <a:gdLst/>
            <a:ahLst/>
            <a:cxnLst/>
            <a:rect l="l" t="t" r="r" b="b"/>
            <a:pathLst>
              <a:path w="3383280" h="457200">
                <a:moveTo>
                  <a:pt x="0" y="4572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Challenging Aspects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99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37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0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explore the impact of community engagement on sustainability.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outline actionable steps for local sustainability projects.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30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 Sustainability Initiatives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5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658582" y="443627"/>
                </a:moveTo>
                <a:cubicBezTo>
                  <a:pt x="836247" y="424124"/>
                  <a:pt x="976622" y="281607"/>
                  <a:pt x="992910" y="102870"/>
                </a:cubicBezTo>
                <a:lnTo>
                  <a:pt x="977265" y="102870"/>
                </a:lnTo>
                <a:cubicBezTo>
                  <a:pt x="812887" y="102870"/>
                  <a:pt x="672941" y="208097"/>
                  <a:pt x="621292" y="354687"/>
                </a:cubicBezTo>
                <a:cubicBezTo>
                  <a:pt x="602432" y="318683"/>
                  <a:pt x="579715" y="284821"/>
                  <a:pt x="553569" y="253746"/>
                </a:cubicBezTo>
                <a:cubicBezTo>
                  <a:pt x="634579" y="102870"/>
                  <a:pt x="794028" y="0"/>
                  <a:pt x="977265" y="0"/>
                </a:cubicBezTo>
                <a:lnTo>
                  <a:pt x="1028700" y="0"/>
                </a:lnTo>
                <a:cubicBezTo>
                  <a:pt x="1066633" y="0"/>
                  <a:pt x="1097280" y="30647"/>
                  <a:pt x="1097280" y="68580"/>
                </a:cubicBezTo>
                <a:cubicBezTo>
                  <a:pt x="1097280" y="312039"/>
                  <a:pt x="915972" y="513064"/>
                  <a:pt x="681085" y="544354"/>
                </a:cubicBezTo>
                <a:cubicBezTo>
                  <a:pt x="676585" y="509635"/>
                  <a:pt x="669084" y="475988"/>
                  <a:pt x="658582" y="443413"/>
                </a:cubicBezTo>
                <a:lnTo>
                  <a:pt x="658582" y="443627"/>
                </a:lnTo>
                <a:moveTo>
                  <a:pt x="102870" y="240030"/>
                </a:moveTo>
                <a:lnTo>
                  <a:pt x="102870" y="274320"/>
                </a:lnTo>
                <a:cubicBezTo>
                  <a:pt x="102870" y="482632"/>
                  <a:pt x="271748" y="651510"/>
                  <a:pt x="480060" y="651510"/>
                </a:cubicBezTo>
                <a:lnTo>
                  <a:pt x="497205" y="651510"/>
                </a:lnTo>
                <a:lnTo>
                  <a:pt x="497205" y="617220"/>
                </a:lnTo>
                <a:lnTo>
                  <a:pt x="497205" y="617220"/>
                </a:lnTo>
                <a:cubicBezTo>
                  <a:pt x="497205" y="408908"/>
                  <a:pt x="328327" y="240030"/>
                  <a:pt x="120015" y="240030"/>
                </a:cubicBezTo>
                <a:lnTo>
                  <a:pt x="102870" y="240030"/>
                </a:lnTo>
                <a:moveTo>
                  <a:pt x="600075" y="617220"/>
                </a:moveTo>
                <a:lnTo>
                  <a:pt x="600075" y="651510"/>
                </a:lnTo>
                <a:lnTo>
                  <a:pt x="600075" y="754380"/>
                </a:lnTo>
                <a:lnTo>
                  <a:pt x="600075" y="1045845"/>
                </a:lnTo>
                <a:cubicBezTo>
                  <a:pt x="600075" y="1074349"/>
                  <a:pt x="577144" y="1097280"/>
                  <a:pt x="548640" y="1097280"/>
                </a:cubicBezTo>
                <a:cubicBezTo>
                  <a:pt x="520136" y="1097280"/>
                  <a:pt x="497205" y="1074349"/>
                  <a:pt x="497205" y="1045845"/>
                </a:cubicBezTo>
                <a:lnTo>
                  <a:pt x="497205" y="754380"/>
                </a:lnTo>
                <a:lnTo>
                  <a:pt x="480060" y="754380"/>
                </a:lnTo>
                <a:cubicBezTo>
                  <a:pt x="214955" y="754380"/>
                  <a:pt x="0" y="539425"/>
                  <a:pt x="0" y="274320"/>
                </a:cubicBezTo>
                <a:lnTo>
                  <a:pt x="0" y="205740"/>
                </a:lnTo>
                <a:cubicBezTo>
                  <a:pt x="0" y="167807"/>
                  <a:pt x="30647" y="137160"/>
                  <a:pt x="68580" y="137160"/>
                </a:cubicBezTo>
                <a:lnTo>
                  <a:pt x="120015" y="137160"/>
                </a:lnTo>
                <a:cubicBezTo>
                  <a:pt x="385120" y="137160"/>
                  <a:pt x="600075" y="352115"/>
                  <a:pt x="600075" y="617220"/>
                </a:cubicBezTo>
                <a:lnTo>
                  <a:pt x="600075" y="6172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9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understand the importance of reducing waste.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develop a comprehensive plan for waste reduction in their community.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49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Waste Reduction Strategies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54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88977" y="96275"/>
                </a:moveTo>
                <a:cubicBezTo>
                  <a:pt x="423696" y="41411"/>
                  <a:pt x="484346" y="8621"/>
                  <a:pt x="548640" y="8621"/>
                </a:cubicBezTo>
                <a:cubicBezTo>
                  <a:pt x="612934" y="8621"/>
                  <a:pt x="673584" y="41411"/>
                  <a:pt x="708303" y="96275"/>
                </a:cubicBezTo>
                <a:lnTo>
                  <a:pt x="841819" y="306516"/>
                </a:lnTo>
                <a:lnTo>
                  <a:pt x="855964" y="238364"/>
                </a:lnTo>
                <a:cubicBezTo>
                  <a:pt x="861751" y="210504"/>
                  <a:pt x="888968" y="192716"/>
                  <a:pt x="916615" y="198288"/>
                </a:cubicBezTo>
                <a:cubicBezTo>
                  <a:pt x="944261" y="203860"/>
                  <a:pt x="962263" y="231292"/>
                  <a:pt x="956691" y="258938"/>
                </a:cubicBezTo>
                <a:lnTo>
                  <a:pt x="915114" y="461249"/>
                </a:lnTo>
                <a:cubicBezTo>
                  <a:pt x="912114" y="475608"/>
                  <a:pt x="903113" y="488038"/>
                  <a:pt x="890468" y="495325"/>
                </a:cubicBezTo>
                <a:cubicBezTo>
                  <a:pt x="877824" y="502611"/>
                  <a:pt x="862393" y="504326"/>
                  <a:pt x="848463" y="499611"/>
                </a:cubicBezTo>
                <a:lnTo>
                  <a:pt x="652582" y="434460"/>
                </a:lnTo>
                <a:cubicBezTo>
                  <a:pt x="625578" y="425459"/>
                  <a:pt x="611005" y="396312"/>
                  <a:pt x="620006" y="369523"/>
                </a:cubicBezTo>
                <a:cubicBezTo>
                  <a:pt x="629007" y="342734"/>
                  <a:pt x="658154" y="327947"/>
                  <a:pt x="684943" y="336948"/>
                </a:cubicBezTo>
                <a:lnTo>
                  <a:pt x="753951" y="359879"/>
                </a:lnTo>
                <a:lnTo>
                  <a:pt x="621506" y="151353"/>
                </a:lnTo>
                <a:cubicBezTo>
                  <a:pt x="605861" y="126707"/>
                  <a:pt x="578215" y="111491"/>
                  <a:pt x="548640" y="111491"/>
                </a:cubicBezTo>
                <a:cubicBezTo>
                  <a:pt x="519065" y="111491"/>
                  <a:pt x="491419" y="126707"/>
                  <a:pt x="475774" y="151353"/>
                </a:cubicBezTo>
                <a:lnTo>
                  <a:pt x="429697" y="224005"/>
                </a:lnTo>
                <a:cubicBezTo>
                  <a:pt x="414695" y="247580"/>
                  <a:pt x="383834" y="254866"/>
                  <a:pt x="359831" y="240507"/>
                </a:cubicBezTo>
                <a:cubicBezTo>
                  <a:pt x="334970" y="225720"/>
                  <a:pt x="327469" y="193359"/>
                  <a:pt x="342900" y="168927"/>
                </a:cubicBezTo>
                <a:lnTo>
                  <a:pt x="388977" y="96275"/>
                </a:lnTo>
                <a:moveTo>
                  <a:pt x="940832" y="556190"/>
                </a:moveTo>
                <a:cubicBezTo>
                  <a:pt x="964835" y="541831"/>
                  <a:pt x="995696" y="549117"/>
                  <a:pt x="1010698" y="572692"/>
                </a:cubicBezTo>
                <a:lnTo>
                  <a:pt x="1068134" y="663132"/>
                </a:lnTo>
                <a:cubicBezTo>
                  <a:pt x="1086993" y="692921"/>
                  <a:pt x="1097066" y="727425"/>
                  <a:pt x="1097280" y="762573"/>
                </a:cubicBezTo>
                <a:cubicBezTo>
                  <a:pt x="1097923" y="866728"/>
                  <a:pt x="1013698" y="951596"/>
                  <a:pt x="909542" y="951596"/>
                </a:cubicBezTo>
                <a:lnTo>
                  <a:pt x="615506" y="951596"/>
                </a:lnTo>
                <a:lnTo>
                  <a:pt x="668655" y="998745"/>
                </a:lnTo>
                <a:cubicBezTo>
                  <a:pt x="689872" y="1017604"/>
                  <a:pt x="691801" y="1050180"/>
                  <a:pt x="672941" y="1071397"/>
                </a:cubicBezTo>
                <a:cubicBezTo>
                  <a:pt x="654082" y="1092614"/>
                  <a:pt x="621506" y="1094543"/>
                  <a:pt x="600289" y="1075683"/>
                </a:cubicBezTo>
                <a:lnTo>
                  <a:pt x="445984" y="938523"/>
                </a:lnTo>
                <a:cubicBezTo>
                  <a:pt x="435054" y="928665"/>
                  <a:pt x="428625" y="914734"/>
                  <a:pt x="428625" y="900161"/>
                </a:cubicBezTo>
                <a:cubicBezTo>
                  <a:pt x="428625" y="885588"/>
                  <a:pt x="434840" y="871443"/>
                  <a:pt x="445984" y="861799"/>
                </a:cubicBezTo>
                <a:lnTo>
                  <a:pt x="600289" y="724639"/>
                </a:lnTo>
                <a:cubicBezTo>
                  <a:pt x="621506" y="705780"/>
                  <a:pt x="654082" y="707709"/>
                  <a:pt x="672941" y="728925"/>
                </a:cubicBezTo>
                <a:cubicBezTo>
                  <a:pt x="691801" y="750142"/>
                  <a:pt x="689872" y="782718"/>
                  <a:pt x="668655" y="801577"/>
                </a:cubicBezTo>
                <a:lnTo>
                  <a:pt x="615291" y="848726"/>
                </a:lnTo>
                <a:lnTo>
                  <a:pt x="909542" y="848726"/>
                </a:lnTo>
                <a:cubicBezTo>
                  <a:pt x="956691" y="848726"/>
                  <a:pt x="994839" y="810364"/>
                  <a:pt x="994410" y="763215"/>
                </a:cubicBezTo>
                <a:cubicBezTo>
                  <a:pt x="994410" y="747356"/>
                  <a:pt x="989695" y="731712"/>
                  <a:pt x="981123" y="718210"/>
                </a:cubicBezTo>
                <a:lnTo>
                  <a:pt x="923687" y="627770"/>
                </a:lnTo>
                <a:cubicBezTo>
                  <a:pt x="908256" y="603338"/>
                  <a:pt x="915757" y="570977"/>
                  <a:pt x="940618" y="556190"/>
                </a:cubicBezTo>
                <a:lnTo>
                  <a:pt x="940832" y="556190"/>
                </a:lnTo>
                <a:moveTo>
                  <a:pt x="273034" y="564119"/>
                </a:moveTo>
                <a:lnTo>
                  <a:pt x="258675" y="493825"/>
                </a:lnTo>
                <a:lnTo>
                  <a:pt x="116157" y="718210"/>
                </a:lnTo>
                <a:cubicBezTo>
                  <a:pt x="107585" y="731712"/>
                  <a:pt x="103084" y="747356"/>
                  <a:pt x="102870" y="763215"/>
                </a:cubicBezTo>
                <a:cubicBezTo>
                  <a:pt x="102656" y="810364"/>
                  <a:pt x="140803" y="848726"/>
                  <a:pt x="187738" y="848726"/>
                </a:cubicBezTo>
                <a:lnTo>
                  <a:pt x="291465" y="848726"/>
                </a:lnTo>
                <a:cubicBezTo>
                  <a:pt x="319969" y="848726"/>
                  <a:pt x="342900" y="871658"/>
                  <a:pt x="342900" y="900161"/>
                </a:cubicBezTo>
                <a:cubicBezTo>
                  <a:pt x="342900" y="928665"/>
                  <a:pt x="319969" y="951596"/>
                  <a:pt x="291465" y="951596"/>
                </a:cubicBezTo>
                <a:lnTo>
                  <a:pt x="187738" y="951596"/>
                </a:lnTo>
                <a:cubicBezTo>
                  <a:pt x="83582" y="951596"/>
                  <a:pt x="-643" y="866943"/>
                  <a:pt x="0" y="762787"/>
                </a:cubicBezTo>
                <a:cubicBezTo>
                  <a:pt x="214" y="727640"/>
                  <a:pt x="10287" y="693135"/>
                  <a:pt x="29147" y="663346"/>
                </a:cubicBezTo>
                <a:lnTo>
                  <a:pt x="168878" y="443247"/>
                </a:lnTo>
                <a:lnTo>
                  <a:pt x="102013" y="465321"/>
                </a:lnTo>
                <a:cubicBezTo>
                  <a:pt x="75009" y="474322"/>
                  <a:pt x="45863" y="459749"/>
                  <a:pt x="37076" y="432746"/>
                </a:cubicBezTo>
                <a:cubicBezTo>
                  <a:pt x="28289" y="405742"/>
                  <a:pt x="42648" y="376596"/>
                  <a:pt x="69652" y="367809"/>
                </a:cubicBezTo>
                <a:lnTo>
                  <a:pt x="265533" y="302658"/>
                </a:lnTo>
                <a:cubicBezTo>
                  <a:pt x="279464" y="297943"/>
                  <a:pt x="294680" y="299658"/>
                  <a:pt x="307538" y="306944"/>
                </a:cubicBezTo>
                <a:cubicBezTo>
                  <a:pt x="320397" y="314231"/>
                  <a:pt x="329184" y="326661"/>
                  <a:pt x="332184" y="341020"/>
                </a:cubicBezTo>
                <a:lnTo>
                  <a:pt x="373761" y="543331"/>
                </a:lnTo>
                <a:cubicBezTo>
                  <a:pt x="379547" y="571191"/>
                  <a:pt x="361545" y="598409"/>
                  <a:pt x="333685" y="603981"/>
                </a:cubicBezTo>
                <a:cubicBezTo>
                  <a:pt x="305824" y="609553"/>
                  <a:pt x="278606" y="591765"/>
                  <a:pt x="273034" y="563905"/>
                </a:cubicBezTo>
                <a:lnTo>
                  <a:pt x="273034" y="5641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design thinking principles.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apply these principles to create sustainable products.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Sustainable Product Design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73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20611" y="502429"/>
                </a:moveTo>
                <a:cubicBezTo>
                  <a:pt x="365403" y="488070"/>
                  <a:pt x="413195" y="480141"/>
                  <a:pt x="462915" y="480141"/>
                </a:cubicBezTo>
                <a:lnTo>
                  <a:pt x="634365" y="480141"/>
                </a:lnTo>
                <a:cubicBezTo>
                  <a:pt x="662869" y="480141"/>
                  <a:pt x="685800" y="503072"/>
                  <a:pt x="685800" y="531576"/>
                </a:cubicBezTo>
                <a:cubicBezTo>
                  <a:pt x="685800" y="560079"/>
                  <a:pt x="662869" y="583011"/>
                  <a:pt x="634365" y="583011"/>
                </a:cubicBezTo>
                <a:lnTo>
                  <a:pt x="462915" y="583011"/>
                </a:lnTo>
                <a:cubicBezTo>
                  <a:pt x="408480" y="583011"/>
                  <a:pt x="356830" y="595012"/>
                  <a:pt x="310753" y="616658"/>
                </a:cubicBezTo>
                <a:cubicBezTo>
                  <a:pt x="327255" y="752318"/>
                  <a:pt x="442770" y="857331"/>
                  <a:pt x="582716" y="857331"/>
                </a:cubicBezTo>
                <a:cubicBezTo>
                  <a:pt x="582716" y="857331"/>
                  <a:pt x="582716" y="857331"/>
                  <a:pt x="582930" y="857331"/>
                </a:cubicBezTo>
                <a:lnTo>
                  <a:pt x="584644" y="857331"/>
                </a:lnTo>
                <a:cubicBezTo>
                  <a:pt x="584644" y="857331"/>
                  <a:pt x="584644" y="857331"/>
                  <a:pt x="584859" y="857331"/>
                </a:cubicBezTo>
                <a:cubicBezTo>
                  <a:pt x="793385" y="856259"/>
                  <a:pt x="994410" y="642375"/>
                  <a:pt x="994410" y="335694"/>
                </a:cubicBezTo>
                <a:cubicBezTo>
                  <a:pt x="994410" y="308262"/>
                  <a:pt x="992696" y="281473"/>
                  <a:pt x="989481" y="255327"/>
                </a:cubicBezTo>
                <a:cubicBezTo>
                  <a:pt x="936546" y="289188"/>
                  <a:pt x="873538" y="308691"/>
                  <a:pt x="805815" y="308691"/>
                </a:cubicBezTo>
                <a:lnTo>
                  <a:pt x="582930" y="308691"/>
                </a:lnTo>
                <a:cubicBezTo>
                  <a:pt x="459486" y="308691"/>
                  <a:pt x="355116" y="390344"/>
                  <a:pt x="320612" y="502429"/>
                </a:cubicBezTo>
                <a:lnTo>
                  <a:pt x="320611" y="502429"/>
                </a:lnTo>
                <a:moveTo>
                  <a:pt x="206597" y="557507"/>
                </a:moveTo>
                <a:cubicBezTo>
                  <a:pt x="219670" y="361197"/>
                  <a:pt x="383191" y="205821"/>
                  <a:pt x="582930" y="205821"/>
                </a:cubicBezTo>
                <a:lnTo>
                  <a:pt x="805815" y="205821"/>
                </a:lnTo>
                <a:cubicBezTo>
                  <a:pt x="867323" y="205821"/>
                  <a:pt x="923258" y="182675"/>
                  <a:pt x="965692" y="144742"/>
                </a:cubicBezTo>
                <a:cubicBezTo>
                  <a:pt x="967192" y="143456"/>
                  <a:pt x="968693" y="141956"/>
                  <a:pt x="970193" y="140670"/>
                </a:cubicBezTo>
                <a:cubicBezTo>
                  <a:pt x="984337" y="127382"/>
                  <a:pt x="996982" y="112380"/>
                  <a:pt x="1007483" y="95878"/>
                </a:cubicBezTo>
                <a:cubicBezTo>
                  <a:pt x="1010912" y="90521"/>
                  <a:pt x="1014341" y="84948"/>
                  <a:pt x="1017341" y="79162"/>
                </a:cubicBezTo>
                <a:cubicBezTo>
                  <a:pt x="1024842" y="65232"/>
                  <a:pt x="1046488" y="64589"/>
                  <a:pt x="1052060" y="79376"/>
                </a:cubicBezTo>
                <a:cubicBezTo>
                  <a:pt x="1054846" y="86877"/>
                  <a:pt x="1057418" y="94378"/>
                  <a:pt x="1059990" y="102093"/>
                </a:cubicBezTo>
                <a:cubicBezTo>
                  <a:pt x="1066205" y="121167"/>
                  <a:pt x="1071777" y="140455"/>
                  <a:pt x="1076706" y="160386"/>
                </a:cubicBezTo>
                <a:cubicBezTo>
                  <a:pt x="1077778" y="164458"/>
                  <a:pt x="1078635" y="168530"/>
                  <a:pt x="1079492" y="172388"/>
                </a:cubicBezTo>
                <a:cubicBezTo>
                  <a:pt x="1091065" y="224466"/>
                  <a:pt x="1097280" y="279116"/>
                  <a:pt x="1097280" y="335694"/>
                </a:cubicBezTo>
                <a:cubicBezTo>
                  <a:pt x="1097280" y="679666"/>
                  <a:pt x="868180" y="958700"/>
                  <a:pt x="585073" y="960201"/>
                </a:cubicBezTo>
                <a:lnTo>
                  <a:pt x="582930" y="960201"/>
                </a:lnTo>
                <a:cubicBezTo>
                  <a:pt x="407837" y="960201"/>
                  <a:pt x="260604" y="840829"/>
                  <a:pt x="218170" y="679023"/>
                </a:cubicBezTo>
                <a:cubicBezTo>
                  <a:pt x="147233" y="744817"/>
                  <a:pt x="102870" y="838685"/>
                  <a:pt x="102870" y="943056"/>
                </a:cubicBezTo>
                <a:lnTo>
                  <a:pt x="102870" y="977346"/>
                </a:lnTo>
                <a:cubicBezTo>
                  <a:pt x="102870" y="1005849"/>
                  <a:pt x="79939" y="1028781"/>
                  <a:pt x="51435" y="1028781"/>
                </a:cubicBezTo>
                <a:cubicBezTo>
                  <a:pt x="22931" y="1028781"/>
                  <a:pt x="0" y="1005849"/>
                  <a:pt x="0" y="977346"/>
                </a:cubicBezTo>
                <a:lnTo>
                  <a:pt x="0" y="943056"/>
                </a:lnTo>
                <a:cubicBezTo>
                  <a:pt x="0" y="782107"/>
                  <a:pt x="82082" y="640446"/>
                  <a:pt x="206597" y="557507"/>
                </a:cubicBezTo>
                <a:lnTo>
                  <a:pt x="206597" y="55750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Embracing the Circular Economy: A Pathway to Sustainable Living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2025-05-08T19:28:06Z</dcterms:created>
  <dcterms:modified xsi:type="dcterms:W3CDTF">2025-05-08T19:28:06Z</dcterms:modified>
</cp:coreProperties>
</file>