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7aaff9eed248c2563415921d0be7b5e471688b1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173392b82b020969870dcc13dd05a116b2f67b3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7ecaf5f11dc9570fe22434b0a3102c4f2c259de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f7723a793cc58f9c6857e6c352aed1a7d7aae4c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0d58525c3bb7e4b071d3ae298ebe16429fef0da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76b470e245f3aa519683a761654e298aedd32f8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9e5477431b62e1fee22c148751ad82021b4ef04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7f8da1d3e82eec8068c5701049c534099481e24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d2f54265e18e6345ab87dafc1783624f366aa73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b89624afb45ae83bed4ba1bab44e729a50347b6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ade0e4ffdfa6e9765469c79856d2c1cf974ff98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e8d7c4bc0f9e24d571d0c2c1d5d886b61486fc4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d1c0c990d9bf7d7117d207e4c915bbfb0422ee1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833b8dfb2ad858e97148ec2c5fc935af44fcc61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383e17c61b7c12d7fcda2ea37ca683b86b365cd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b4141e4aef4089ecd0691ffec98f970a0fc954f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0" r="0" t="-991" b="-99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Safety, Diagnostics, and Hands-On Techniques for Effective Lighting Solutions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Comprehensive Guide to Electrical Lighting Troubleshooting and Repair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Troubleshooting Common Lighting Iss…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Electrical Safety Basics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Lighting Issues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Troubleshooting Techniques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Hands-On Repair Techniques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Electrical Safety Tips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Tools and Equipment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Real-World Applications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Case Studies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Group Activity: Lighting Issue Scenarios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Independent Practice: Troubleshooting Challenge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Summary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 and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and Feedback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 and Encouragement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FAQs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Glossary of Terms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721" r="-1207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Focus on practical approaches to lighting issue resolution.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Emphasis on developing problem-solving skills through real-world scenarios.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Hands-On Repair Techniques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Overview of the lesson plan and objectives.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key topics covered in the session.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Plan Overview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world of electrical troubleshooting and repair.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electrical safety and hands-on problem-solving techniques.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Electrical Troubleshooting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Troubleshooting Common Lighting Issues and Hands-On Repair Techniques</a:t>
            </a:r>
            <a:endParaRPr lang="en-US" sz="2285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Electrical Lighting Troubleshooting and Repair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429" r="-2142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Electrical Safety Basics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wearing personal protective equipment (PPE).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Ensures safety and minimizes risks when working with electrical systems.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 Protective Equipment (PPE)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the right tools for the job.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Prevents accidents and ensures efficiency in handling electrical tasks.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Appropriate Tools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Following safety protocols and guidelines.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Critical for preventing electrical hazards and ensuring a safe working environment.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Adhering to Safety Protocols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electrical circuits and components.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Helps in identifying potential issues and performing tasks safely.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Electrical Systems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Electrical Lighting Troubleshooting and Repair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Electrical Lighting Troubleshooting and Repair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9523719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0231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02310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8511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293878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2938780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031313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184983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84983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277516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677389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677389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05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431186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31186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Lighting Issues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9666802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Damaged or corroded wiring can disrupt the flow of electricity.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issue can result in dimming lights or complete power loss.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9666802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Damaged or Corroded Wiring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420599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Overloaded circuits occur when too many devices draw power from the same circuit.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lead to overheating and potential damage to the electrical system.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420599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Overloaded Circuits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174396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Frequent circuit breaker trips can indicate an underlying electrical problem.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may be caused by short circuits or overloaded circuits.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5174396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Circuit Breaker Trips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2928193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Loose connections in the wiring can lead to intermittent lighting problems.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issue can also pose a fire hazard if not addressed promptly.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2928193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Loose Connections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91723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Faulty light bulbs are a common issue in lighting systems.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can cause flickering or complete failure of illumination.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691723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Faulty Light Bulbs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268" r="-1026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Troubleshooting Techniques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a systematic approach to identify the problem.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the troubleshooting process is organized and efficient.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Systematic Problem Identification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Checking the power source and circuit breaker.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helps to rule out basic electrical issues early in the process.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Power Source and Circuit Breaker Check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Inspecting the wiring and connections.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 crucial for identifying any physical damage or loose connections.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Wiring and Connection Inspection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diagnostic tools such as multimeters and circuit testers.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provide precise measurements to pinpoint electrical faults.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Utilizing Diagnostic Tools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Electrical Lighting Troubleshooting and Repair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401" r="-21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Hands-On Repair Techniques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Electrical Lighting Troubleshooting and Repair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methods for repairing or replacing damaged electrical wiring.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Gain insights into maintaining wiring integrity for safe and efficient operation.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Repairing or Replacing Damaged Wiring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Resetting Circuit Breakers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 the process of safely resetting circuit breakers after a trip.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 how to identify the cause of the trip to prevent future occurrences.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Tightening Loose Connections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93"/>
              </a:spcBef>
              <a:buNone/>
            </a:pPr>
            <a:r>
              <a:rPr lang="en-US" sz="139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Discover techniques to identify and tighten loose electrical connections.</a:t>
            </a:r>
            <a:endParaRPr lang="en-US" sz="1390" dirty="0"/>
          </a:p>
          <a:p>
            <a:pPr algn="l" marL="0" indent="0">
              <a:lnSpc>
                <a:spcPct val="90000"/>
              </a:lnSpc>
              <a:spcBef>
                <a:spcPts val="993"/>
              </a:spcBef>
              <a:buNone/>
            </a:pPr>
            <a:r>
              <a:rPr lang="en-US" sz="139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secure connections to prevent potential hazards and improve system reliability.</a:t>
            </a:r>
            <a:endParaRPr lang="en-US" sz="139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Replacing Faulty Light Bulbs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7"/>
              </a:spcBef>
              <a:buNone/>
            </a:pPr>
            <a:r>
              <a:rPr lang="en-US" sz="125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 the steps to safely replace faulty light bulbs in various fixtures.</a:t>
            </a:r>
            <a:endParaRPr lang="en-US" sz="1256" dirty="0"/>
          </a:p>
          <a:p>
            <a:pPr algn="l" marL="0" indent="0">
              <a:lnSpc>
                <a:spcPct val="90000"/>
              </a:lnSpc>
              <a:spcBef>
                <a:spcPts val="897"/>
              </a:spcBef>
              <a:buNone/>
            </a:pPr>
            <a:r>
              <a:rPr lang="en-US" sz="125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 the importance of using the correct bulb type and wattage for optimal performance.</a:t>
            </a:r>
            <a:endParaRPr lang="en-US" sz="125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Electrical Lighting Troubleshooting and Repair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2"/>
            <a:srcRect/>
            <a:stretch>
              <a:fillRect l="-137573" r="-13757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Electrical Safety Tips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65817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insulated tools to handle electrical wires and components.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provide an extra layer of protection against electrical hazards.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65817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Use Insulated Tools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1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Keep a safe distance from electrical sources.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precaution minimizes the chances of accidental contact with live wires.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1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Maintain Safe Distance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Never touch electrical components with bare hands.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reduces the risk of electrical shocks and injuries.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8483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Avoid Bare-Hand Contact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65817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a non-contact voltage tester to ensure the circuit is de-energized.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is crucial to confirm that no electricity is flowing through the circuit.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Verify Circuit De-Energization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3151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Always turn off the power source before starting work.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safety and prevents accidental electrical shocks.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3151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Power Off Before Work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Electrical Lighting Troubleshooting and Repair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Tools and Equipment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Wire strippers and cutters are specialized tools for preparing and cutting electrical wires.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ensure clean and precise wire connections, which are essential for reliable electrical installations.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Wire Management Tools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Pliers and screwdrivers are versatile tools used for gripping, twisting, and fastening tasks.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fundamental in assembling and disassembling electrical components.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Basic Hand Tools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Circuit testers are crucial for verifying the presence of electrical current in a circuit.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in identifying live wires and ensuring safety during electrical work.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and Verification Devices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Multimeters are indispensable for measuring electrical properties like voltage, current, and resistance.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widely used in troubleshooting and ensuring the proper functioning of electrical circuits.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Essential Diagnostic Tools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Electrical Lighting Troubleshooting and Repair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Automotive lighting systems are integral to vehicle safety and aesthetics.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encompass headlights, taillights, and interior lighting solutions.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Automotive Lighting Systems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59" y="4015091"/>
            <a:ext cx="274320" cy="240030"/>
          </a:xfrm>
          <a:custGeom>
            <a:avLst/>
            <a:gdLst/>
            <a:ahLst/>
            <a:cxnLst/>
            <a:rect l="l" t="t" r="r" b="b"/>
            <a:pathLst>
              <a:path w="274320" h="240030">
                <a:moveTo>
                  <a:pt x="68418" y="40075"/>
                </a:moveTo>
                <a:lnTo>
                  <a:pt x="55399" y="77150"/>
                </a:lnTo>
                <a:lnTo>
                  <a:pt x="218866" y="77150"/>
                </a:lnTo>
                <a:lnTo>
                  <a:pt x="205899" y="40075"/>
                </a:lnTo>
                <a:cubicBezTo>
                  <a:pt x="202898" y="31504"/>
                  <a:pt x="194753" y="25717"/>
                  <a:pt x="185646" y="25717"/>
                </a:cubicBezTo>
                <a:lnTo>
                  <a:pt x="88616" y="25717"/>
                </a:lnTo>
                <a:cubicBezTo>
                  <a:pt x="79509" y="25717"/>
                  <a:pt x="71416" y="31449"/>
                  <a:pt x="68363" y="40075"/>
                </a:cubicBezTo>
                <a:lnTo>
                  <a:pt x="68418" y="40075"/>
                </a:lnTo>
                <a:moveTo>
                  <a:pt x="25772" y="84011"/>
                </a:moveTo>
                <a:lnTo>
                  <a:pt x="44097" y="31557"/>
                </a:lnTo>
                <a:cubicBezTo>
                  <a:pt x="50741" y="12645"/>
                  <a:pt x="68583" y="0"/>
                  <a:pt x="88619" y="0"/>
                </a:cubicBezTo>
                <a:lnTo>
                  <a:pt x="185704" y="0"/>
                </a:lnTo>
                <a:cubicBezTo>
                  <a:pt x="205743" y="0"/>
                  <a:pt x="223585" y="12645"/>
                  <a:pt x="230226" y="31557"/>
                </a:cubicBezTo>
                <a:lnTo>
                  <a:pt x="248603" y="84011"/>
                </a:lnTo>
                <a:cubicBezTo>
                  <a:pt x="263926" y="92904"/>
                  <a:pt x="274320" y="109514"/>
                  <a:pt x="274320" y="128586"/>
                </a:cubicBezTo>
                <a:lnTo>
                  <a:pt x="274320" y="171449"/>
                </a:lnTo>
                <a:lnTo>
                  <a:pt x="274320" y="197165"/>
                </a:lnTo>
                <a:lnTo>
                  <a:pt x="274320" y="227169"/>
                </a:lnTo>
                <a:cubicBezTo>
                  <a:pt x="274320" y="234296"/>
                  <a:pt x="268587" y="240028"/>
                  <a:pt x="261463" y="240028"/>
                </a:cubicBezTo>
                <a:cubicBezTo>
                  <a:pt x="254336" y="240028"/>
                  <a:pt x="248605" y="234296"/>
                  <a:pt x="248605" y="227169"/>
                </a:cubicBezTo>
                <a:lnTo>
                  <a:pt x="248605" y="197165"/>
                </a:lnTo>
                <a:lnTo>
                  <a:pt x="25720" y="197165"/>
                </a:lnTo>
                <a:lnTo>
                  <a:pt x="25720" y="227169"/>
                </a:lnTo>
                <a:cubicBezTo>
                  <a:pt x="25720" y="234296"/>
                  <a:pt x="19987" y="240028"/>
                  <a:pt x="12863" y="240028"/>
                </a:cubicBezTo>
                <a:cubicBezTo>
                  <a:pt x="5736" y="240028"/>
                  <a:pt x="5" y="234296"/>
                  <a:pt x="5" y="227169"/>
                </a:cubicBezTo>
                <a:lnTo>
                  <a:pt x="5" y="197165"/>
                </a:lnTo>
                <a:lnTo>
                  <a:pt x="5" y="171449"/>
                </a:lnTo>
                <a:lnTo>
                  <a:pt x="5" y="128586"/>
                </a:lnTo>
                <a:cubicBezTo>
                  <a:pt x="5" y="109514"/>
                  <a:pt x="10347" y="92904"/>
                  <a:pt x="25778" y="84011"/>
                </a:cubicBezTo>
                <a:lnTo>
                  <a:pt x="25772" y="84011"/>
                </a:lnTo>
                <a:moveTo>
                  <a:pt x="222885" y="102870"/>
                </a:moveTo>
                <a:lnTo>
                  <a:pt x="51435" y="102870"/>
                </a:lnTo>
                <a:cubicBezTo>
                  <a:pt x="37236" y="102870"/>
                  <a:pt x="25717" y="114389"/>
                  <a:pt x="25717" y="128586"/>
                </a:cubicBezTo>
                <a:lnTo>
                  <a:pt x="25717" y="171449"/>
                </a:lnTo>
                <a:lnTo>
                  <a:pt x="248602" y="171449"/>
                </a:lnTo>
                <a:lnTo>
                  <a:pt x="248602" y="128586"/>
                </a:lnTo>
                <a:cubicBezTo>
                  <a:pt x="248602" y="114389"/>
                  <a:pt x="237084" y="102870"/>
                  <a:pt x="222885" y="102870"/>
                </a:cubicBezTo>
                <a:lnTo>
                  <a:pt x="222885" y="102870"/>
                </a:lnTo>
                <a:moveTo>
                  <a:pt x="60008" y="120015"/>
                </a:moveTo>
                <a:cubicBezTo>
                  <a:pt x="69477" y="120015"/>
                  <a:pt x="77152" y="127691"/>
                  <a:pt x="77152" y="137160"/>
                </a:cubicBezTo>
                <a:cubicBezTo>
                  <a:pt x="77152" y="146630"/>
                  <a:pt x="69477" y="154306"/>
                  <a:pt x="60008" y="154306"/>
                </a:cubicBezTo>
                <a:cubicBezTo>
                  <a:pt x="50538" y="154306"/>
                  <a:pt x="42863" y="146630"/>
                  <a:pt x="42863" y="137160"/>
                </a:cubicBezTo>
                <a:cubicBezTo>
                  <a:pt x="42863" y="127691"/>
                  <a:pt x="50538" y="120015"/>
                  <a:pt x="60008" y="120015"/>
                </a:cubicBezTo>
                <a:lnTo>
                  <a:pt x="60008" y="120015"/>
                </a:lnTo>
                <a:moveTo>
                  <a:pt x="197167" y="137160"/>
                </a:moveTo>
                <a:cubicBezTo>
                  <a:pt x="197167" y="127691"/>
                  <a:pt x="204843" y="120015"/>
                  <a:pt x="214313" y="120015"/>
                </a:cubicBezTo>
                <a:cubicBezTo>
                  <a:pt x="223782" y="120015"/>
                  <a:pt x="231458" y="127691"/>
                  <a:pt x="231458" y="137160"/>
                </a:cubicBezTo>
                <a:cubicBezTo>
                  <a:pt x="231458" y="146630"/>
                  <a:pt x="223782" y="154306"/>
                  <a:pt x="214313" y="154306"/>
                </a:cubicBezTo>
                <a:cubicBezTo>
                  <a:pt x="204843" y="154306"/>
                  <a:pt x="197167" y="146630"/>
                  <a:pt x="197167" y="1371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Industrial lighting systems are tailored for factories, warehouses, and production facilities.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emphasize durability and high-intensity illumination to support demanding tasks.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Industrial Lighting Systems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4015091"/>
            <a:ext cx="274320" cy="240030"/>
          </a:xfrm>
          <a:custGeom>
            <a:avLst/>
            <a:gdLst/>
            <a:ahLst/>
            <a:cxnLst/>
            <a:rect l="l" t="t" r="r" b="b"/>
            <a:pathLst>
              <a:path w="274320" h="240030">
                <a:moveTo>
                  <a:pt x="30005" y="25717"/>
                </a:moveTo>
                <a:cubicBezTo>
                  <a:pt x="27649" y="25717"/>
                  <a:pt x="25720" y="27647"/>
                  <a:pt x="25720" y="30004"/>
                </a:cubicBezTo>
                <a:lnTo>
                  <a:pt x="25720" y="145732"/>
                </a:lnTo>
                <a:lnTo>
                  <a:pt x="25720" y="171449"/>
                </a:lnTo>
                <a:lnTo>
                  <a:pt x="25720" y="201452"/>
                </a:lnTo>
                <a:cubicBezTo>
                  <a:pt x="25720" y="208579"/>
                  <a:pt x="31453" y="214311"/>
                  <a:pt x="38580" y="214311"/>
                </a:cubicBezTo>
                <a:lnTo>
                  <a:pt x="235748" y="214311"/>
                </a:lnTo>
                <a:cubicBezTo>
                  <a:pt x="242875" y="214311"/>
                  <a:pt x="248608" y="208579"/>
                  <a:pt x="248608" y="201452"/>
                </a:cubicBezTo>
                <a:lnTo>
                  <a:pt x="248608" y="154303"/>
                </a:lnTo>
                <a:lnTo>
                  <a:pt x="248608" y="145732"/>
                </a:lnTo>
                <a:lnTo>
                  <a:pt x="248608" y="66383"/>
                </a:lnTo>
                <a:lnTo>
                  <a:pt x="174081" y="114067"/>
                </a:lnTo>
                <a:cubicBezTo>
                  <a:pt x="170117" y="116585"/>
                  <a:pt x="165080" y="116746"/>
                  <a:pt x="160954" y="114497"/>
                </a:cubicBezTo>
                <a:cubicBezTo>
                  <a:pt x="156829" y="112248"/>
                  <a:pt x="154258" y="107905"/>
                  <a:pt x="154258" y="103191"/>
                </a:cubicBezTo>
                <a:lnTo>
                  <a:pt x="154258" y="65204"/>
                </a:lnTo>
                <a:lnTo>
                  <a:pt x="79355" y="108978"/>
                </a:lnTo>
                <a:cubicBezTo>
                  <a:pt x="75391" y="111283"/>
                  <a:pt x="70462" y="111335"/>
                  <a:pt x="66498" y="109031"/>
                </a:cubicBezTo>
                <a:cubicBezTo>
                  <a:pt x="62534" y="106727"/>
                  <a:pt x="60068" y="102495"/>
                  <a:pt x="60068" y="97887"/>
                </a:cubicBezTo>
                <a:lnTo>
                  <a:pt x="60013" y="30004"/>
                </a:lnTo>
                <a:cubicBezTo>
                  <a:pt x="60013" y="27647"/>
                  <a:pt x="58084" y="25717"/>
                  <a:pt x="55728" y="25717"/>
                </a:cubicBezTo>
                <a:lnTo>
                  <a:pt x="30005" y="25717"/>
                </a:lnTo>
                <a:moveTo>
                  <a:pt x="0" y="30004"/>
                </a:moveTo>
                <a:cubicBezTo>
                  <a:pt x="0" y="13449"/>
                  <a:pt x="13447" y="0"/>
                  <a:pt x="30005" y="0"/>
                </a:cubicBezTo>
                <a:lnTo>
                  <a:pt x="55723" y="0"/>
                </a:lnTo>
                <a:cubicBezTo>
                  <a:pt x="72278" y="0"/>
                  <a:pt x="85728" y="13449"/>
                  <a:pt x="85728" y="30004"/>
                </a:cubicBezTo>
                <a:lnTo>
                  <a:pt x="85728" y="75492"/>
                </a:lnTo>
                <a:lnTo>
                  <a:pt x="141341" y="43023"/>
                </a:lnTo>
                <a:cubicBezTo>
                  <a:pt x="158486" y="33004"/>
                  <a:pt x="180025" y="45380"/>
                  <a:pt x="180025" y="65257"/>
                </a:cubicBezTo>
                <a:lnTo>
                  <a:pt x="180025" y="79724"/>
                </a:lnTo>
                <a:lnTo>
                  <a:pt x="234727" y="44684"/>
                </a:lnTo>
                <a:cubicBezTo>
                  <a:pt x="251872" y="33753"/>
                  <a:pt x="274323" y="46023"/>
                  <a:pt x="274323" y="66383"/>
                </a:cubicBezTo>
                <a:lnTo>
                  <a:pt x="274323" y="145732"/>
                </a:lnTo>
                <a:lnTo>
                  <a:pt x="274323" y="154303"/>
                </a:lnTo>
                <a:lnTo>
                  <a:pt x="274323" y="201452"/>
                </a:lnTo>
                <a:cubicBezTo>
                  <a:pt x="274323" y="222777"/>
                  <a:pt x="257071" y="240028"/>
                  <a:pt x="235748" y="240028"/>
                </a:cubicBezTo>
                <a:lnTo>
                  <a:pt x="38580" y="240028"/>
                </a:lnTo>
                <a:cubicBezTo>
                  <a:pt x="17257" y="240028"/>
                  <a:pt x="5" y="222774"/>
                  <a:pt x="5" y="201452"/>
                </a:cubicBezTo>
                <a:lnTo>
                  <a:pt x="5" y="171449"/>
                </a:lnTo>
                <a:lnTo>
                  <a:pt x="5" y="145732"/>
                </a:lnTo>
                <a:lnTo>
                  <a:pt x="0" y="3000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Commercial lighting systems focus on illuminating offices, retail spaces, and public buildings.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systems prioritize energy efficiency and adaptability to different environments.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Commercial Lighting Systems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72049" y="1567834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02870" y="34290"/>
                </a:moveTo>
                <a:cubicBezTo>
                  <a:pt x="97299" y="34290"/>
                  <a:pt x="92529" y="30699"/>
                  <a:pt x="90762" y="25718"/>
                </a:cubicBezTo>
                <a:lnTo>
                  <a:pt x="34291" y="25718"/>
                </a:lnTo>
                <a:cubicBezTo>
                  <a:pt x="29575" y="25718"/>
                  <a:pt x="25718" y="29574"/>
                  <a:pt x="25718" y="34290"/>
                </a:cubicBezTo>
                <a:lnTo>
                  <a:pt x="25718" y="240030"/>
                </a:lnTo>
                <a:cubicBezTo>
                  <a:pt x="25718" y="244746"/>
                  <a:pt x="29575" y="248603"/>
                  <a:pt x="34291" y="248603"/>
                </a:cubicBezTo>
                <a:lnTo>
                  <a:pt x="90762" y="248603"/>
                </a:lnTo>
                <a:cubicBezTo>
                  <a:pt x="92529" y="243621"/>
                  <a:pt x="97299" y="240030"/>
                  <a:pt x="102870" y="240030"/>
                </a:cubicBezTo>
                <a:cubicBezTo>
                  <a:pt x="108441" y="240030"/>
                  <a:pt x="113211" y="243621"/>
                  <a:pt x="114978" y="248603"/>
                </a:cubicBezTo>
                <a:lnTo>
                  <a:pt x="171449" y="248603"/>
                </a:lnTo>
                <a:cubicBezTo>
                  <a:pt x="176165" y="248603"/>
                  <a:pt x="180023" y="244746"/>
                  <a:pt x="180023" y="240030"/>
                </a:cubicBezTo>
                <a:lnTo>
                  <a:pt x="180023" y="34290"/>
                </a:lnTo>
                <a:cubicBezTo>
                  <a:pt x="180023" y="29574"/>
                  <a:pt x="176165" y="25718"/>
                  <a:pt x="171449" y="25718"/>
                </a:cubicBezTo>
                <a:lnTo>
                  <a:pt x="114978" y="25718"/>
                </a:lnTo>
                <a:cubicBezTo>
                  <a:pt x="113211" y="30699"/>
                  <a:pt x="108441" y="34290"/>
                  <a:pt x="102870" y="34290"/>
                </a:cubicBezTo>
                <a:lnTo>
                  <a:pt x="102870" y="34290"/>
                </a:lnTo>
                <a:moveTo>
                  <a:pt x="0" y="34290"/>
                </a:moveTo>
                <a:cubicBezTo>
                  <a:pt x="0" y="15376"/>
                  <a:pt x="15377" y="0"/>
                  <a:pt x="34291" y="0"/>
                </a:cubicBezTo>
                <a:lnTo>
                  <a:pt x="171451" y="0"/>
                </a:lnTo>
                <a:cubicBezTo>
                  <a:pt x="190365" y="0"/>
                  <a:pt x="205742" y="15376"/>
                  <a:pt x="205742" y="3429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34290"/>
                </a:lnTo>
                <a:moveTo>
                  <a:pt x="77152" y="197167"/>
                </a:moveTo>
                <a:lnTo>
                  <a:pt x="128588" y="197167"/>
                </a:lnTo>
                <a:lnTo>
                  <a:pt x="128588" y="150020"/>
                </a:lnTo>
                <a:lnTo>
                  <a:pt x="77152" y="150020"/>
                </a:lnTo>
                <a:lnTo>
                  <a:pt x="77152" y="197167"/>
                </a:lnTo>
                <a:moveTo>
                  <a:pt x="77152" y="77152"/>
                </a:moveTo>
                <a:lnTo>
                  <a:pt x="77152" y="124303"/>
                </a:lnTo>
                <a:lnTo>
                  <a:pt x="128588" y="124303"/>
                </a:lnTo>
                <a:lnTo>
                  <a:pt x="128588" y="77155"/>
                </a:lnTo>
                <a:lnTo>
                  <a:pt x="77152" y="77152"/>
                </a:lnTo>
                <a:moveTo>
                  <a:pt x="51435" y="77152"/>
                </a:moveTo>
                <a:cubicBezTo>
                  <a:pt x="51435" y="62954"/>
                  <a:pt x="62954" y="51435"/>
                  <a:pt x="77153" y="51435"/>
                </a:cubicBezTo>
                <a:lnTo>
                  <a:pt x="128588" y="51435"/>
                </a:lnTo>
                <a:cubicBezTo>
                  <a:pt x="142786" y="51435"/>
                  <a:pt x="154305" y="62954"/>
                  <a:pt x="154305" y="77152"/>
                </a:cubicBezTo>
                <a:lnTo>
                  <a:pt x="154305" y="197167"/>
                </a:lnTo>
                <a:cubicBezTo>
                  <a:pt x="154305" y="211366"/>
                  <a:pt x="142786" y="222885"/>
                  <a:pt x="128588" y="222885"/>
                </a:cubicBezTo>
                <a:lnTo>
                  <a:pt x="77153" y="222885"/>
                </a:lnTo>
                <a:cubicBezTo>
                  <a:pt x="62954" y="222885"/>
                  <a:pt x="51435" y="211366"/>
                  <a:pt x="51435" y="197167"/>
                </a:cubicBezTo>
                <a:lnTo>
                  <a:pt x="51435" y="7715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Residential lighting systems are designed to enhance the ambiance and functionality of homes.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include solutions like LED bulbs, smart lighting, and decorative fixtures.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Commercial Lighting Systems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20102" y="1567834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50661" y="133355"/>
                </a:moveTo>
                <a:cubicBezTo>
                  <a:pt x="158376" y="122319"/>
                  <a:pt x="162876" y="108869"/>
                  <a:pt x="162876" y="94298"/>
                </a:cubicBezTo>
                <a:cubicBezTo>
                  <a:pt x="162876" y="56417"/>
                  <a:pt x="132177" y="25718"/>
                  <a:pt x="94296" y="25718"/>
                </a:cubicBezTo>
                <a:cubicBezTo>
                  <a:pt x="56416" y="25718"/>
                  <a:pt x="25715" y="56417"/>
                  <a:pt x="25715" y="94298"/>
                </a:cubicBezTo>
                <a:cubicBezTo>
                  <a:pt x="25715" y="108869"/>
                  <a:pt x="30215" y="122319"/>
                  <a:pt x="37930" y="133355"/>
                </a:cubicBezTo>
                <a:cubicBezTo>
                  <a:pt x="39913" y="136194"/>
                  <a:pt x="42270" y="139409"/>
                  <a:pt x="44788" y="142838"/>
                </a:cubicBezTo>
                <a:lnTo>
                  <a:pt x="44788" y="142838"/>
                </a:lnTo>
                <a:cubicBezTo>
                  <a:pt x="51700" y="152322"/>
                  <a:pt x="59951" y="163681"/>
                  <a:pt x="66112" y="174879"/>
                </a:cubicBezTo>
                <a:cubicBezTo>
                  <a:pt x="71685" y="185059"/>
                  <a:pt x="74524" y="195667"/>
                  <a:pt x="75917" y="205685"/>
                </a:cubicBezTo>
                <a:lnTo>
                  <a:pt x="49825" y="205740"/>
                </a:lnTo>
                <a:cubicBezTo>
                  <a:pt x="48646" y="199310"/>
                  <a:pt x="46664" y="193042"/>
                  <a:pt x="43503" y="187256"/>
                </a:cubicBezTo>
                <a:cubicBezTo>
                  <a:pt x="38198" y="177611"/>
                  <a:pt x="31609" y="168559"/>
                  <a:pt x="25019" y="159503"/>
                </a:cubicBezTo>
                <a:lnTo>
                  <a:pt x="25019" y="159503"/>
                </a:lnTo>
                <a:lnTo>
                  <a:pt x="25019" y="159503"/>
                </a:lnTo>
                <a:cubicBezTo>
                  <a:pt x="22234" y="155699"/>
                  <a:pt x="19446" y="151897"/>
                  <a:pt x="16768" y="148037"/>
                </a:cubicBezTo>
                <a:cubicBezTo>
                  <a:pt x="6212" y="132820"/>
                  <a:pt x="-2" y="114282"/>
                  <a:pt x="-2" y="94298"/>
                </a:cubicBezTo>
                <a:cubicBezTo>
                  <a:pt x="-2" y="42221"/>
                  <a:pt x="42217" y="0"/>
                  <a:pt x="94296" y="0"/>
                </a:cubicBezTo>
                <a:cubicBezTo>
                  <a:pt x="146374" y="0"/>
                  <a:pt x="188593" y="42221"/>
                  <a:pt x="188593" y="94298"/>
                </a:cubicBezTo>
                <a:cubicBezTo>
                  <a:pt x="188593" y="114282"/>
                  <a:pt x="182379" y="132820"/>
                  <a:pt x="171771" y="148037"/>
                </a:cubicBezTo>
                <a:cubicBezTo>
                  <a:pt x="169092" y="151894"/>
                  <a:pt x="166305" y="155699"/>
                  <a:pt x="163519" y="159503"/>
                </a:cubicBezTo>
                <a:lnTo>
                  <a:pt x="163519" y="159503"/>
                </a:lnTo>
                <a:lnTo>
                  <a:pt x="163519" y="159503"/>
                </a:lnTo>
                <a:cubicBezTo>
                  <a:pt x="156930" y="168504"/>
                  <a:pt x="150339" y="177559"/>
                  <a:pt x="145035" y="187256"/>
                </a:cubicBezTo>
                <a:cubicBezTo>
                  <a:pt x="141874" y="193042"/>
                  <a:pt x="139892" y="199313"/>
                  <a:pt x="138714" y="205740"/>
                </a:cubicBezTo>
                <a:lnTo>
                  <a:pt x="112674" y="205740"/>
                </a:lnTo>
                <a:cubicBezTo>
                  <a:pt x="114068" y="195722"/>
                  <a:pt x="116906" y="185059"/>
                  <a:pt x="122479" y="174934"/>
                </a:cubicBezTo>
                <a:cubicBezTo>
                  <a:pt x="128641" y="163736"/>
                  <a:pt x="136892" y="152377"/>
                  <a:pt x="143804" y="142893"/>
                </a:cubicBezTo>
                <a:lnTo>
                  <a:pt x="143804" y="142893"/>
                </a:lnTo>
                <a:lnTo>
                  <a:pt x="143804" y="142893"/>
                </a:lnTo>
                <a:lnTo>
                  <a:pt x="143804" y="142893"/>
                </a:lnTo>
                <a:cubicBezTo>
                  <a:pt x="146321" y="139464"/>
                  <a:pt x="148626" y="136249"/>
                  <a:pt x="150608" y="133410"/>
                </a:cubicBezTo>
                <a:lnTo>
                  <a:pt x="150661" y="133355"/>
                </a:lnTo>
              </a:path>
              <a:path w="188595" h="274320">
                <a:moveTo>
                  <a:pt x="94298" y="68580"/>
                </a:moveTo>
                <a:cubicBezTo>
                  <a:pt x="80100" y="68580"/>
                  <a:pt x="68581" y="80099"/>
                  <a:pt x="68581" y="94298"/>
                </a:cubicBezTo>
                <a:cubicBezTo>
                  <a:pt x="68581" y="99013"/>
                  <a:pt x="64724" y="102870"/>
                  <a:pt x="60009" y="102870"/>
                </a:cubicBezTo>
                <a:cubicBezTo>
                  <a:pt x="55294" y="102870"/>
                  <a:pt x="51437" y="99013"/>
                  <a:pt x="51437" y="94298"/>
                </a:cubicBezTo>
                <a:cubicBezTo>
                  <a:pt x="51437" y="70615"/>
                  <a:pt x="70617" y="51435"/>
                  <a:pt x="94299" y="51435"/>
                </a:cubicBezTo>
                <a:cubicBezTo>
                  <a:pt x="99014" y="51435"/>
                  <a:pt x="102871" y="55292"/>
                  <a:pt x="102871" y="60008"/>
                </a:cubicBezTo>
                <a:cubicBezTo>
                  <a:pt x="102871" y="64723"/>
                  <a:pt x="99014" y="68580"/>
                  <a:pt x="94299" y="68580"/>
                </a:cubicBezTo>
                <a:lnTo>
                  <a:pt x="94298" y="68580"/>
                </a:lnTo>
              </a:path>
              <a:path w="188595" h="274320">
                <a:moveTo>
                  <a:pt x="94298" y="274320"/>
                </a:moveTo>
                <a:cubicBezTo>
                  <a:pt x="70616" y="274320"/>
                  <a:pt x="51435" y="255140"/>
                  <a:pt x="51435" y="231458"/>
                </a:cubicBezTo>
                <a:lnTo>
                  <a:pt x="51435" y="222885"/>
                </a:lnTo>
                <a:lnTo>
                  <a:pt x="137161" y="222885"/>
                </a:lnTo>
                <a:lnTo>
                  <a:pt x="137161" y="231458"/>
                </a:lnTo>
                <a:cubicBezTo>
                  <a:pt x="137161" y="255140"/>
                  <a:pt x="117981" y="274320"/>
                  <a:pt x="94299" y="274320"/>
                </a:cubicBezTo>
                <a:lnTo>
                  <a:pt x="94298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Electrical Lighting Troubleshooting and Repair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Case Studies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Designing an energy-efficient lighting system for an industrial setting.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focuses on reducing energy consumption while maintaining optimal lighting conditions.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Industrial Energy-Efficient Design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294" y="1657790"/>
            <a:ext cx="457200" cy="400050"/>
          </a:xfrm>
          <a:custGeom>
            <a:avLst/>
            <a:gdLst/>
            <a:ahLst/>
            <a:cxnLst/>
            <a:rect l="l" t="t" r="r" b="b"/>
            <a:pathLst>
              <a:path w="457200" h="400050">
                <a:moveTo>
                  <a:pt x="50009" y="42861"/>
                </a:moveTo>
                <a:cubicBezTo>
                  <a:pt x="46081" y="42861"/>
                  <a:pt x="42867" y="46078"/>
                  <a:pt x="42867" y="50006"/>
                </a:cubicBezTo>
                <a:lnTo>
                  <a:pt x="42867" y="242886"/>
                </a:lnTo>
                <a:lnTo>
                  <a:pt x="42867" y="285748"/>
                </a:lnTo>
                <a:lnTo>
                  <a:pt x="42867" y="335754"/>
                </a:lnTo>
                <a:cubicBezTo>
                  <a:pt x="42867" y="347631"/>
                  <a:pt x="52423" y="357185"/>
                  <a:pt x="64301" y="357185"/>
                </a:cubicBezTo>
                <a:lnTo>
                  <a:pt x="392913" y="357185"/>
                </a:lnTo>
                <a:cubicBezTo>
                  <a:pt x="404791" y="357185"/>
                  <a:pt x="414347" y="347631"/>
                  <a:pt x="414347" y="335754"/>
                </a:cubicBezTo>
                <a:lnTo>
                  <a:pt x="414347" y="257172"/>
                </a:lnTo>
                <a:lnTo>
                  <a:pt x="414347" y="242886"/>
                </a:lnTo>
                <a:lnTo>
                  <a:pt x="414347" y="110638"/>
                </a:lnTo>
                <a:lnTo>
                  <a:pt x="290135" y="190112"/>
                </a:lnTo>
                <a:cubicBezTo>
                  <a:pt x="283528" y="194308"/>
                  <a:pt x="275134" y="194576"/>
                  <a:pt x="268258" y="190828"/>
                </a:cubicBezTo>
                <a:cubicBezTo>
                  <a:pt x="261381" y="187079"/>
                  <a:pt x="257097" y="179842"/>
                  <a:pt x="257097" y="171985"/>
                </a:cubicBezTo>
                <a:lnTo>
                  <a:pt x="257097" y="108674"/>
                </a:lnTo>
                <a:lnTo>
                  <a:pt x="132259" y="181631"/>
                </a:lnTo>
                <a:cubicBezTo>
                  <a:pt x="125652" y="185471"/>
                  <a:pt x="117436" y="185559"/>
                  <a:pt x="110830" y="181719"/>
                </a:cubicBezTo>
                <a:cubicBezTo>
                  <a:pt x="104223" y="177878"/>
                  <a:pt x="100113" y="170825"/>
                  <a:pt x="100113" y="163144"/>
                </a:cubicBezTo>
                <a:lnTo>
                  <a:pt x="100022" y="50006"/>
                </a:lnTo>
                <a:cubicBezTo>
                  <a:pt x="100022" y="46078"/>
                  <a:pt x="96808" y="42861"/>
                  <a:pt x="92880" y="42861"/>
                </a:cubicBezTo>
                <a:lnTo>
                  <a:pt x="50009" y="42861"/>
                </a:lnTo>
                <a:moveTo>
                  <a:pt x="0" y="50006"/>
                </a:moveTo>
                <a:cubicBezTo>
                  <a:pt x="0" y="22415"/>
                  <a:pt x="22412" y="0"/>
                  <a:pt x="50009" y="0"/>
                </a:cubicBezTo>
                <a:lnTo>
                  <a:pt x="92871" y="0"/>
                </a:lnTo>
                <a:cubicBezTo>
                  <a:pt x="120463" y="0"/>
                  <a:pt x="142880" y="22415"/>
                  <a:pt x="142880" y="50006"/>
                </a:cubicBezTo>
                <a:lnTo>
                  <a:pt x="142880" y="125820"/>
                </a:lnTo>
                <a:lnTo>
                  <a:pt x="235568" y="71705"/>
                </a:lnTo>
                <a:cubicBezTo>
                  <a:pt x="264143" y="55007"/>
                  <a:pt x="300042" y="75633"/>
                  <a:pt x="300042" y="108762"/>
                </a:cubicBezTo>
                <a:lnTo>
                  <a:pt x="300042" y="132873"/>
                </a:lnTo>
                <a:lnTo>
                  <a:pt x="391212" y="74473"/>
                </a:lnTo>
                <a:cubicBezTo>
                  <a:pt x="419787" y="56255"/>
                  <a:pt x="457205" y="76706"/>
                  <a:pt x="457205" y="110638"/>
                </a:cubicBezTo>
                <a:lnTo>
                  <a:pt x="457205" y="242886"/>
                </a:lnTo>
                <a:lnTo>
                  <a:pt x="457205" y="257172"/>
                </a:lnTo>
                <a:lnTo>
                  <a:pt x="457205" y="335754"/>
                </a:lnTo>
                <a:cubicBezTo>
                  <a:pt x="457205" y="371294"/>
                  <a:pt x="428451" y="400046"/>
                  <a:pt x="392913" y="400046"/>
                </a:cubicBezTo>
                <a:lnTo>
                  <a:pt x="64301" y="400046"/>
                </a:lnTo>
                <a:cubicBezTo>
                  <a:pt x="28762" y="400046"/>
                  <a:pt x="9" y="371290"/>
                  <a:pt x="9" y="335754"/>
                </a:cubicBezTo>
                <a:lnTo>
                  <a:pt x="9" y="285748"/>
                </a:lnTo>
                <a:lnTo>
                  <a:pt x="9" y="242886"/>
                </a:lnTo>
                <a:lnTo>
                  <a:pt x="0" y="5000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Repairing a commercial lighting system.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task ensures the lighting system operates efficiently and meets business needs.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Commercial Lighting Repair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67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87803" y="239317"/>
                </a:moveTo>
                <a:cubicBezTo>
                  <a:pt x="296197" y="241639"/>
                  <a:pt x="305039" y="242888"/>
                  <a:pt x="314325" y="242888"/>
                </a:cubicBezTo>
                <a:cubicBezTo>
                  <a:pt x="368348" y="242888"/>
                  <a:pt x="412372" y="200025"/>
                  <a:pt x="414246" y="146446"/>
                </a:cubicBezTo>
                <a:lnTo>
                  <a:pt x="391656" y="169036"/>
                </a:lnTo>
                <a:cubicBezTo>
                  <a:pt x="380939" y="179753"/>
                  <a:pt x="366386" y="185733"/>
                  <a:pt x="351203" y="185733"/>
                </a:cubicBezTo>
                <a:lnTo>
                  <a:pt x="328613" y="185733"/>
                </a:lnTo>
                <a:cubicBezTo>
                  <a:pt x="297089" y="185733"/>
                  <a:pt x="271463" y="160107"/>
                  <a:pt x="271463" y="128583"/>
                </a:cubicBezTo>
                <a:lnTo>
                  <a:pt x="271463" y="105901"/>
                </a:lnTo>
                <a:cubicBezTo>
                  <a:pt x="271463" y="90722"/>
                  <a:pt x="277447" y="76165"/>
                  <a:pt x="288159" y="65448"/>
                </a:cubicBezTo>
                <a:lnTo>
                  <a:pt x="288159" y="65448"/>
                </a:lnTo>
                <a:lnTo>
                  <a:pt x="310750" y="42945"/>
                </a:lnTo>
                <a:cubicBezTo>
                  <a:pt x="257170" y="44732"/>
                  <a:pt x="214308" y="88843"/>
                  <a:pt x="214308" y="142866"/>
                </a:cubicBezTo>
                <a:cubicBezTo>
                  <a:pt x="214308" y="152065"/>
                  <a:pt x="215556" y="160994"/>
                  <a:pt x="217879" y="169388"/>
                </a:cubicBezTo>
                <a:cubicBezTo>
                  <a:pt x="221984" y="184210"/>
                  <a:pt x="217700" y="200107"/>
                  <a:pt x="206805" y="211002"/>
                </a:cubicBezTo>
                <a:lnTo>
                  <a:pt x="50982" y="366738"/>
                </a:lnTo>
                <a:cubicBezTo>
                  <a:pt x="45715" y="371918"/>
                  <a:pt x="42858" y="379060"/>
                  <a:pt x="42858" y="386471"/>
                </a:cubicBezTo>
                <a:cubicBezTo>
                  <a:pt x="42858" y="401829"/>
                  <a:pt x="55358" y="414333"/>
                  <a:pt x="70720" y="414333"/>
                </a:cubicBezTo>
                <a:cubicBezTo>
                  <a:pt x="78131" y="414333"/>
                  <a:pt x="85186" y="411384"/>
                  <a:pt x="90452" y="406208"/>
                </a:cubicBezTo>
                <a:lnTo>
                  <a:pt x="246184" y="250386"/>
                </a:lnTo>
                <a:cubicBezTo>
                  <a:pt x="257079" y="239491"/>
                  <a:pt x="272971" y="235293"/>
                  <a:pt x="287798" y="239312"/>
                </a:cubicBezTo>
                <a:lnTo>
                  <a:pt x="287803" y="239317"/>
                </a:lnTo>
                <a:moveTo>
                  <a:pt x="379156" y="35182"/>
                </a:moveTo>
                <a:lnTo>
                  <a:pt x="318522" y="95815"/>
                </a:lnTo>
                <a:cubicBezTo>
                  <a:pt x="315843" y="98495"/>
                  <a:pt x="314325" y="102157"/>
                  <a:pt x="314325" y="105906"/>
                </a:cubicBezTo>
                <a:lnTo>
                  <a:pt x="314325" y="128588"/>
                </a:lnTo>
                <a:cubicBezTo>
                  <a:pt x="314325" y="136447"/>
                  <a:pt x="320753" y="142875"/>
                  <a:pt x="328612" y="142875"/>
                </a:cubicBezTo>
                <a:lnTo>
                  <a:pt x="351294" y="142875"/>
                </a:lnTo>
                <a:cubicBezTo>
                  <a:pt x="355043" y="142875"/>
                  <a:pt x="358705" y="141357"/>
                  <a:pt x="361385" y="138678"/>
                </a:cubicBezTo>
                <a:lnTo>
                  <a:pt x="422018" y="78044"/>
                </a:lnTo>
                <a:cubicBezTo>
                  <a:pt x="428447" y="71616"/>
                  <a:pt x="439255" y="72777"/>
                  <a:pt x="443182" y="80993"/>
                </a:cubicBezTo>
                <a:cubicBezTo>
                  <a:pt x="452203" y="99747"/>
                  <a:pt x="457200" y="120728"/>
                  <a:pt x="457200" y="142875"/>
                </a:cubicBezTo>
                <a:cubicBezTo>
                  <a:pt x="457200" y="221815"/>
                  <a:pt x="393265" y="285750"/>
                  <a:pt x="314325" y="285750"/>
                </a:cubicBezTo>
                <a:cubicBezTo>
                  <a:pt x="301199" y="285750"/>
                  <a:pt x="288516" y="283962"/>
                  <a:pt x="276551" y="280661"/>
                </a:cubicBezTo>
                <a:lnTo>
                  <a:pt x="120728" y="436484"/>
                </a:lnTo>
                <a:cubicBezTo>
                  <a:pt x="107424" y="449789"/>
                  <a:pt x="89474" y="457200"/>
                  <a:pt x="70724" y="457200"/>
                </a:cubicBezTo>
                <a:cubicBezTo>
                  <a:pt x="31702" y="457200"/>
                  <a:pt x="0" y="425498"/>
                  <a:pt x="0" y="386476"/>
                </a:cubicBezTo>
                <a:cubicBezTo>
                  <a:pt x="0" y="367721"/>
                  <a:pt x="7411" y="349776"/>
                  <a:pt x="20716" y="336472"/>
                </a:cubicBezTo>
                <a:lnTo>
                  <a:pt x="176539" y="180649"/>
                </a:lnTo>
                <a:cubicBezTo>
                  <a:pt x="173233" y="168684"/>
                  <a:pt x="171450" y="156001"/>
                  <a:pt x="171450" y="142875"/>
                </a:cubicBezTo>
                <a:cubicBezTo>
                  <a:pt x="171450" y="63935"/>
                  <a:pt x="235385" y="0"/>
                  <a:pt x="314325" y="0"/>
                </a:cubicBezTo>
                <a:cubicBezTo>
                  <a:pt x="336472" y="0"/>
                  <a:pt x="357457" y="5089"/>
                  <a:pt x="376207" y="14018"/>
                </a:cubicBezTo>
                <a:cubicBezTo>
                  <a:pt x="384423" y="17945"/>
                  <a:pt x="385584" y="28753"/>
                  <a:pt x="379156" y="35182"/>
                </a:cubicBezTo>
                <a:lnTo>
                  <a:pt x="379156" y="35182"/>
                </a:lnTo>
                <a:moveTo>
                  <a:pt x="78584" y="364334"/>
                </a:moveTo>
                <a:cubicBezTo>
                  <a:pt x="86475" y="364334"/>
                  <a:pt x="92871" y="370730"/>
                  <a:pt x="92871" y="378621"/>
                </a:cubicBezTo>
                <a:cubicBezTo>
                  <a:pt x="92871" y="386512"/>
                  <a:pt x="86475" y="392909"/>
                  <a:pt x="78584" y="392909"/>
                </a:cubicBezTo>
                <a:cubicBezTo>
                  <a:pt x="70692" y="392909"/>
                  <a:pt x="64296" y="386512"/>
                  <a:pt x="64296" y="378621"/>
                </a:cubicBezTo>
                <a:cubicBezTo>
                  <a:pt x="64296" y="370730"/>
                  <a:pt x="70692" y="364334"/>
                  <a:pt x="78584" y="364334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Troubleshooting a faulty lighting fixture in a residential setting.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involves identifying and resolving issues to restore proper functionality.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Residential Lighting Troubleshooting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48678" y="1629215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51102" y="222259"/>
                </a:moveTo>
                <a:cubicBezTo>
                  <a:pt x="263961" y="203865"/>
                  <a:pt x="271460" y="181449"/>
                  <a:pt x="271460" y="157163"/>
                </a:cubicBezTo>
                <a:cubicBezTo>
                  <a:pt x="271460" y="94028"/>
                  <a:pt x="220295" y="42863"/>
                  <a:pt x="157159" y="42863"/>
                </a:cubicBezTo>
                <a:cubicBezTo>
                  <a:pt x="94027" y="42863"/>
                  <a:pt x="42858" y="94028"/>
                  <a:pt x="42858" y="157163"/>
                </a:cubicBezTo>
                <a:cubicBezTo>
                  <a:pt x="42858" y="181449"/>
                  <a:pt x="50358" y="203865"/>
                  <a:pt x="63217" y="222259"/>
                </a:cubicBezTo>
                <a:cubicBezTo>
                  <a:pt x="66521" y="226991"/>
                  <a:pt x="70450" y="232349"/>
                  <a:pt x="74646" y="238064"/>
                </a:cubicBezTo>
                <a:lnTo>
                  <a:pt x="74646" y="238064"/>
                </a:lnTo>
                <a:cubicBezTo>
                  <a:pt x="86166" y="253869"/>
                  <a:pt x="99918" y="272802"/>
                  <a:pt x="110187" y="291465"/>
                </a:cubicBezTo>
                <a:cubicBezTo>
                  <a:pt x="119475" y="308432"/>
                  <a:pt x="124206" y="326112"/>
                  <a:pt x="126528" y="342809"/>
                </a:cubicBezTo>
                <a:lnTo>
                  <a:pt x="83042" y="342900"/>
                </a:lnTo>
                <a:cubicBezTo>
                  <a:pt x="81077" y="332183"/>
                  <a:pt x="77773" y="321736"/>
                  <a:pt x="72505" y="312094"/>
                </a:cubicBezTo>
                <a:cubicBezTo>
                  <a:pt x="63663" y="296019"/>
                  <a:pt x="52681" y="280931"/>
                  <a:pt x="41698" y="265839"/>
                </a:cubicBezTo>
                <a:lnTo>
                  <a:pt x="41698" y="265839"/>
                </a:lnTo>
                <a:lnTo>
                  <a:pt x="41698" y="265839"/>
                </a:lnTo>
                <a:cubicBezTo>
                  <a:pt x="37056" y="259498"/>
                  <a:pt x="32410" y="253161"/>
                  <a:pt x="27947" y="246728"/>
                </a:cubicBezTo>
                <a:cubicBezTo>
                  <a:pt x="10354" y="221367"/>
                  <a:pt x="-3" y="190470"/>
                  <a:pt x="-3" y="157163"/>
                </a:cubicBezTo>
                <a:cubicBezTo>
                  <a:pt x="-3" y="70368"/>
                  <a:pt x="70362" y="0"/>
                  <a:pt x="157159" y="0"/>
                </a:cubicBezTo>
                <a:cubicBezTo>
                  <a:pt x="243957" y="0"/>
                  <a:pt x="314322" y="70368"/>
                  <a:pt x="314322" y="157163"/>
                </a:cubicBezTo>
                <a:cubicBezTo>
                  <a:pt x="314322" y="190470"/>
                  <a:pt x="303965" y="221367"/>
                  <a:pt x="286284" y="246728"/>
                </a:cubicBezTo>
                <a:cubicBezTo>
                  <a:pt x="281821" y="253156"/>
                  <a:pt x="277175" y="259498"/>
                  <a:pt x="272532" y="265839"/>
                </a:cubicBezTo>
                <a:lnTo>
                  <a:pt x="272532" y="265839"/>
                </a:lnTo>
                <a:lnTo>
                  <a:pt x="272532" y="265839"/>
                </a:lnTo>
                <a:cubicBezTo>
                  <a:pt x="261550" y="280840"/>
                  <a:pt x="250564" y="295932"/>
                  <a:pt x="241725" y="312094"/>
                </a:cubicBezTo>
                <a:cubicBezTo>
                  <a:pt x="236457" y="321736"/>
                  <a:pt x="233154" y="332188"/>
                  <a:pt x="231189" y="342900"/>
                </a:cubicBezTo>
                <a:lnTo>
                  <a:pt x="187790" y="342900"/>
                </a:lnTo>
                <a:cubicBezTo>
                  <a:pt x="190113" y="326203"/>
                  <a:pt x="194844" y="308432"/>
                  <a:pt x="204132" y="291556"/>
                </a:cubicBezTo>
                <a:cubicBezTo>
                  <a:pt x="214401" y="272894"/>
                  <a:pt x="228153" y="253961"/>
                  <a:pt x="239673" y="238155"/>
                </a:cubicBezTo>
                <a:lnTo>
                  <a:pt x="239673" y="238155"/>
                </a:lnTo>
                <a:lnTo>
                  <a:pt x="239673" y="238155"/>
                </a:lnTo>
                <a:lnTo>
                  <a:pt x="239673" y="238155"/>
                </a:lnTo>
                <a:cubicBezTo>
                  <a:pt x="243869" y="232440"/>
                  <a:pt x="247710" y="227082"/>
                  <a:pt x="251014" y="222350"/>
                </a:cubicBezTo>
                <a:lnTo>
                  <a:pt x="251102" y="222259"/>
                </a:lnTo>
              </a:path>
              <a:path w="314325" h="457200">
                <a:moveTo>
                  <a:pt x="157163" y="114300"/>
                </a:moveTo>
                <a:cubicBezTo>
                  <a:pt x="133500" y="114300"/>
                  <a:pt x="114301" y="133498"/>
                  <a:pt x="114301" y="157163"/>
                </a:cubicBezTo>
                <a:cubicBezTo>
                  <a:pt x="114301" y="165022"/>
                  <a:pt x="107873" y="171450"/>
                  <a:pt x="100015" y="171450"/>
                </a:cubicBezTo>
                <a:cubicBezTo>
                  <a:pt x="92157" y="171450"/>
                  <a:pt x="85729" y="165022"/>
                  <a:pt x="85729" y="157163"/>
                </a:cubicBezTo>
                <a:cubicBezTo>
                  <a:pt x="85729" y="117692"/>
                  <a:pt x="117696" y="85725"/>
                  <a:pt x="157166" y="85725"/>
                </a:cubicBezTo>
                <a:cubicBezTo>
                  <a:pt x="165024" y="85725"/>
                  <a:pt x="171452" y="92153"/>
                  <a:pt x="171452" y="100013"/>
                </a:cubicBezTo>
                <a:cubicBezTo>
                  <a:pt x="171452" y="107872"/>
                  <a:pt x="165024" y="114300"/>
                  <a:pt x="157166" y="114300"/>
                </a:cubicBezTo>
                <a:lnTo>
                  <a:pt x="157163" y="114300"/>
                </a:lnTo>
              </a:path>
              <a:path w="314325" h="457200">
                <a:moveTo>
                  <a:pt x="157163" y="457200"/>
                </a:moveTo>
                <a:cubicBezTo>
                  <a:pt x="117693" y="457200"/>
                  <a:pt x="85726" y="425233"/>
                  <a:pt x="85726" y="385763"/>
                </a:cubicBezTo>
                <a:lnTo>
                  <a:pt x="85726" y="371475"/>
                </a:lnTo>
                <a:lnTo>
                  <a:pt x="228602" y="371475"/>
                </a:lnTo>
                <a:lnTo>
                  <a:pt x="228602" y="385763"/>
                </a:lnTo>
                <a:cubicBezTo>
                  <a:pt x="228602" y="425233"/>
                  <a:pt x="196635" y="457200"/>
                  <a:pt x="157166" y="457200"/>
                </a:cubicBezTo>
                <a:lnTo>
                  <a:pt x="157163" y="4572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Electrical Lighting Troubleshooting and Repair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21429" r="-12142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Activity: Lighting Issue Scenarios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Present findings and solutions to the class.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Share insights and the steps taken to resolve the issue.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 Presentation of Findings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92950"/>
            <a:ext cx="365760" cy="292608"/>
          </a:xfrm>
          <a:custGeom>
            <a:avLst/>
            <a:gdLst/>
            <a:ahLst/>
            <a:cxnLst/>
            <a:rect l="l" t="t" r="r" b="b"/>
            <a:pathLst>
              <a:path w="365760" h="292608">
                <a:moveTo>
                  <a:pt x="242316" y="13717"/>
                </a:moveTo>
                <a:cubicBezTo>
                  <a:pt x="242316" y="6115"/>
                  <a:pt x="236200" y="3"/>
                  <a:pt x="228600" y="3"/>
                </a:cubicBezTo>
                <a:cubicBezTo>
                  <a:pt x="221000" y="3"/>
                  <a:pt x="214884" y="6118"/>
                  <a:pt x="214884" y="13720"/>
                </a:cubicBezTo>
                <a:lnTo>
                  <a:pt x="214884" y="59440"/>
                </a:lnTo>
                <a:cubicBezTo>
                  <a:pt x="214884" y="67042"/>
                  <a:pt x="221000" y="73158"/>
                  <a:pt x="228600" y="73158"/>
                </a:cubicBezTo>
                <a:cubicBezTo>
                  <a:pt x="236200" y="73158"/>
                  <a:pt x="242316" y="67042"/>
                  <a:pt x="242316" y="59443"/>
                </a:cubicBezTo>
                <a:lnTo>
                  <a:pt x="242316" y="13717"/>
                </a:lnTo>
                <a:moveTo>
                  <a:pt x="151447" y="22288"/>
                </a:moveTo>
                <a:cubicBezTo>
                  <a:pt x="146073" y="16916"/>
                  <a:pt x="137387" y="16916"/>
                  <a:pt x="132072" y="22288"/>
                </a:cubicBezTo>
                <a:cubicBezTo>
                  <a:pt x="126758" y="27660"/>
                  <a:pt x="126699" y="36348"/>
                  <a:pt x="132072" y="41661"/>
                </a:cubicBezTo>
                <a:lnTo>
                  <a:pt x="164076" y="73667"/>
                </a:lnTo>
                <a:cubicBezTo>
                  <a:pt x="169449" y="79039"/>
                  <a:pt x="178136" y="79039"/>
                  <a:pt x="183451" y="73667"/>
                </a:cubicBezTo>
                <a:cubicBezTo>
                  <a:pt x="188765" y="68295"/>
                  <a:pt x="188824" y="59607"/>
                  <a:pt x="183451" y="54293"/>
                </a:cubicBezTo>
                <a:lnTo>
                  <a:pt x="151447" y="22288"/>
                </a:lnTo>
                <a:moveTo>
                  <a:pt x="325183" y="41720"/>
                </a:moveTo>
                <a:cubicBezTo>
                  <a:pt x="330556" y="36348"/>
                  <a:pt x="330556" y="27660"/>
                  <a:pt x="325183" y="22347"/>
                </a:cubicBezTo>
                <a:cubicBezTo>
                  <a:pt x="319809" y="17033"/>
                  <a:pt x="311123" y="16974"/>
                  <a:pt x="305808" y="22347"/>
                </a:cubicBezTo>
                <a:lnTo>
                  <a:pt x="273746" y="54293"/>
                </a:lnTo>
                <a:cubicBezTo>
                  <a:pt x="268373" y="59666"/>
                  <a:pt x="268373" y="68353"/>
                  <a:pt x="273746" y="73667"/>
                </a:cubicBezTo>
                <a:cubicBezTo>
                  <a:pt x="279119" y="78981"/>
                  <a:pt x="287806" y="79039"/>
                  <a:pt x="293120" y="73667"/>
                </a:cubicBezTo>
                <a:lnTo>
                  <a:pt x="325124" y="41664"/>
                </a:lnTo>
                <a:lnTo>
                  <a:pt x="325183" y="41720"/>
                </a:lnTo>
                <a:moveTo>
                  <a:pt x="164592" y="182880"/>
                </a:moveTo>
                <a:cubicBezTo>
                  <a:pt x="164592" y="147530"/>
                  <a:pt x="193249" y="118872"/>
                  <a:pt x="228600" y="118872"/>
                </a:cubicBezTo>
                <a:cubicBezTo>
                  <a:pt x="263951" y="118872"/>
                  <a:pt x="292608" y="147530"/>
                  <a:pt x="292608" y="182880"/>
                </a:cubicBezTo>
                <a:cubicBezTo>
                  <a:pt x="292608" y="218230"/>
                  <a:pt x="263951" y="246888"/>
                  <a:pt x="228600" y="246888"/>
                </a:cubicBezTo>
                <a:cubicBezTo>
                  <a:pt x="193249" y="246888"/>
                  <a:pt x="164592" y="218230"/>
                  <a:pt x="164592" y="182880"/>
                </a:cubicBezTo>
                <a:moveTo>
                  <a:pt x="320040" y="182880"/>
                </a:moveTo>
                <a:cubicBezTo>
                  <a:pt x="320040" y="166248"/>
                  <a:pt x="315581" y="150591"/>
                  <a:pt x="307809" y="137160"/>
                </a:cubicBezTo>
                <a:lnTo>
                  <a:pt x="329184" y="137160"/>
                </a:lnTo>
                <a:cubicBezTo>
                  <a:pt x="334213" y="137160"/>
                  <a:pt x="338328" y="141274"/>
                  <a:pt x="338328" y="146304"/>
                </a:cubicBezTo>
                <a:lnTo>
                  <a:pt x="338328" y="219456"/>
                </a:lnTo>
                <a:cubicBezTo>
                  <a:pt x="338328" y="224486"/>
                  <a:pt x="334213" y="228600"/>
                  <a:pt x="329184" y="228600"/>
                </a:cubicBezTo>
                <a:lnTo>
                  <a:pt x="307809" y="228600"/>
                </a:lnTo>
                <a:cubicBezTo>
                  <a:pt x="315581" y="215169"/>
                  <a:pt x="320040" y="199512"/>
                  <a:pt x="320040" y="182880"/>
                </a:cubicBezTo>
                <a:moveTo>
                  <a:pt x="228600" y="274320"/>
                </a:moveTo>
                <a:cubicBezTo>
                  <a:pt x="249174" y="274320"/>
                  <a:pt x="268204" y="267520"/>
                  <a:pt x="283464" y="256032"/>
                </a:cubicBezTo>
                <a:lnTo>
                  <a:pt x="292608" y="256032"/>
                </a:lnTo>
                <a:lnTo>
                  <a:pt x="292608" y="278893"/>
                </a:lnTo>
                <a:cubicBezTo>
                  <a:pt x="292608" y="286495"/>
                  <a:pt x="298724" y="292611"/>
                  <a:pt x="306324" y="292611"/>
                </a:cubicBezTo>
                <a:cubicBezTo>
                  <a:pt x="313924" y="292611"/>
                  <a:pt x="320040" y="286495"/>
                  <a:pt x="320040" y="278896"/>
                </a:cubicBezTo>
                <a:lnTo>
                  <a:pt x="320040" y="256038"/>
                </a:lnTo>
                <a:lnTo>
                  <a:pt x="329184" y="256038"/>
                </a:lnTo>
                <a:cubicBezTo>
                  <a:pt x="349359" y="256038"/>
                  <a:pt x="365760" y="239637"/>
                  <a:pt x="365760" y="219462"/>
                </a:cubicBezTo>
                <a:lnTo>
                  <a:pt x="365760" y="146310"/>
                </a:lnTo>
                <a:cubicBezTo>
                  <a:pt x="365760" y="126134"/>
                  <a:pt x="349359" y="109734"/>
                  <a:pt x="329184" y="109734"/>
                </a:cubicBezTo>
                <a:lnTo>
                  <a:pt x="283464" y="109734"/>
                </a:lnTo>
                <a:cubicBezTo>
                  <a:pt x="268204" y="98246"/>
                  <a:pt x="249174" y="91446"/>
                  <a:pt x="228600" y="91446"/>
                </a:cubicBezTo>
                <a:cubicBezTo>
                  <a:pt x="208026" y="91446"/>
                  <a:pt x="188996" y="98246"/>
                  <a:pt x="173736" y="109734"/>
                </a:cubicBezTo>
                <a:lnTo>
                  <a:pt x="36576" y="109734"/>
                </a:lnTo>
                <a:cubicBezTo>
                  <a:pt x="16401" y="109734"/>
                  <a:pt x="0" y="126134"/>
                  <a:pt x="0" y="146310"/>
                </a:cubicBezTo>
                <a:lnTo>
                  <a:pt x="0" y="219462"/>
                </a:lnTo>
                <a:cubicBezTo>
                  <a:pt x="0" y="239637"/>
                  <a:pt x="16401" y="256038"/>
                  <a:pt x="36576" y="256038"/>
                </a:cubicBezTo>
                <a:lnTo>
                  <a:pt x="45720" y="256038"/>
                </a:lnTo>
                <a:lnTo>
                  <a:pt x="45720" y="278899"/>
                </a:lnTo>
                <a:cubicBezTo>
                  <a:pt x="45720" y="286501"/>
                  <a:pt x="51836" y="292617"/>
                  <a:pt x="59436" y="292617"/>
                </a:cubicBezTo>
                <a:cubicBezTo>
                  <a:pt x="67036" y="292617"/>
                  <a:pt x="73152" y="286501"/>
                  <a:pt x="73152" y="278902"/>
                </a:cubicBezTo>
                <a:lnTo>
                  <a:pt x="73152" y="256043"/>
                </a:lnTo>
                <a:lnTo>
                  <a:pt x="173736" y="256043"/>
                </a:lnTo>
                <a:cubicBezTo>
                  <a:pt x="188996" y="267531"/>
                  <a:pt x="208026" y="274331"/>
                  <a:pt x="228600" y="274331"/>
                </a:cubicBezTo>
                <a:lnTo>
                  <a:pt x="228600" y="274320"/>
                </a:lnTo>
                <a:moveTo>
                  <a:pt x="137160" y="182880"/>
                </a:moveTo>
                <a:cubicBezTo>
                  <a:pt x="137160" y="199512"/>
                  <a:pt x="141619" y="215169"/>
                  <a:pt x="149391" y="228600"/>
                </a:cubicBezTo>
                <a:lnTo>
                  <a:pt x="36576" y="228600"/>
                </a:lnTo>
                <a:cubicBezTo>
                  <a:pt x="31547" y="228600"/>
                  <a:pt x="27432" y="224486"/>
                  <a:pt x="27432" y="219456"/>
                </a:cubicBezTo>
                <a:lnTo>
                  <a:pt x="27432" y="146304"/>
                </a:lnTo>
                <a:cubicBezTo>
                  <a:pt x="27432" y="141274"/>
                  <a:pt x="31547" y="137160"/>
                  <a:pt x="36576" y="137160"/>
                </a:cubicBezTo>
                <a:lnTo>
                  <a:pt x="149391" y="137160"/>
                </a:lnTo>
                <a:cubicBezTo>
                  <a:pt x="141619" y="150591"/>
                  <a:pt x="137160" y="166248"/>
                  <a:pt x="137160" y="182880"/>
                </a:cubicBezTo>
                <a:moveTo>
                  <a:pt x="73152" y="182880"/>
                </a:moveTo>
                <a:cubicBezTo>
                  <a:pt x="73152" y="175304"/>
                  <a:pt x="67011" y="169165"/>
                  <a:pt x="59436" y="169165"/>
                </a:cubicBezTo>
                <a:cubicBezTo>
                  <a:pt x="51861" y="169165"/>
                  <a:pt x="45720" y="175307"/>
                  <a:pt x="45720" y="182883"/>
                </a:cubicBezTo>
                <a:cubicBezTo>
                  <a:pt x="45720" y="190458"/>
                  <a:pt x="51861" y="196600"/>
                  <a:pt x="59436" y="196600"/>
                </a:cubicBezTo>
                <a:cubicBezTo>
                  <a:pt x="67011" y="196600"/>
                  <a:pt x="73152" y="190458"/>
                  <a:pt x="73152" y="182886"/>
                </a:cubicBezTo>
                <a:lnTo>
                  <a:pt x="73152" y="182880"/>
                </a:lnTo>
                <a:moveTo>
                  <a:pt x="105156" y="196597"/>
                </a:moveTo>
                <a:cubicBezTo>
                  <a:pt x="112731" y="196597"/>
                  <a:pt x="118872" y="190456"/>
                  <a:pt x="118872" y="182883"/>
                </a:cubicBezTo>
                <a:cubicBezTo>
                  <a:pt x="118872" y="175307"/>
                  <a:pt x="112731" y="169168"/>
                  <a:pt x="105156" y="169168"/>
                </a:cubicBezTo>
                <a:cubicBezTo>
                  <a:pt x="97581" y="169168"/>
                  <a:pt x="91440" y="175310"/>
                  <a:pt x="91440" y="182886"/>
                </a:cubicBezTo>
                <a:cubicBezTo>
                  <a:pt x="91440" y="190461"/>
                  <a:pt x="97581" y="196603"/>
                  <a:pt x="105156" y="196603"/>
                </a:cubicBezTo>
                <a:lnTo>
                  <a:pt x="105156" y="1965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Work together to troubleshoot and repair the issue.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teamwork to identify the root cause and implement a solution.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Troubleshooting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30242" y="191453"/>
                </a:moveTo>
                <a:cubicBezTo>
                  <a:pt x="236958" y="193311"/>
                  <a:pt x="244031" y="194310"/>
                  <a:pt x="251460" y="194310"/>
                </a:cubicBezTo>
                <a:cubicBezTo>
                  <a:pt x="294678" y="194310"/>
                  <a:pt x="329897" y="160020"/>
                  <a:pt x="331397" y="117157"/>
                </a:cubicBezTo>
                <a:lnTo>
                  <a:pt x="313325" y="135229"/>
                </a:lnTo>
                <a:cubicBezTo>
                  <a:pt x="304751" y="143802"/>
                  <a:pt x="293109" y="148586"/>
                  <a:pt x="280962" y="148586"/>
                </a:cubicBezTo>
                <a:lnTo>
                  <a:pt x="262890" y="148586"/>
                </a:lnTo>
                <a:cubicBezTo>
                  <a:pt x="237671" y="148586"/>
                  <a:pt x="217170" y="128085"/>
                  <a:pt x="217170" y="102866"/>
                </a:cubicBezTo>
                <a:lnTo>
                  <a:pt x="217170" y="84721"/>
                </a:lnTo>
                <a:cubicBezTo>
                  <a:pt x="217170" y="72578"/>
                  <a:pt x="221958" y="60932"/>
                  <a:pt x="230528" y="52359"/>
                </a:cubicBezTo>
                <a:lnTo>
                  <a:pt x="230528" y="52359"/>
                </a:lnTo>
                <a:lnTo>
                  <a:pt x="248600" y="34356"/>
                </a:lnTo>
                <a:cubicBezTo>
                  <a:pt x="205736" y="35786"/>
                  <a:pt x="171446" y="71075"/>
                  <a:pt x="171446" y="114293"/>
                </a:cubicBezTo>
                <a:cubicBezTo>
                  <a:pt x="171446" y="121652"/>
                  <a:pt x="172445" y="128795"/>
                  <a:pt x="174303" y="135510"/>
                </a:cubicBezTo>
                <a:cubicBezTo>
                  <a:pt x="177587" y="147368"/>
                  <a:pt x="174160" y="160086"/>
                  <a:pt x="165444" y="168802"/>
                </a:cubicBezTo>
                <a:lnTo>
                  <a:pt x="40786" y="293391"/>
                </a:lnTo>
                <a:cubicBezTo>
                  <a:pt x="36572" y="297535"/>
                  <a:pt x="34286" y="303248"/>
                  <a:pt x="34286" y="309177"/>
                </a:cubicBezTo>
                <a:cubicBezTo>
                  <a:pt x="34286" y="321463"/>
                  <a:pt x="44286" y="331466"/>
                  <a:pt x="56576" y="331466"/>
                </a:cubicBezTo>
                <a:cubicBezTo>
                  <a:pt x="62505" y="331466"/>
                  <a:pt x="68148" y="329107"/>
                  <a:pt x="72362" y="324967"/>
                </a:cubicBezTo>
                <a:lnTo>
                  <a:pt x="196947" y="200308"/>
                </a:lnTo>
                <a:cubicBezTo>
                  <a:pt x="205663" y="191592"/>
                  <a:pt x="218377" y="188235"/>
                  <a:pt x="230239" y="191450"/>
                </a:cubicBezTo>
                <a:lnTo>
                  <a:pt x="230242" y="191453"/>
                </a:lnTo>
                <a:moveTo>
                  <a:pt x="303325" y="28145"/>
                </a:moveTo>
                <a:lnTo>
                  <a:pt x="254818" y="76652"/>
                </a:lnTo>
                <a:cubicBezTo>
                  <a:pt x="252674" y="78796"/>
                  <a:pt x="251460" y="81725"/>
                  <a:pt x="251460" y="84725"/>
                </a:cubicBezTo>
                <a:lnTo>
                  <a:pt x="251460" y="102870"/>
                </a:lnTo>
                <a:cubicBezTo>
                  <a:pt x="251460" y="109157"/>
                  <a:pt x="256603" y="114300"/>
                  <a:pt x="262890" y="114300"/>
                </a:cubicBezTo>
                <a:lnTo>
                  <a:pt x="281035" y="114300"/>
                </a:lnTo>
                <a:cubicBezTo>
                  <a:pt x="284035" y="114300"/>
                  <a:pt x="286964" y="113086"/>
                  <a:pt x="289108" y="110942"/>
                </a:cubicBezTo>
                <a:lnTo>
                  <a:pt x="337615" y="62435"/>
                </a:lnTo>
                <a:cubicBezTo>
                  <a:pt x="342757" y="57293"/>
                  <a:pt x="351404" y="58222"/>
                  <a:pt x="354546" y="64794"/>
                </a:cubicBezTo>
                <a:cubicBezTo>
                  <a:pt x="361762" y="79798"/>
                  <a:pt x="365760" y="96583"/>
                  <a:pt x="365760" y="114300"/>
                </a:cubicBezTo>
                <a:cubicBezTo>
                  <a:pt x="365760" y="177452"/>
                  <a:pt x="314612" y="228600"/>
                  <a:pt x="251460" y="228600"/>
                </a:cubicBezTo>
                <a:cubicBezTo>
                  <a:pt x="240959" y="228600"/>
                  <a:pt x="230813" y="227170"/>
                  <a:pt x="221241" y="224529"/>
                </a:cubicBezTo>
                <a:lnTo>
                  <a:pt x="96583" y="349187"/>
                </a:lnTo>
                <a:cubicBezTo>
                  <a:pt x="85939" y="359831"/>
                  <a:pt x="71579" y="365760"/>
                  <a:pt x="56579" y="365760"/>
                </a:cubicBezTo>
                <a:cubicBezTo>
                  <a:pt x="25362" y="365760"/>
                  <a:pt x="0" y="340398"/>
                  <a:pt x="0" y="309181"/>
                </a:cubicBezTo>
                <a:cubicBezTo>
                  <a:pt x="0" y="294177"/>
                  <a:pt x="5929" y="279821"/>
                  <a:pt x="16572" y="269177"/>
                </a:cubicBezTo>
                <a:lnTo>
                  <a:pt x="141231" y="144519"/>
                </a:lnTo>
                <a:cubicBezTo>
                  <a:pt x="138586" y="134947"/>
                  <a:pt x="137160" y="124801"/>
                  <a:pt x="137160" y="114300"/>
                </a:cubicBezTo>
                <a:cubicBezTo>
                  <a:pt x="137160" y="51148"/>
                  <a:pt x="188308" y="0"/>
                  <a:pt x="251460" y="0"/>
                </a:cubicBezTo>
                <a:cubicBezTo>
                  <a:pt x="269177" y="0"/>
                  <a:pt x="285966" y="4071"/>
                  <a:pt x="300966" y="11214"/>
                </a:cubicBezTo>
                <a:cubicBezTo>
                  <a:pt x="307538" y="14356"/>
                  <a:pt x="308467" y="23002"/>
                  <a:pt x="303325" y="28145"/>
                </a:cubicBezTo>
                <a:lnTo>
                  <a:pt x="303325" y="28145"/>
                </a:lnTo>
                <a:moveTo>
                  <a:pt x="62867" y="291467"/>
                </a:moveTo>
                <a:cubicBezTo>
                  <a:pt x="69180" y="291467"/>
                  <a:pt x="74297" y="296584"/>
                  <a:pt x="74297" y="302897"/>
                </a:cubicBezTo>
                <a:cubicBezTo>
                  <a:pt x="74297" y="309210"/>
                  <a:pt x="69180" y="314327"/>
                  <a:pt x="62867" y="314327"/>
                </a:cubicBezTo>
                <a:cubicBezTo>
                  <a:pt x="56554" y="314327"/>
                  <a:pt x="51437" y="309210"/>
                  <a:pt x="51437" y="302897"/>
                </a:cubicBezTo>
                <a:cubicBezTo>
                  <a:pt x="51437" y="296584"/>
                  <a:pt x="56554" y="291467"/>
                  <a:pt x="62867" y="291467"/>
                </a:cubicBezTo>
                <a:lnTo>
                  <a:pt x="62867" y="29146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Divide into groups and assign a scenario.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group will focus on a specific lighting issue.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Division and Scenario Assignment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47989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694" r="-11069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Independent Practice: Troubleshooting Challenge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Submit your findings and solutions for evaluation.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your work is thorough and well-documented.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Submission and Review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287739" y="1702094"/>
            <a:ext cx="365760" cy="274320"/>
          </a:xfrm>
          <a:custGeom>
            <a:avLst/>
            <a:gdLst/>
            <a:ahLst/>
            <a:cxnLst/>
            <a:rect l="l" t="t" r="r" b="b"/>
            <a:pathLst>
              <a:path w="365760" h="274320">
                <a:moveTo>
                  <a:pt x="45720" y="34290"/>
                </a:moveTo>
                <a:cubicBezTo>
                  <a:pt x="39433" y="34290"/>
                  <a:pt x="34290" y="39434"/>
                  <a:pt x="34290" y="45721"/>
                </a:cubicBezTo>
                <a:lnTo>
                  <a:pt x="34290" y="61508"/>
                </a:lnTo>
                <a:lnTo>
                  <a:pt x="157518" y="162664"/>
                </a:lnTo>
                <a:cubicBezTo>
                  <a:pt x="172306" y="174808"/>
                  <a:pt x="193524" y="174808"/>
                  <a:pt x="208311" y="162664"/>
                </a:cubicBezTo>
                <a:lnTo>
                  <a:pt x="331470" y="61508"/>
                </a:lnTo>
                <a:lnTo>
                  <a:pt x="331470" y="45721"/>
                </a:lnTo>
                <a:cubicBezTo>
                  <a:pt x="331470" y="39434"/>
                  <a:pt x="326327" y="34290"/>
                  <a:pt x="320040" y="34290"/>
                </a:cubicBezTo>
                <a:lnTo>
                  <a:pt x="45720" y="34290"/>
                </a:lnTo>
                <a:moveTo>
                  <a:pt x="34290" y="105871"/>
                </a:moveTo>
                <a:lnTo>
                  <a:pt x="34290" y="228602"/>
                </a:lnTo>
                <a:cubicBezTo>
                  <a:pt x="34290" y="234889"/>
                  <a:pt x="39433" y="240033"/>
                  <a:pt x="45720" y="240033"/>
                </a:cubicBezTo>
                <a:lnTo>
                  <a:pt x="320040" y="240033"/>
                </a:lnTo>
                <a:cubicBezTo>
                  <a:pt x="326327" y="240033"/>
                  <a:pt x="331470" y="234889"/>
                  <a:pt x="331470" y="228602"/>
                </a:cubicBezTo>
                <a:lnTo>
                  <a:pt x="331470" y="105871"/>
                </a:lnTo>
                <a:lnTo>
                  <a:pt x="230030" y="189168"/>
                </a:lnTo>
                <a:cubicBezTo>
                  <a:pt x="202598" y="211671"/>
                  <a:pt x="163092" y="211671"/>
                  <a:pt x="135734" y="189168"/>
                </a:cubicBezTo>
                <a:lnTo>
                  <a:pt x="34290" y="105871"/>
                </a:lnTo>
                <a:moveTo>
                  <a:pt x="0" y="45721"/>
                </a:moveTo>
                <a:cubicBezTo>
                  <a:pt x="0" y="20503"/>
                  <a:pt x="20501" y="0"/>
                  <a:pt x="45720" y="0"/>
                </a:cubicBezTo>
                <a:lnTo>
                  <a:pt x="320040" y="0"/>
                </a:lnTo>
                <a:cubicBezTo>
                  <a:pt x="345259" y="0"/>
                  <a:pt x="365760" y="20503"/>
                  <a:pt x="365760" y="45721"/>
                </a:cubicBezTo>
                <a:lnTo>
                  <a:pt x="365760" y="228602"/>
                </a:lnTo>
                <a:cubicBezTo>
                  <a:pt x="365760" y="253820"/>
                  <a:pt x="345259" y="274323"/>
                  <a:pt x="320040" y="274323"/>
                </a:cubicBezTo>
                <a:lnTo>
                  <a:pt x="45720" y="274323"/>
                </a:lnTo>
                <a:cubicBezTo>
                  <a:pt x="20501" y="274323"/>
                  <a:pt x="0" y="253820"/>
                  <a:pt x="0" y="228602"/>
                </a:cubicBezTo>
                <a:lnTo>
                  <a:pt x="0" y="4572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diagnostic tools and techniques to pinpoint the problem.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 your knowledge to effectively address the issue.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Utilizing Diagnostic Tools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82351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Complete a troubleshooting challenge individually.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Focus on identifying and repairing the issue at hand.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Individual Troubleshooting Task</a:t>
            </a:r>
            <a:endParaRPr lang="en-US" sz="1313" dirty="0"/>
          </a:p>
        </p:txBody>
      </p:sp>
      <p:sp>
        <p:nvSpPr>
          <p:cNvPr id="17" name="Text 15"/>
          <p:cNvSpPr/>
          <p:nvPr/>
        </p:nvSpPr>
        <p:spPr>
          <a:xfrm>
            <a:off x="3676963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30242" y="191453"/>
                </a:moveTo>
                <a:cubicBezTo>
                  <a:pt x="236958" y="193311"/>
                  <a:pt x="244031" y="194310"/>
                  <a:pt x="251460" y="194310"/>
                </a:cubicBezTo>
                <a:cubicBezTo>
                  <a:pt x="294678" y="194310"/>
                  <a:pt x="329897" y="160020"/>
                  <a:pt x="331397" y="117157"/>
                </a:cubicBezTo>
                <a:lnTo>
                  <a:pt x="313325" y="135229"/>
                </a:lnTo>
                <a:cubicBezTo>
                  <a:pt x="304751" y="143802"/>
                  <a:pt x="293109" y="148586"/>
                  <a:pt x="280962" y="148586"/>
                </a:cubicBezTo>
                <a:lnTo>
                  <a:pt x="262890" y="148586"/>
                </a:lnTo>
                <a:cubicBezTo>
                  <a:pt x="237671" y="148586"/>
                  <a:pt x="217170" y="128085"/>
                  <a:pt x="217170" y="102866"/>
                </a:cubicBezTo>
                <a:lnTo>
                  <a:pt x="217170" y="84721"/>
                </a:lnTo>
                <a:cubicBezTo>
                  <a:pt x="217170" y="72578"/>
                  <a:pt x="221958" y="60932"/>
                  <a:pt x="230528" y="52359"/>
                </a:cubicBezTo>
                <a:lnTo>
                  <a:pt x="230528" y="52359"/>
                </a:lnTo>
                <a:lnTo>
                  <a:pt x="248600" y="34356"/>
                </a:lnTo>
                <a:cubicBezTo>
                  <a:pt x="205736" y="35786"/>
                  <a:pt x="171446" y="71075"/>
                  <a:pt x="171446" y="114293"/>
                </a:cubicBezTo>
                <a:cubicBezTo>
                  <a:pt x="171446" y="121652"/>
                  <a:pt x="172445" y="128795"/>
                  <a:pt x="174303" y="135510"/>
                </a:cubicBezTo>
                <a:cubicBezTo>
                  <a:pt x="177587" y="147368"/>
                  <a:pt x="174160" y="160086"/>
                  <a:pt x="165444" y="168802"/>
                </a:cubicBezTo>
                <a:lnTo>
                  <a:pt x="40786" y="293391"/>
                </a:lnTo>
                <a:cubicBezTo>
                  <a:pt x="36572" y="297535"/>
                  <a:pt x="34286" y="303248"/>
                  <a:pt x="34286" y="309177"/>
                </a:cubicBezTo>
                <a:cubicBezTo>
                  <a:pt x="34286" y="321463"/>
                  <a:pt x="44286" y="331466"/>
                  <a:pt x="56576" y="331466"/>
                </a:cubicBezTo>
                <a:cubicBezTo>
                  <a:pt x="62505" y="331466"/>
                  <a:pt x="68148" y="329107"/>
                  <a:pt x="72362" y="324967"/>
                </a:cubicBezTo>
                <a:lnTo>
                  <a:pt x="196947" y="200308"/>
                </a:lnTo>
                <a:cubicBezTo>
                  <a:pt x="205663" y="191592"/>
                  <a:pt x="218377" y="188235"/>
                  <a:pt x="230239" y="191450"/>
                </a:cubicBezTo>
                <a:lnTo>
                  <a:pt x="230242" y="191453"/>
                </a:lnTo>
                <a:moveTo>
                  <a:pt x="303325" y="28145"/>
                </a:moveTo>
                <a:lnTo>
                  <a:pt x="254818" y="76652"/>
                </a:lnTo>
                <a:cubicBezTo>
                  <a:pt x="252674" y="78796"/>
                  <a:pt x="251460" y="81725"/>
                  <a:pt x="251460" y="84725"/>
                </a:cubicBezTo>
                <a:lnTo>
                  <a:pt x="251460" y="102870"/>
                </a:lnTo>
                <a:cubicBezTo>
                  <a:pt x="251460" y="109157"/>
                  <a:pt x="256603" y="114300"/>
                  <a:pt x="262890" y="114300"/>
                </a:cubicBezTo>
                <a:lnTo>
                  <a:pt x="281035" y="114300"/>
                </a:lnTo>
                <a:cubicBezTo>
                  <a:pt x="284035" y="114300"/>
                  <a:pt x="286964" y="113086"/>
                  <a:pt x="289108" y="110942"/>
                </a:cubicBezTo>
                <a:lnTo>
                  <a:pt x="337615" y="62435"/>
                </a:lnTo>
                <a:cubicBezTo>
                  <a:pt x="342757" y="57293"/>
                  <a:pt x="351404" y="58222"/>
                  <a:pt x="354546" y="64794"/>
                </a:cubicBezTo>
                <a:cubicBezTo>
                  <a:pt x="361762" y="79798"/>
                  <a:pt x="365760" y="96583"/>
                  <a:pt x="365760" y="114300"/>
                </a:cubicBezTo>
                <a:cubicBezTo>
                  <a:pt x="365760" y="177452"/>
                  <a:pt x="314612" y="228600"/>
                  <a:pt x="251460" y="228600"/>
                </a:cubicBezTo>
                <a:cubicBezTo>
                  <a:pt x="240959" y="228600"/>
                  <a:pt x="230813" y="227170"/>
                  <a:pt x="221241" y="224529"/>
                </a:cubicBezTo>
                <a:lnTo>
                  <a:pt x="96583" y="349187"/>
                </a:lnTo>
                <a:cubicBezTo>
                  <a:pt x="85939" y="359831"/>
                  <a:pt x="71579" y="365760"/>
                  <a:pt x="56579" y="365760"/>
                </a:cubicBezTo>
                <a:cubicBezTo>
                  <a:pt x="25362" y="365760"/>
                  <a:pt x="0" y="340398"/>
                  <a:pt x="0" y="309181"/>
                </a:cubicBezTo>
                <a:cubicBezTo>
                  <a:pt x="0" y="294177"/>
                  <a:pt x="5929" y="279821"/>
                  <a:pt x="16572" y="269177"/>
                </a:cubicBezTo>
                <a:lnTo>
                  <a:pt x="141231" y="144519"/>
                </a:lnTo>
                <a:cubicBezTo>
                  <a:pt x="138586" y="134947"/>
                  <a:pt x="137160" y="124801"/>
                  <a:pt x="137160" y="114300"/>
                </a:cubicBezTo>
                <a:cubicBezTo>
                  <a:pt x="137160" y="51148"/>
                  <a:pt x="188308" y="0"/>
                  <a:pt x="251460" y="0"/>
                </a:cubicBezTo>
                <a:cubicBezTo>
                  <a:pt x="269177" y="0"/>
                  <a:pt x="285966" y="4071"/>
                  <a:pt x="300966" y="11214"/>
                </a:cubicBezTo>
                <a:cubicBezTo>
                  <a:pt x="307538" y="14356"/>
                  <a:pt x="308467" y="23002"/>
                  <a:pt x="303325" y="28145"/>
                </a:cubicBezTo>
                <a:lnTo>
                  <a:pt x="303325" y="28145"/>
                </a:lnTo>
                <a:moveTo>
                  <a:pt x="62867" y="291467"/>
                </a:moveTo>
                <a:cubicBezTo>
                  <a:pt x="69180" y="291467"/>
                  <a:pt x="74297" y="296584"/>
                  <a:pt x="74297" y="302897"/>
                </a:cubicBezTo>
                <a:cubicBezTo>
                  <a:pt x="74297" y="309210"/>
                  <a:pt x="69180" y="314327"/>
                  <a:pt x="62867" y="314327"/>
                </a:cubicBezTo>
                <a:cubicBezTo>
                  <a:pt x="56554" y="314327"/>
                  <a:pt x="51437" y="309210"/>
                  <a:pt x="51437" y="302897"/>
                </a:cubicBezTo>
                <a:cubicBezTo>
                  <a:pt x="51437" y="296584"/>
                  <a:pt x="56554" y="291467"/>
                  <a:pt x="62867" y="291467"/>
                </a:cubicBezTo>
                <a:lnTo>
                  <a:pt x="62867" y="29146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Electrical Lighting Troubleshooting and Repair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Electrical Lighting Troubleshooting and Repair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1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92781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92781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92781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Self-assessment and reflection.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practices foster self-awareness and continuous improvement.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 Reflection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Feedback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Peer review and feedback.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encourages collaborative learning and diverse perspectives.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Evaluation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Hands-on activities and projects to evaluate skills and application.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provide insights into practical abilities and creativity.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Knowledge Assessment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Quizzes and tests to assess knowledge and understanding.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help measure the depth of learning and retention.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Summary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Electrical Lighting Troubleshooting and Repair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Emphasis on practical applications and real-world problem-solving.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significance of electrical safety measures.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Hands-On Problem Solving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Future learning and career opportunities in electrical engineering.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Exploration of technology advancements in the field.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Opportunities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Recap of key concepts and techniques.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electrical safety and hands-on problem-solving.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Concepts Recap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 and Resources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Seek career guidance and counseling to explore opportunities in electrical engineering.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services are ideal for individuals aiming to build a career in technology.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Guidance and Counseling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99347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64323" y="174182"/>
                </a:moveTo>
                <a:lnTo>
                  <a:pt x="87009" y="203919"/>
                </a:lnTo>
                <a:cubicBezTo>
                  <a:pt x="76615" y="207937"/>
                  <a:pt x="66380" y="197702"/>
                  <a:pt x="70399" y="187308"/>
                </a:cubicBezTo>
                <a:lnTo>
                  <a:pt x="100135" y="109994"/>
                </a:lnTo>
                <a:cubicBezTo>
                  <a:pt x="101904" y="105440"/>
                  <a:pt x="105440" y="101904"/>
                  <a:pt x="109994" y="100135"/>
                </a:cubicBezTo>
                <a:lnTo>
                  <a:pt x="187308" y="70399"/>
                </a:lnTo>
                <a:cubicBezTo>
                  <a:pt x="197702" y="66380"/>
                  <a:pt x="207937" y="76615"/>
                  <a:pt x="203919" y="87009"/>
                </a:cubicBezTo>
                <a:lnTo>
                  <a:pt x="174182" y="164323"/>
                </a:lnTo>
                <a:cubicBezTo>
                  <a:pt x="172468" y="168877"/>
                  <a:pt x="168877" y="172413"/>
                  <a:pt x="164323" y="174182"/>
                </a:cubicBezTo>
                <a:lnTo>
                  <a:pt x="164323" y="174182"/>
                </a:lnTo>
                <a:moveTo>
                  <a:pt x="154305" y="137160"/>
                </a:moveTo>
                <a:cubicBezTo>
                  <a:pt x="154305" y="127690"/>
                  <a:pt x="146630" y="120015"/>
                  <a:pt x="137160" y="120015"/>
                </a:cubicBezTo>
                <a:cubicBezTo>
                  <a:pt x="127690" y="120015"/>
                  <a:pt x="120015" y="127690"/>
                  <a:pt x="120015" y="137160"/>
                </a:cubicBezTo>
                <a:cubicBezTo>
                  <a:pt x="120015" y="146630"/>
                  <a:pt x="127690" y="154305"/>
                  <a:pt x="137160" y="154305"/>
                </a:cubicBezTo>
                <a:cubicBezTo>
                  <a:pt x="146630" y="154305"/>
                  <a:pt x="154305" y="146630"/>
                  <a:pt x="154305" y="137160"/>
                </a:cubicBezTo>
                <a:lnTo>
                  <a:pt x="154305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Participate in local workshops and training programs for hands-on experience.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sessions are designed to offer practical exposure and real-world applications.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Local Workshops and Training Programs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50100" y="399794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Access a variety of online tutorials and videos for skill enhancement.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materials provide practical insights and additional practice opportunities.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Tutorials and Videos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013090" y="1567834"/>
            <a:ext cx="235090" cy="274320"/>
          </a:xfrm>
          <a:custGeom>
            <a:avLst/>
            <a:gdLst/>
            <a:ahLst/>
            <a:cxnLst/>
            <a:rect l="l" t="t" r="r" b="b"/>
            <a:pathLst>
              <a:path w="235090" h="274320">
                <a:moveTo>
                  <a:pt x="29386" y="244899"/>
                </a:moveTo>
                <a:lnTo>
                  <a:pt x="205704" y="137149"/>
                </a:lnTo>
                <a:lnTo>
                  <a:pt x="29386" y="29399"/>
                </a:lnTo>
                <a:lnTo>
                  <a:pt x="29386" y="244899"/>
                </a:lnTo>
                <a:moveTo>
                  <a:pt x="14999" y="3747"/>
                </a:moveTo>
                <a:cubicBezTo>
                  <a:pt x="24304" y="-1457"/>
                  <a:pt x="35630" y="-1212"/>
                  <a:pt x="44691" y="4299"/>
                </a:cubicBezTo>
                <a:lnTo>
                  <a:pt x="221008" y="112049"/>
                </a:lnTo>
                <a:cubicBezTo>
                  <a:pt x="229763" y="117376"/>
                  <a:pt x="235090" y="126865"/>
                  <a:pt x="235090" y="137149"/>
                </a:cubicBezTo>
                <a:cubicBezTo>
                  <a:pt x="235090" y="147433"/>
                  <a:pt x="229763" y="156862"/>
                  <a:pt x="221008" y="162249"/>
                </a:cubicBezTo>
                <a:lnTo>
                  <a:pt x="44691" y="269999"/>
                </a:lnTo>
                <a:cubicBezTo>
                  <a:pt x="35630" y="275571"/>
                  <a:pt x="24242" y="275755"/>
                  <a:pt x="14999" y="270551"/>
                </a:cubicBezTo>
                <a:cubicBezTo>
                  <a:pt x="5755" y="265347"/>
                  <a:pt x="0" y="255551"/>
                  <a:pt x="0" y="244899"/>
                </a:cubicBezTo>
                <a:lnTo>
                  <a:pt x="0" y="29399"/>
                </a:lnTo>
                <a:cubicBezTo>
                  <a:pt x="0" y="18747"/>
                  <a:pt x="5755" y="8951"/>
                  <a:pt x="14999" y="3747"/>
                </a:cubicBezTo>
                <a:lnTo>
                  <a:pt x="14999" y="374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curated reading materials and resources to deepen your understanding.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are tailored for those seeking comprehensive knowledge in electrical engineering.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Recommended Reading and Resources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50100" y="1567834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Electrical Lighting Troubleshooting and Repair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and Feedback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Electrical Lighting Troubleshooting and Repair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Suggestions for Future Topics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Suggestions for future improvements and topics.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could include new areas of interest or methods to enhance engagement.</a:t>
            </a:r>
            <a:endParaRPr lang="en-US" sz="1292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on Lesson Plan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feedback on the lesson plan and instruction.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identifying areas that worked well and those that need adjustment.</a:t>
            </a:r>
            <a:endParaRPr lang="en-US" sz="1292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on Learning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what was learned and what could be improved.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involves analyzing the strengths and weaknesses of the learning experience.</a:t>
            </a:r>
            <a:endParaRPr lang="en-US" sz="1292" dirty="0"/>
          </a:p>
        </p:txBody>
      </p:sp>
      <p:sp>
        <p:nvSpPr>
          <p:cNvPr id="21" name="Text 19"/>
          <p:cNvSpPr/>
          <p:nvPr/>
        </p:nvSpPr>
        <p:spPr>
          <a:xfrm>
            <a:off x="3921389" y="4912586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25551" y="111129"/>
                </a:moveTo>
                <a:cubicBezTo>
                  <a:pt x="131980" y="101933"/>
                  <a:pt x="135730" y="90724"/>
                  <a:pt x="135730" y="78581"/>
                </a:cubicBezTo>
                <a:cubicBezTo>
                  <a:pt x="135730" y="47014"/>
                  <a:pt x="110147" y="21431"/>
                  <a:pt x="78580" y="21431"/>
                </a:cubicBezTo>
                <a:cubicBezTo>
                  <a:pt x="47014" y="21431"/>
                  <a:pt x="21429" y="47014"/>
                  <a:pt x="21429" y="78581"/>
                </a:cubicBezTo>
                <a:cubicBezTo>
                  <a:pt x="21429" y="90724"/>
                  <a:pt x="25179" y="101933"/>
                  <a:pt x="31608" y="111129"/>
                </a:cubicBezTo>
                <a:cubicBezTo>
                  <a:pt x="33260" y="113495"/>
                  <a:pt x="35225" y="116175"/>
                  <a:pt x="37323" y="119032"/>
                </a:cubicBezTo>
                <a:lnTo>
                  <a:pt x="37323" y="119032"/>
                </a:lnTo>
                <a:cubicBezTo>
                  <a:pt x="43083" y="126935"/>
                  <a:pt x="49959" y="136401"/>
                  <a:pt x="55093" y="145733"/>
                </a:cubicBezTo>
                <a:cubicBezTo>
                  <a:pt x="59737" y="154216"/>
                  <a:pt x="62103" y="163056"/>
                  <a:pt x="63264" y="171404"/>
                </a:cubicBezTo>
                <a:lnTo>
                  <a:pt x="41521" y="171450"/>
                </a:lnTo>
                <a:cubicBezTo>
                  <a:pt x="40538" y="166092"/>
                  <a:pt x="38887" y="160868"/>
                  <a:pt x="36253" y="156047"/>
                </a:cubicBezTo>
                <a:cubicBezTo>
                  <a:pt x="31832" y="148009"/>
                  <a:pt x="26340" y="140466"/>
                  <a:pt x="20849" y="132919"/>
                </a:cubicBezTo>
                <a:lnTo>
                  <a:pt x="20849" y="132919"/>
                </a:lnTo>
                <a:lnTo>
                  <a:pt x="20849" y="132919"/>
                </a:lnTo>
                <a:cubicBezTo>
                  <a:pt x="18528" y="129749"/>
                  <a:pt x="16205" y="126580"/>
                  <a:pt x="13973" y="123364"/>
                </a:cubicBezTo>
                <a:cubicBezTo>
                  <a:pt x="5177" y="110684"/>
                  <a:pt x="-2" y="95235"/>
                  <a:pt x="-2" y="78581"/>
                </a:cubicBezTo>
                <a:cubicBezTo>
                  <a:pt x="-2" y="35184"/>
                  <a:pt x="35181" y="0"/>
                  <a:pt x="78580" y="0"/>
                </a:cubicBezTo>
                <a:cubicBezTo>
                  <a:pt x="121978" y="0"/>
                  <a:pt x="157161" y="35184"/>
                  <a:pt x="157161" y="78581"/>
                </a:cubicBezTo>
                <a:cubicBezTo>
                  <a:pt x="157161" y="95235"/>
                  <a:pt x="151982" y="110684"/>
                  <a:pt x="143142" y="123364"/>
                </a:cubicBezTo>
                <a:cubicBezTo>
                  <a:pt x="140910" y="126578"/>
                  <a:pt x="138587" y="129749"/>
                  <a:pt x="136266" y="132919"/>
                </a:cubicBezTo>
                <a:lnTo>
                  <a:pt x="136266" y="132919"/>
                </a:lnTo>
                <a:lnTo>
                  <a:pt x="136266" y="132919"/>
                </a:lnTo>
                <a:cubicBezTo>
                  <a:pt x="130775" y="140420"/>
                  <a:pt x="125282" y="147966"/>
                  <a:pt x="120863" y="156047"/>
                </a:cubicBezTo>
                <a:cubicBezTo>
                  <a:pt x="118229" y="160868"/>
                  <a:pt x="116577" y="166094"/>
                  <a:pt x="115595" y="171450"/>
                </a:cubicBezTo>
                <a:lnTo>
                  <a:pt x="93895" y="171450"/>
                </a:lnTo>
                <a:cubicBezTo>
                  <a:pt x="95057" y="163102"/>
                  <a:pt x="97422" y="154216"/>
                  <a:pt x="102066" y="145778"/>
                </a:cubicBezTo>
                <a:cubicBezTo>
                  <a:pt x="107200" y="136447"/>
                  <a:pt x="114076" y="126980"/>
                  <a:pt x="119836" y="119078"/>
                </a:cubicBezTo>
                <a:lnTo>
                  <a:pt x="119836" y="119078"/>
                </a:lnTo>
                <a:lnTo>
                  <a:pt x="119836" y="119078"/>
                </a:lnTo>
                <a:lnTo>
                  <a:pt x="119836" y="119078"/>
                </a:lnTo>
                <a:cubicBezTo>
                  <a:pt x="121934" y="116220"/>
                  <a:pt x="123855" y="113541"/>
                  <a:pt x="125507" y="111175"/>
                </a:cubicBezTo>
                <a:lnTo>
                  <a:pt x="125551" y="111129"/>
                </a:lnTo>
              </a:path>
              <a:path w="157163" h="228600">
                <a:moveTo>
                  <a:pt x="78581" y="57150"/>
                </a:moveTo>
                <a:cubicBezTo>
                  <a:pt x="66750" y="57150"/>
                  <a:pt x="57151" y="66749"/>
                  <a:pt x="57151" y="78581"/>
                </a:cubicBezTo>
                <a:cubicBezTo>
                  <a:pt x="57151" y="82511"/>
                  <a:pt x="53937" y="85725"/>
                  <a:pt x="50007" y="85725"/>
                </a:cubicBezTo>
                <a:cubicBezTo>
                  <a:pt x="46078" y="85725"/>
                  <a:pt x="42865" y="82511"/>
                  <a:pt x="42865" y="78581"/>
                </a:cubicBezTo>
                <a:cubicBezTo>
                  <a:pt x="42865" y="58846"/>
                  <a:pt x="58848" y="42863"/>
                  <a:pt x="78583" y="42863"/>
                </a:cubicBezTo>
                <a:cubicBezTo>
                  <a:pt x="82512" y="42863"/>
                  <a:pt x="85726" y="46077"/>
                  <a:pt x="85726" y="50006"/>
                </a:cubicBezTo>
                <a:cubicBezTo>
                  <a:pt x="85726" y="53936"/>
                  <a:pt x="82512" y="57150"/>
                  <a:pt x="78583" y="57150"/>
                </a:cubicBezTo>
                <a:lnTo>
                  <a:pt x="78581" y="57150"/>
                </a:lnTo>
              </a:path>
              <a:path w="157163" h="228600">
                <a:moveTo>
                  <a:pt x="78581" y="228600"/>
                </a:moveTo>
                <a:cubicBezTo>
                  <a:pt x="58846" y="228600"/>
                  <a:pt x="42863" y="212616"/>
                  <a:pt x="42863" y="192881"/>
                </a:cubicBezTo>
                <a:lnTo>
                  <a:pt x="42863" y="185738"/>
                </a:lnTo>
                <a:lnTo>
                  <a:pt x="114301" y="185738"/>
                </a:lnTo>
                <a:lnTo>
                  <a:pt x="114301" y="192881"/>
                </a:lnTo>
                <a:cubicBezTo>
                  <a:pt x="114301" y="212616"/>
                  <a:pt x="98318" y="228600"/>
                  <a:pt x="78583" y="228600"/>
                </a:cubicBezTo>
                <a:lnTo>
                  <a:pt x="78581" y="2286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40548"/>
            <a:ext cx="228600" cy="228539"/>
          </a:xfrm>
          <a:custGeom>
            <a:avLst/>
            <a:gdLst/>
            <a:ahLst/>
            <a:cxnLst/>
            <a:rect l="l" t="t" r="r" b="b"/>
            <a:pathLst>
              <a:path w="228600" h="228539">
                <a:moveTo>
                  <a:pt x="164290" y="92860"/>
                </a:moveTo>
                <a:cubicBezTo>
                  <a:pt x="164290" y="53409"/>
                  <a:pt x="132309" y="21430"/>
                  <a:pt x="92860" y="21430"/>
                </a:cubicBezTo>
                <a:cubicBezTo>
                  <a:pt x="53410" y="21430"/>
                  <a:pt x="21429" y="53409"/>
                  <a:pt x="21429" y="92860"/>
                </a:cubicBezTo>
                <a:cubicBezTo>
                  <a:pt x="21429" y="132310"/>
                  <a:pt x="53410" y="164290"/>
                  <a:pt x="92860" y="164290"/>
                </a:cubicBezTo>
                <a:cubicBezTo>
                  <a:pt x="132309" y="164290"/>
                  <a:pt x="164290" y="132310"/>
                  <a:pt x="164290" y="92860"/>
                </a:cubicBezTo>
                <a:moveTo>
                  <a:pt x="150494" y="165675"/>
                </a:moveTo>
                <a:cubicBezTo>
                  <a:pt x="134691" y="178219"/>
                  <a:pt x="114645" y="185720"/>
                  <a:pt x="92860" y="185720"/>
                </a:cubicBezTo>
                <a:cubicBezTo>
                  <a:pt x="41564" y="185720"/>
                  <a:pt x="0" y="144155"/>
                  <a:pt x="0" y="92860"/>
                </a:cubicBezTo>
                <a:cubicBezTo>
                  <a:pt x="0" y="41564"/>
                  <a:pt x="41564" y="0"/>
                  <a:pt x="92860" y="0"/>
                </a:cubicBezTo>
                <a:cubicBezTo>
                  <a:pt x="144155" y="0"/>
                  <a:pt x="185719" y="41564"/>
                  <a:pt x="185719" y="92860"/>
                </a:cubicBezTo>
                <a:cubicBezTo>
                  <a:pt x="185719" y="114646"/>
                  <a:pt x="178219" y="134692"/>
                  <a:pt x="165673" y="150495"/>
                </a:cubicBezTo>
                <a:lnTo>
                  <a:pt x="225452" y="210274"/>
                </a:lnTo>
                <a:cubicBezTo>
                  <a:pt x="229649" y="214470"/>
                  <a:pt x="229649" y="221257"/>
                  <a:pt x="225452" y="225408"/>
                </a:cubicBezTo>
                <a:cubicBezTo>
                  <a:pt x="221255" y="229560"/>
                  <a:pt x="214470" y="229604"/>
                  <a:pt x="210319" y="225408"/>
                </a:cubicBezTo>
                <a:lnTo>
                  <a:pt x="150494" y="1656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5759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cubicBezTo>
                  <a:pt x="92556" y="0"/>
                  <a:pt x="73490" y="11430"/>
                  <a:pt x="62776" y="28575"/>
                </a:cubicBezTo>
                <a:cubicBezTo>
                  <a:pt x="27951" y="29423"/>
                  <a:pt x="0" y="57863"/>
                  <a:pt x="0" y="92869"/>
                </a:cubicBezTo>
                <a:cubicBezTo>
                  <a:pt x="0" y="128363"/>
                  <a:pt x="28799" y="157163"/>
                  <a:pt x="64294" y="157163"/>
                </a:cubicBezTo>
                <a:cubicBezTo>
                  <a:pt x="68491" y="157163"/>
                  <a:pt x="72642" y="156760"/>
                  <a:pt x="76618" y="155958"/>
                </a:cubicBezTo>
                <a:cubicBezTo>
                  <a:pt x="86306" y="165513"/>
                  <a:pt x="99612" y="171450"/>
                  <a:pt x="114300" y="171450"/>
                </a:cubicBezTo>
                <a:cubicBezTo>
                  <a:pt x="128990" y="171450"/>
                  <a:pt x="142294" y="165511"/>
                  <a:pt x="151982" y="155958"/>
                </a:cubicBezTo>
                <a:cubicBezTo>
                  <a:pt x="156001" y="156717"/>
                  <a:pt x="160109" y="157163"/>
                  <a:pt x="164306" y="157163"/>
                </a:cubicBezTo>
                <a:cubicBezTo>
                  <a:pt x="199801" y="157163"/>
                  <a:pt x="228600" y="128363"/>
                  <a:pt x="228600" y="92869"/>
                </a:cubicBezTo>
                <a:cubicBezTo>
                  <a:pt x="228600" y="57863"/>
                  <a:pt x="200649" y="29423"/>
                  <a:pt x="165824" y="28575"/>
                </a:cubicBezTo>
                <a:cubicBezTo>
                  <a:pt x="155110" y="11430"/>
                  <a:pt x="136044" y="0"/>
                  <a:pt x="114300" y="0"/>
                </a:cubicBezTo>
                <a:moveTo>
                  <a:pt x="78716" y="44067"/>
                </a:moveTo>
                <a:cubicBezTo>
                  <a:pt x="85012" y="30674"/>
                  <a:pt x="98584" y="21431"/>
                  <a:pt x="114300" y="21431"/>
                </a:cubicBezTo>
                <a:cubicBezTo>
                  <a:pt x="130016" y="21431"/>
                  <a:pt x="143591" y="30674"/>
                  <a:pt x="149884" y="44067"/>
                </a:cubicBezTo>
                <a:cubicBezTo>
                  <a:pt x="151804" y="48129"/>
                  <a:pt x="156045" y="50587"/>
                  <a:pt x="160509" y="50185"/>
                </a:cubicBezTo>
                <a:cubicBezTo>
                  <a:pt x="161760" y="50095"/>
                  <a:pt x="163010" y="50006"/>
                  <a:pt x="164304" y="50006"/>
                </a:cubicBezTo>
                <a:cubicBezTo>
                  <a:pt x="187969" y="50006"/>
                  <a:pt x="207166" y="69204"/>
                  <a:pt x="207166" y="92869"/>
                </a:cubicBezTo>
                <a:cubicBezTo>
                  <a:pt x="207166" y="116533"/>
                  <a:pt x="187969" y="135731"/>
                  <a:pt x="164304" y="135731"/>
                </a:cubicBezTo>
                <a:cubicBezTo>
                  <a:pt x="159839" y="135731"/>
                  <a:pt x="155507" y="135061"/>
                  <a:pt x="151491" y="133768"/>
                </a:cubicBezTo>
                <a:cubicBezTo>
                  <a:pt x="147205" y="132428"/>
                  <a:pt x="142562" y="133902"/>
                  <a:pt x="139793" y="137473"/>
                </a:cubicBezTo>
                <a:cubicBezTo>
                  <a:pt x="133900" y="145108"/>
                  <a:pt x="124658" y="150019"/>
                  <a:pt x="114300" y="150019"/>
                </a:cubicBezTo>
                <a:cubicBezTo>
                  <a:pt x="103942" y="150019"/>
                  <a:pt x="94700" y="145108"/>
                  <a:pt x="88807" y="137473"/>
                </a:cubicBezTo>
                <a:cubicBezTo>
                  <a:pt x="86084" y="133902"/>
                  <a:pt x="81395" y="132428"/>
                  <a:pt x="77109" y="133768"/>
                </a:cubicBezTo>
                <a:cubicBezTo>
                  <a:pt x="73090" y="135018"/>
                  <a:pt x="68761" y="135731"/>
                  <a:pt x="64296" y="135731"/>
                </a:cubicBezTo>
                <a:cubicBezTo>
                  <a:pt x="40631" y="135731"/>
                  <a:pt x="21434" y="116533"/>
                  <a:pt x="21434" y="92869"/>
                </a:cubicBezTo>
                <a:cubicBezTo>
                  <a:pt x="21434" y="69204"/>
                  <a:pt x="40631" y="50006"/>
                  <a:pt x="64296" y="50006"/>
                </a:cubicBezTo>
                <a:cubicBezTo>
                  <a:pt x="65590" y="50006"/>
                  <a:pt x="66840" y="50052"/>
                  <a:pt x="68091" y="50185"/>
                </a:cubicBezTo>
                <a:cubicBezTo>
                  <a:pt x="72555" y="50587"/>
                  <a:pt x="76798" y="48132"/>
                  <a:pt x="78716" y="44067"/>
                </a:cubicBezTo>
                <a:lnTo>
                  <a:pt x="78716" y="44067"/>
                </a:lnTo>
                <a:moveTo>
                  <a:pt x="85725" y="192881"/>
                </a:moveTo>
                <a:cubicBezTo>
                  <a:pt x="85725" y="181044"/>
                  <a:pt x="76131" y="171450"/>
                  <a:pt x="64294" y="171450"/>
                </a:cubicBezTo>
                <a:cubicBezTo>
                  <a:pt x="52457" y="171450"/>
                  <a:pt x="42863" y="181044"/>
                  <a:pt x="42863" y="192881"/>
                </a:cubicBezTo>
                <a:cubicBezTo>
                  <a:pt x="42863" y="204718"/>
                  <a:pt x="52457" y="214313"/>
                  <a:pt x="64294" y="214313"/>
                </a:cubicBezTo>
                <a:cubicBezTo>
                  <a:pt x="76131" y="214313"/>
                  <a:pt x="85725" y="204718"/>
                  <a:pt x="85725" y="192881"/>
                </a:cubicBezTo>
                <a:moveTo>
                  <a:pt x="28575" y="214313"/>
                </a:moveTo>
                <a:cubicBezTo>
                  <a:pt x="28575" y="206421"/>
                  <a:pt x="22179" y="200025"/>
                  <a:pt x="14288" y="200025"/>
                </a:cubicBezTo>
                <a:cubicBezTo>
                  <a:pt x="6396" y="200025"/>
                  <a:pt x="0" y="206421"/>
                  <a:pt x="0" y="214313"/>
                </a:cubicBezTo>
                <a:cubicBezTo>
                  <a:pt x="0" y="222204"/>
                  <a:pt x="6396" y="228600"/>
                  <a:pt x="14288" y="228600"/>
                </a:cubicBezTo>
                <a:cubicBezTo>
                  <a:pt x="22179" y="228600"/>
                  <a:pt x="28575" y="222204"/>
                  <a:pt x="28575" y="21431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 and Encouragement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515" r="-9051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 and reminders about the importance of electrical safety and hands-on problem-solving.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and practical skills are essential for success in the field of electrical engineering.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Safety and Problem-Solving</a:t>
            </a:r>
            <a:endParaRPr lang="en-US" sz="1668" dirty="0"/>
          </a:p>
        </p:txBody>
      </p:sp>
      <p:sp>
        <p:nvSpPr>
          <p:cNvPr id="10" name="Text 8"/>
          <p:cNvSpPr/>
          <p:nvPr/>
        </p:nvSpPr>
        <p:spPr>
          <a:xfrm>
            <a:off x="4314460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Encouragement to continue learning and exploring electrical engineering and technology.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Electrical engineering offers endless opportunities for innovation and discovery.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31446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Encouragement to Pursue Electrical Engineering</a:t>
            </a:r>
            <a:endParaRPr lang="en-US" sz="1668" dirty="0"/>
          </a:p>
        </p:txBody>
      </p:sp>
      <p:sp>
        <p:nvSpPr>
          <p:cNvPr id="12" name="Text 10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Electrical Lighting Troubleshooting and Repair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826" y="5249498"/>
            <a:ext cx="274266" cy="274320"/>
          </a:xfrm>
          <a:custGeom>
            <a:avLst/>
            <a:gdLst/>
            <a:ahLst/>
            <a:cxnLst/>
            <a:rect l="l" t="t" r="r" b="b"/>
            <a:pathLst>
              <a:path w="274266" h="274320">
                <a:moveTo>
                  <a:pt x="201312" y="147414"/>
                </a:moveTo>
                <a:cubicBezTo>
                  <a:pt x="192527" y="143664"/>
                  <a:pt x="182349" y="146128"/>
                  <a:pt x="176296" y="153520"/>
                </a:cubicBezTo>
                <a:lnTo>
                  <a:pt x="158509" y="175268"/>
                </a:lnTo>
                <a:cubicBezTo>
                  <a:pt x="133867" y="160965"/>
                  <a:pt x="113297" y="140394"/>
                  <a:pt x="98994" y="115755"/>
                </a:cubicBezTo>
                <a:lnTo>
                  <a:pt x="120688" y="98023"/>
                </a:lnTo>
                <a:cubicBezTo>
                  <a:pt x="128080" y="91968"/>
                  <a:pt x="130597" y="81791"/>
                  <a:pt x="126796" y="73005"/>
                </a:cubicBezTo>
                <a:lnTo>
                  <a:pt x="101084" y="13008"/>
                </a:lnTo>
                <a:cubicBezTo>
                  <a:pt x="97066" y="3580"/>
                  <a:pt x="86942" y="-1671"/>
                  <a:pt x="76923" y="472"/>
                </a:cubicBezTo>
                <a:lnTo>
                  <a:pt x="16928" y="13329"/>
                </a:lnTo>
                <a:cubicBezTo>
                  <a:pt x="7071" y="15420"/>
                  <a:pt x="0" y="24151"/>
                  <a:pt x="0" y="34274"/>
                </a:cubicBezTo>
                <a:lnTo>
                  <a:pt x="0" y="34274"/>
                </a:lnTo>
                <a:cubicBezTo>
                  <a:pt x="0" y="158123"/>
                  <a:pt x="93854" y="260118"/>
                  <a:pt x="214328" y="272924"/>
                </a:cubicBezTo>
                <a:cubicBezTo>
                  <a:pt x="219578" y="273459"/>
                  <a:pt x="224827" y="273889"/>
                  <a:pt x="230183" y="274103"/>
                </a:cubicBezTo>
                <a:lnTo>
                  <a:pt x="230183" y="274103"/>
                </a:lnTo>
                <a:lnTo>
                  <a:pt x="230238" y="274103"/>
                </a:lnTo>
                <a:cubicBezTo>
                  <a:pt x="233505" y="274210"/>
                  <a:pt x="236719" y="274317"/>
                  <a:pt x="239988" y="274317"/>
                </a:cubicBezTo>
                <a:lnTo>
                  <a:pt x="239988" y="274317"/>
                </a:lnTo>
                <a:cubicBezTo>
                  <a:pt x="250112" y="274317"/>
                  <a:pt x="258844" y="267245"/>
                  <a:pt x="260934" y="257389"/>
                </a:cubicBezTo>
                <a:lnTo>
                  <a:pt x="273792" y="197392"/>
                </a:lnTo>
                <a:cubicBezTo>
                  <a:pt x="275934" y="187374"/>
                  <a:pt x="270684" y="177252"/>
                  <a:pt x="261258" y="173233"/>
                </a:cubicBezTo>
                <a:lnTo>
                  <a:pt x="201262" y="147521"/>
                </a:lnTo>
                <a:lnTo>
                  <a:pt x="201312" y="147414"/>
                </a:lnTo>
                <a:moveTo>
                  <a:pt x="236505" y="248553"/>
                </a:moveTo>
                <a:cubicBezTo>
                  <a:pt x="120957" y="246680"/>
                  <a:pt x="27586" y="153306"/>
                  <a:pt x="25765" y="37760"/>
                </a:cubicBezTo>
                <a:lnTo>
                  <a:pt x="78904" y="26351"/>
                </a:lnTo>
                <a:lnTo>
                  <a:pt x="101939" y="80134"/>
                </a:lnTo>
                <a:lnTo>
                  <a:pt x="82708" y="95883"/>
                </a:lnTo>
                <a:cubicBezTo>
                  <a:pt x="72958" y="103866"/>
                  <a:pt x="70440" y="117738"/>
                  <a:pt x="76762" y="128667"/>
                </a:cubicBezTo>
                <a:cubicBezTo>
                  <a:pt x="93314" y="157218"/>
                  <a:pt x="117098" y="181005"/>
                  <a:pt x="145652" y="197557"/>
                </a:cubicBezTo>
                <a:cubicBezTo>
                  <a:pt x="156579" y="203877"/>
                  <a:pt x="170454" y="201359"/>
                  <a:pt x="178435" y="191610"/>
                </a:cubicBezTo>
                <a:lnTo>
                  <a:pt x="194183" y="172377"/>
                </a:lnTo>
                <a:lnTo>
                  <a:pt x="247967" y="195412"/>
                </a:lnTo>
                <a:lnTo>
                  <a:pt x="236505" y="248553"/>
                </a:lnTo>
                <a:moveTo>
                  <a:pt x="25712" y="34279"/>
                </a:moveTo>
                <a:lnTo>
                  <a:pt x="25712" y="34279"/>
                </a:lnTo>
                <a:lnTo>
                  <a:pt x="25712" y="34279"/>
                </a:lnTo>
                <a:lnTo>
                  <a:pt x="25712" y="34279"/>
                </a:lnTo>
                <a:lnTo>
                  <a:pt x="25712" y="34279"/>
                </a:lnTo>
                <a:lnTo>
                  <a:pt x="25712" y="34279"/>
                </a:lnTo>
                <a:lnTo>
                  <a:pt x="25712" y="34279"/>
                </a:lnTo>
                <a:lnTo>
                  <a:pt x="25712" y="34279"/>
                </a:lnTo>
                <a:lnTo>
                  <a:pt x="25712" y="34279"/>
                </a:lnTo>
                <a:lnTo>
                  <a:pt x="25712" y="34279"/>
                </a:lnTo>
                <a:lnTo>
                  <a:pt x="25712" y="34279"/>
                </a:lnTo>
                <a:lnTo>
                  <a:pt x="25712" y="34279"/>
                </a:lnTo>
                <a:lnTo>
                  <a:pt x="25712" y="34279"/>
                </a:lnTo>
                <a:lnTo>
                  <a:pt x="25712" y="34279"/>
                </a:lnTo>
                <a:lnTo>
                  <a:pt x="25712" y="34279"/>
                </a:lnTo>
                <a:lnTo>
                  <a:pt x="25712" y="34279"/>
                </a:lnTo>
                <a:lnTo>
                  <a:pt x="25712" y="34279"/>
                </a:lnTo>
                <a:lnTo>
                  <a:pt x="25712" y="34279"/>
                </a:lnTo>
                <a:lnTo>
                  <a:pt x="25712" y="34279"/>
                </a:lnTo>
                <a:lnTo>
                  <a:pt x="25712" y="34279"/>
                </a:lnTo>
                <a:lnTo>
                  <a:pt x="25712" y="34279"/>
                </a:lnTo>
                <a:lnTo>
                  <a:pt x="25712" y="34279"/>
                </a:lnTo>
                <a:lnTo>
                  <a:pt x="25712" y="3427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85799" y="4095335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38100" y="26670"/>
                </a:moveTo>
                <a:cubicBezTo>
                  <a:pt x="38100" y="24575"/>
                  <a:pt x="39815" y="22859"/>
                  <a:pt x="41911" y="22859"/>
                </a:cubicBezTo>
                <a:lnTo>
                  <a:pt x="232409" y="22859"/>
                </a:lnTo>
                <a:cubicBezTo>
                  <a:pt x="234505" y="22859"/>
                  <a:pt x="236220" y="24575"/>
                  <a:pt x="236220" y="26670"/>
                </a:cubicBezTo>
                <a:lnTo>
                  <a:pt x="236220" y="175260"/>
                </a:lnTo>
                <a:lnTo>
                  <a:pt x="259079" y="175260"/>
                </a:lnTo>
                <a:lnTo>
                  <a:pt x="259079" y="26670"/>
                </a:lnTo>
                <a:cubicBezTo>
                  <a:pt x="259079" y="11955"/>
                  <a:pt x="247124" y="0"/>
                  <a:pt x="232409" y="0"/>
                </a:cubicBezTo>
                <a:lnTo>
                  <a:pt x="41910" y="0"/>
                </a:lnTo>
                <a:cubicBezTo>
                  <a:pt x="27193" y="0"/>
                  <a:pt x="15241" y="11955"/>
                  <a:pt x="15241" y="26670"/>
                </a:cubicBezTo>
                <a:lnTo>
                  <a:pt x="15241" y="175260"/>
                </a:lnTo>
                <a:lnTo>
                  <a:pt x="38100" y="175260"/>
                </a:lnTo>
                <a:lnTo>
                  <a:pt x="38100" y="26670"/>
                </a:lnTo>
                <a:moveTo>
                  <a:pt x="106680" y="179071"/>
                </a:moveTo>
                <a:lnTo>
                  <a:pt x="106680" y="190501"/>
                </a:lnTo>
                <a:lnTo>
                  <a:pt x="11431" y="190501"/>
                </a:lnTo>
                <a:cubicBezTo>
                  <a:pt x="5097" y="190501"/>
                  <a:pt x="0" y="195596"/>
                  <a:pt x="0" y="201930"/>
                </a:cubicBezTo>
                <a:cubicBezTo>
                  <a:pt x="0" y="208265"/>
                  <a:pt x="5097" y="213360"/>
                  <a:pt x="11431" y="213360"/>
                </a:cubicBezTo>
                <a:lnTo>
                  <a:pt x="106680" y="213360"/>
                </a:lnTo>
                <a:lnTo>
                  <a:pt x="118111" y="213360"/>
                </a:lnTo>
                <a:lnTo>
                  <a:pt x="186691" y="213360"/>
                </a:lnTo>
                <a:lnTo>
                  <a:pt x="198122" y="213360"/>
                </a:lnTo>
                <a:lnTo>
                  <a:pt x="262892" y="213360"/>
                </a:lnTo>
                <a:cubicBezTo>
                  <a:pt x="269226" y="213360"/>
                  <a:pt x="274323" y="208265"/>
                  <a:pt x="274323" y="201930"/>
                </a:cubicBezTo>
                <a:cubicBezTo>
                  <a:pt x="274323" y="195596"/>
                  <a:pt x="269226" y="190501"/>
                  <a:pt x="262892" y="190501"/>
                </a:cubicBezTo>
                <a:lnTo>
                  <a:pt x="198122" y="190501"/>
                </a:lnTo>
                <a:lnTo>
                  <a:pt x="198122" y="179071"/>
                </a:lnTo>
                <a:cubicBezTo>
                  <a:pt x="198122" y="164355"/>
                  <a:pt x="186167" y="152401"/>
                  <a:pt x="171453" y="152401"/>
                </a:cubicBezTo>
                <a:lnTo>
                  <a:pt x="133352" y="152401"/>
                </a:lnTo>
                <a:cubicBezTo>
                  <a:pt x="118635" y="152401"/>
                  <a:pt x="106683" y="164355"/>
                  <a:pt x="106683" y="179071"/>
                </a:cubicBezTo>
                <a:lnTo>
                  <a:pt x="106680" y="179071"/>
                </a:lnTo>
                <a:moveTo>
                  <a:pt x="175260" y="179071"/>
                </a:moveTo>
                <a:lnTo>
                  <a:pt x="175260" y="190501"/>
                </a:lnTo>
                <a:lnTo>
                  <a:pt x="129539" y="190501"/>
                </a:lnTo>
                <a:lnTo>
                  <a:pt x="129539" y="179071"/>
                </a:lnTo>
                <a:cubicBezTo>
                  <a:pt x="129539" y="176976"/>
                  <a:pt x="131254" y="175260"/>
                  <a:pt x="133350" y="175260"/>
                </a:cubicBezTo>
                <a:lnTo>
                  <a:pt x="171450" y="175260"/>
                </a:lnTo>
                <a:cubicBezTo>
                  <a:pt x="173546" y="175260"/>
                  <a:pt x="175260" y="176976"/>
                  <a:pt x="175260" y="179071"/>
                </a:cubicBezTo>
                <a:lnTo>
                  <a:pt x="175260" y="17907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5799" y="2935438"/>
            <a:ext cx="274320" cy="192024"/>
          </a:xfrm>
          <a:custGeom>
            <a:avLst/>
            <a:gdLst/>
            <a:ahLst/>
            <a:cxnLst/>
            <a:rect l="l" t="t" r="r" b="b"/>
            <a:pathLst>
              <a:path w="274320" h="192024">
                <a:moveTo>
                  <a:pt x="164592" y="20573"/>
                </a:moveTo>
                <a:cubicBezTo>
                  <a:pt x="168364" y="20573"/>
                  <a:pt x="171450" y="23659"/>
                  <a:pt x="171450" y="27431"/>
                </a:cubicBezTo>
                <a:lnTo>
                  <a:pt x="171450" y="123443"/>
                </a:lnTo>
                <a:cubicBezTo>
                  <a:pt x="171450" y="127214"/>
                  <a:pt x="168364" y="130300"/>
                  <a:pt x="164592" y="130300"/>
                </a:cubicBezTo>
                <a:lnTo>
                  <a:pt x="120572" y="130300"/>
                </a:lnTo>
                <a:lnTo>
                  <a:pt x="113157" y="130300"/>
                </a:lnTo>
                <a:lnTo>
                  <a:pt x="78867" y="130300"/>
                </a:lnTo>
                <a:lnTo>
                  <a:pt x="71452" y="130300"/>
                </a:lnTo>
                <a:lnTo>
                  <a:pt x="27432" y="130300"/>
                </a:lnTo>
                <a:cubicBezTo>
                  <a:pt x="23660" y="130300"/>
                  <a:pt x="20574" y="127214"/>
                  <a:pt x="20574" y="123443"/>
                </a:cubicBezTo>
                <a:lnTo>
                  <a:pt x="20574" y="27431"/>
                </a:lnTo>
                <a:cubicBezTo>
                  <a:pt x="20574" y="23659"/>
                  <a:pt x="23660" y="20573"/>
                  <a:pt x="27432" y="20573"/>
                </a:cubicBezTo>
                <a:lnTo>
                  <a:pt x="164592" y="20573"/>
                </a:lnTo>
                <a:moveTo>
                  <a:pt x="27432" y="150875"/>
                </a:moveTo>
                <a:lnTo>
                  <a:pt x="64594" y="150875"/>
                </a:lnTo>
                <a:lnTo>
                  <a:pt x="57736" y="171449"/>
                </a:lnTo>
                <a:lnTo>
                  <a:pt x="37719" y="171449"/>
                </a:lnTo>
                <a:cubicBezTo>
                  <a:pt x="32019" y="171449"/>
                  <a:pt x="27432" y="176034"/>
                  <a:pt x="27432" y="181735"/>
                </a:cubicBezTo>
                <a:cubicBezTo>
                  <a:pt x="27432" y="187436"/>
                  <a:pt x="32019" y="192022"/>
                  <a:pt x="37719" y="192022"/>
                </a:cubicBezTo>
                <a:lnTo>
                  <a:pt x="50878" y="192022"/>
                </a:lnTo>
                <a:lnTo>
                  <a:pt x="65151" y="192022"/>
                </a:lnTo>
                <a:lnTo>
                  <a:pt x="126873" y="192022"/>
                </a:lnTo>
                <a:lnTo>
                  <a:pt x="141146" y="192022"/>
                </a:lnTo>
                <a:lnTo>
                  <a:pt x="154305" y="192022"/>
                </a:lnTo>
                <a:cubicBezTo>
                  <a:pt x="160005" y="192022"/>
                  <a:pt x="164592" y="187436"/>
                  <a:pt x="164592" y="181735"/>
                </a:cubicBezTo>
                <a:cubicBezTo>
                  <a:pt x="164592" y="176034"/>
                  <a:pt x="160005" y="171449"/>
                  <a:pt x="154305" y="171449"/>
                </a:cubicBezTo>
                <a:lnTo>
                  <a:pt x="134288" y="171449"/>
                </a:lnTo>
                <a:lnTo>
                  <a:pt x="127430" y="150875"/>
                </a:lnTo>
                <a:lnTo>
                  <a:pt x="164592" y="150875"/>
                </a:lnTo>
                <a:cubicBezTo>
                  <a:pt x="179724" y="150875"/>
                  <a:pt x="192024" y="138574"/>
                  <a:pt x="192024" y="123443"/>
                </a:cubicBezTo>
                <a:lnTo>
                  <a:pt x="192024" y="27431"/>
                </a:lnTo>
                <a:cubicBezTo>
                  <a:pt x="192024" y="12301"/>
                  <a:pt x="179724" y="-2"/>
                  <a:pt x="164592" y="-2"/>
                </a:cubicBezTo>
                <a:lnTo>
                  <a:pt x="27432" y="-2"/>
                </a:lnTo>
                <a:cubicBezTo>
                  <a:pt x="12300" y="-2"/>
                  <a:pt x="0" y="12299"/>
                  <a:pt x="0" y="27431"/>
                </a:cubicBezTo>
                <a:lnTo>
                  <a:pt x="0" y="123443"/>
                </a:lnTo>
                <a:cubicBezTo>
                  <a:pt x="0" y="138572"/>
                  <a:pt x="12300" y="150875"/>
                  <a:pt x="27432" y="150875"/>
                </a:cubicBezTo>
                <a:lnTo>
                  <a:pt x="27432" y="150875"/>
                </a:lnTo>
                <a:moveTo>
                  <a:pt x="79424" y="171451"/>
                </a:moveTo>
                <a:lnTo>
                  <a:pt x="86282" y="150877"/>
                </a:lnTo>
                <a:lnTo>
                  <a:pt x="105742" y="150877"/>
                </a:lnTo>
                <a:lnTo>
                  <a:pt x="112600" y="171451"/>
                </a:lnTo>
                <a:lnTo>
                  <a:pt x="79424" y="171451"/>
                </a:lnTo>
                <a:moveTo>
                  <a:pt x="226314" y="20573"/>
                </a:moveTo>
                <a:lnTo>
                  <a:pt x="253746" y="20573"/>
                </a:lnTo>
                <a:lnTo>
                  <a:pt x="253746" y="34290"/>
                </a:lnTo>
                <a:lnTo>
                  <a:pt x="226314" y="34290"/>
                </a:lnTo>
                <a:lnTo>
                  <a:pt x="226314" y="20573"/>
                </a:lnTo>
                <a:moveTo>
                  <a:pt x="226314" y="54863"/>
                </a:moveTo>
                <a:lnTo>
                  <a:pt x="253746" y="54863"/>
                </a:lnTo>
                <a:lnTo>
                  <a:pt x="253746" y="68579"/>
                </a:lnTo>
                <a:lnTo>
                  <a:pt x="226314" y="68579"/>
                </a:lnTo>
                <a:lnTo>
                  <a:pt x="226314" y="54863"/>
                </a:lnTo>
                <a:moveTo>
                  <a:pt x="253746" y="89155"/>
                </a:moveTo>
                <a:lnTo>
                  <a:pt x="253746" y="171451"/>
                </a:lnTo>
                <a:lnTo>
                  <a:pt x="226314" y="171451"/>
                </a:lnTo>
                <a:lnTo>
                  <a:pt x="226314" y="89155"/>
                </a:lnTo>
                <a:lnTo>
                  <a:pt x="253746" y="89155"/>
                </a:lnTo>
                <a:moveTo>
                  <a:pt x="205740" y="20573"/>
                </a:moveTo>
                <a:lnTo>
                  <a:pt x="205740" y="171449"/>
                </a:lnTo>
                <a:cubicBezTo>
                  <a:pt x="205740" y="182807"/>
                  <a:pt x="214954" y="192022"/>
                  <a:pt x="226314" y="192022"/>
                </a:cubicBezTo>
                <a:lnTo>
                  <a:pt x="253746" y="192022"/>
                </a:lnTo>
                <a:cubicBezTo>
                  <a:pt x="265106" y="192022"/>
                  <a:pt x="274320" y="182807"/>
                  <a:pt x="274320" y="171449"/>
                </a:cubicBezTo>
                <a:lnTo>
                  <a:pt x="274320" y="20573"/>
                </a:lnTo>
                <a:cubicBezTo>
                  <a:pt x="274320" y="9215"/>
                  <a:pt x="265106" y="0"/>
                  <a:pt x="253746" y="0"/>
                </a:cubicBezTo>
                <a:lnTo>
                  <a:pt x="226314" y="0"/>
                </a:lnTo>
                <a:cubicBezTo>
                  <a:pt x="214954" y="0"/>
                  <a:pt x="205740" y="9215"/>
                  <a:pt x="205740" y="20573"/>
                </a:cubicBezTo>
                <a:lnTo>
                  <a:pt x="205740" y="20573"/>
                </a:lnTo>
                <a:moveTo>
                  <a:pt x="240030" y="140588"/>
                </a:moveTo>
                <a:cubicBezTo>
                  <a:pt x="245711" y="140588"/>
                  <a:pt x="250317" y="135984"/>
                  <a:pt x="250317" y="130302"/>
                </a:cubicBezTo>
                <a:cubicBezTo>
                  <a:pt x="250317" y="124620"/>
                  <a:pt x="245711" y="120015"/>
                  <a:pt x="240030" y="120015"/>
                </a:cubicBezTo>
                <a:cubicBezTo>
                  <a:pt x="234349" y="120015"/>
                  <a:pt x="229743" y="124620"/>
                  <a:pt x="229743" y="130302"/>
                </a:cubicBezTo>
                <a:cubicBezTo>
                  <a:pt x="229743" y="135984"/>
                  <a:pt x="234349" y="140588"/>
                  <a:pt x="240030" y="140588"/>
                </a:cubicBezTo>
                <a:lnTo>
                  <a:pt x="240030" y="140588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02944" y="1682619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709" r="-9270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Electrical Lighting Troubleshooting and Repair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Contact information for career guidance and counseling.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Reach out to professionals for personalized advice and support.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Guidance and Counseling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Workshops and Training Programs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Information about local workshops and training programs.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opportunities are designed to offer hands-on experience.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Tutorials and Videos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Links to online tutorials and videos.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materials provide step-by-step guidance on various topics.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Recommended Books and Online Resources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List of recommended books and online resources.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are curated to enhance your knowledge and skills.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743200" y="6200512"/>
            <a:ext cx="9448798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2238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22238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4904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7570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14904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36263" r="-13626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22239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FAQs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3192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 and references for further learning.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Frequently asked questions about electrical safety and troubleshooting.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3192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Further Learning Resources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40526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Answers and explanations to common questions and concerns.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Frequently asked questions about electrical safety and troubleshooting.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40526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Concerns Addressed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925858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Frequently asked questions about electrical safety and troubleshooting.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 and references for further learning.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25858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First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33192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Answers and explanations to common questions and concerns.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 and references for further learning.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3192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Troubleshooting Basics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40526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Frequently asked questions about electrical safety and troubleshooting.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Answers and explanations to common questions and concerns.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40526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Electrical Safety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50594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Electrical Lighting Troubleshooting and Repair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22238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90335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Electrical Lighting Troubleshooting and Repair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2"/>
            <a:srcRect/>
            <a:stretch>
              <a:fillRect l="-137573" r="-13757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Glossary of Terms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548639" y="156474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64743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48639" y="31351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313519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56899" y="468108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56899" y="4681085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910288" y="313096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910288" y="3130969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5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10288" y="156474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10288" y="1564743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88862" y="5122261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9"/>
              </a:spcBef>
              <a:buNone/>
            </a:pPr>
            <a:r>
              <a:rPr lang="en-US" sz="128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 act as learning support tools.</a:t>
            </a:r>
            <a:endParaRPr lang="en-US" sz="1287" dirty="0"/>
          </a:p>
          <a:p>
            <a:pPr algn="l" marL="0" indent="0">
              <a:lnSpc>
                <a:spcPct val="90000"/>
              </a:lnSpc>
              <a:spcBef>
                <a:spcPts val="919"/>
              </a:spcBef>
              <a:buNone/>
            </a:pPr>
            <a:r>
              <a:rPr lang="en-US" sz="128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enhance comprehension and provide supplementary information.</a:t>
            </a:r>
            <a:endParaRPr lang="en-US" sz="1287" dirty="0"/>
          </a:p>
        </p:txBody>
      </p:sp>
      <p:sp>
        <p:nvSpPr>
          <p:cNvPr id="20" name="Text 18"/>
          <p:cNvSpPr/>
          <p:nvPr/>
        </p:nvSpPr>
        <p:spPr>
          <a:xfrm>
            <a:off x="1188863" y="468365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Support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5577838" y="3592326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9"/>
              </a:spcBef>
              <a:buNone/>
            </a:pPr>
            <a:r>
              <a:rPr lang="en-US" sz="128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Definitions and explanations contribute to conceptual clarity.</a:t>
            </a:r>
            <a:endParaRPr lang="en-US" sz="1287" dirty="0"/>
          </a:p>
          <a:p>
            <a:pPr algn="l" marL="0" indent="0">
              <a:lnSpc>
                <a:spcPct val="90000"/>
              </a:lnSpc>
              <a:spcBef>
                <a:spcPts val="919"/>
              </a:spcBef>
              <a:buNone/>
            </a:pPr>
            <a:r>
              <a:rPr lang="en-US" sz="128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foundational for effective communication and understanding.</a:t>
            </a:r>
            <a:endParaRPr lang="en-US" sz="1287" dirty="0"/>
          </a:p>
        </p:txBody>
      </p:sp>
      <p:sp>
        <p:nvSpPr>
          <p:cNvPr id="22" name="Text 20"/>
          <p:cNvSpPr/>
          <p:nvPr/>
        </p:nvSpPr>
        <p:spPr>
          <a:xfrm>
            <a:off x="5577838" y="313096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Conceptual Clarity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198117" y="3592326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33"/>
              </a:spcBef>
              <a:buNone/>
            </a:pPr>
            <a:r>
              <a:rPr lang="en-US" sz="116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References to additional resources and references offer avenues for deeper exploration.</a:t>
            </a:r>
            <a:endParaRPr lang="en-US" sz="1166" dirty="0"/>
          </a:p>
          <a:p>
            <a:pPr algn="l" marL="0" indent="0">
              <a:lnSpc>
                <a:spcPct val="90000"/>
              </a:lnSpc>
              <a:spcBef>
                <a:spcPts val="833"/>
              </a:spcBef>
              <a:buNone/>
            </a:pPr>
            <a:r>
              <a:rPr lang="en-US" sz="116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serve as a guide for further learning and research.</a:t>
            </a:r>
            <a:endParaRPr lang="en-US" sz="1166" dirty="0"/>
          </a:p>
        </p:txBody>
      </p:sp>
      <p:sp>
        <p:nvSpPr>
          <p:cNvPr id="24" name="Text 22"/>
          <p:cNvSpPr/>
          <p:nvPr/>
        </p:nvSpPr>
        <p:spPr>
          <a:xfrm>
            <a:off x="1198117" y="313096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 References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5577839" y="2049575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20"/>
              </a:spcBef>
              <a:buNone/>
            </a:pPr>
            <a:r>
              <a:rPr lang="en-US" sz="128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Explanations of technical vocabulary and jargon help demystify complex ideas.</a:t>
            </a:r>
            <a:endParaRPr lang="en-US" sz="1288" dirty="0"/>
          </a:p>
          <a:p>
            <a:pPr algn="l" marL="0" indent="0">
              <a:lnSpc>
                <a:spcPct val="90000"/>
              </a:lnSpc>
              <a:spcBef>
                <a:spcPts val="920"/>
              </a:spcBef>
              <a:buNone/>
            </a:pPr>
            <a:r>
              <a:rPr lang="en-US" sz="128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accessibility for both experts and novices.</a:t>
            </a:r>
            <a:endParaRPr lang="en-US" sz="1288" dirty="0"/>
          </a:p>
        </p:txBody>
      </p:sp>
      <p:sp>
        <p:nvSpPr>
          <p:cNvPr id="26" name="Text 24"/>
          <p:cNvSpPr/>
          <p:nvPr/>
        </p:nvSpPr>
        <p:spPr>
          <a:xfrm>
            <a:off x="5577839" y="159191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Technical Vocabulary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1188863" y="2043843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60"/>
              </a:spcBef>
              <a:buNone/>
            </a:pPr>
            <a:r>
              <a:rPr lang="en-US" sz="120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Definitions of key terms and concepts are essential for understanding the subject matter.</a:t>
            </a:r>
            <a:endParaRPr lang="en-US" sz="1203" dirty="0"/>
          </a:p>
          <a:p>
            <a:pPr algn="l" marL="0" indent="0">
              <a:lnSpc>
                <a:spcPct val="90000"/>
              </a:lnSpc>
              <a:spcBef>
                <a:spcPts val="860"/>
              </a:spcBef>
              <a:buNone/>
            </a:pPr>
            <a:r>
              <a:rPr lang="en-US" sz="120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clarity and ensure everyone is on the same page.</a:t>
            </a:r>
            <a:endParaRPr lang="en-US" sz="1203" dirty="0"/>
          </a:p>
        </p:txBody>
      </p:sp>
      <p:sp>
        <p:nvSpPr>
          <p:cNvPr id="28" name="Text 26"/>
          <p:cNvSpPr/>
          <p:nvPr/>
        </p:nvSpPr>
        <p:spPr>
          <a:xfrm>
            <a:off x="1188863" y="159191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Definitions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2025-08-27T04:15:02Z</dcterms:created>
  <dcterms:modified xsi:type="dcterms:W3CDTF">2025-08-27T04:15:02Z</dcterms:modified>
</cp:coreProperties>
</file>