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65cda7d5b6442c0ee70d8bbbcecba68350394919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17293f140dc9d0852125f5027386ff45ce233ab6.png"/><Relationship Id="rId2" Type="http://schemas.openxmlformats.org/officeDocument/2006/relationships/image" Target="../media/67091616ed5869e64d400aef9f6ed80b448c2954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17293f140dc9d0852125f5027386ff45ce233ab6.png"/><Relationship Id="rId2" Type="http://schemas.openxmlformats.org/officeDocument/2006/relationships/image" Target="../media/67091616ed5869e64d400aef9f6ed80b448c2954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fa187b82943ea7634f5e582e19e12befb9cfd018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212f6fd2028e8ffd0c498d54831aa461df8a3aae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5bc07de1f01435d174f8cfb225a62a8aae6930f7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80cc6c4f5b76293c71b434982c1b47dae5c08c8e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8313ee50d76eaa3686abc40dc872f1aab33b53fc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cf60349c248afc1b427c9dda09103beb0ea040da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b235ec9ec85af1e7372ceba6185a98496d885e40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d369f3ccffd6ef778f7f4bcbdb5e578ac16ba5bd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0070b4f614a69b7fff8a9d718c8f8200df31d66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01c58a8c6b828d0b653fb7cb1680a32467b2ad2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d82507a9aca52b9f5741481798535e497753173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008b15e5e2addea2ed7c17b82cd7857e83ff85c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c12ee95f3e0fb046a1bafff3539f91255b34358b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0d574f40773cd79f1a759404e6d11dd678a4230e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da5fe90073cd3a4bb80642e36207b3c31e3582d9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9d880927eed2045437e3df04cd710d679551859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68" y="5950800"/>
                </a:moveTo>
                <a:cubicBezTo>
                  <a:pt x="81873" y="5950800"/>
                  <a:pt x="0" y="5868927"/>
                  <a:pt x="0" y="5767932"/>
                </a:cubicBezTo>
                <a:lnTo>
                  <a:pt x="0" y="182868"/>
                </a:lnTo>
                <a:cubicBezTo>
                  <a:pt x="0" y="81873"/>
                  <a:pt x="81873" y="0"/>
                  <a:pt x="182868" y="0"/>
                </a:cubicBezTo>
                <a:lnTo>
                  <a:pt x="11121132" y="0"/>
                </a:lnTo>
                <a:cubicBezTo>
                  <a:pt x="11222127" y="0"/>
                  <a:pt x="11304000" y="81873"/>
                  <a:pt x="11304000" y="182868"/>
                </a:cubicBezTo>
                <a:lnTo>
                  <a:pt x="11304000" y="5767932"/>
                </a:lnTo>
                <a:cubicBezTo>
                  <a:pt x="11304000" y="5868927"/>
                  <a:pt x="11222127" y="5950800"/>
                  <a:pt x="11121132" y="5950800"/>
                </a:cubicBezTo>
                <a:lnTo>
                  <a:pt x="182868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62800" y="3951979"/>
            <a:ext cx="10465200" cy="2015387"/>
          </a:xfrm>
          <a:custGeom>
            <a:avLst/>
            <a:gdLst/>
            <a:ahLst/>
            <a:cxnLst/>
            <a:rect l="l" t="t" r="r" b="b"/>
            <a:pathLst>
              <a:path w="10465200" h="2015387">
                <a:moveTo>
                  <a:pt x="0" y="2015387"/>
                </a:moveTo>
                <a:lnTo>
                  <a:pt x="0" y="0"/>
                </a:lnTo>
                <a:lnTo>
                  <a:pt x="10465200" y="0"/>
                </a:lnTo>
                <a:lnTo>
                  <a:pt x="10465200" y="2015387"/>
                </a:lnTo>
                <a:lnTo>
                  <a:pt x="0" y="2015387"/>
                </a:lnTo>
              </a:path>
            </a:pathLst>
          </a:custGeom>
          <a:noFill/>
          <a:ln/>
        </p:spPr>
        <p:txBody>
          <a:bodyPr wrap="square" lIns="90000" tIns="182880" rIns="90000" bIns="46800" rtlCol="0" anchor="t"/>
          <a:lstStyle/>
          <a:p>
            <a:pPr algn="ctr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Comprehensive Guide to Enhancing Language Skills and Instructional Strategies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62800" y="864000"/>
            <a:ext cx="10465200" cy="3114613"/>
          </a:xfrm>
          <a:custGeom>
            <a:avLst/>
            <a:gdLst/>
            <a:ahLst/>
            <a:cxnLst/>
            <a:rect l="l" t="t" r="r" b="b"/>
            <a:pathLst>
              <a:path w="10465200" h="3114613">
                <a:moveTo>
                  <a:pt x="0" y="3114613"/>
                </a:moveTo>
                <a:lnTo>
                  <a:pt x="0" y="0"/>
                </a:lnTo>
                <a:lnTo>
                  <a:pt x="10465200" y="0"/>
                </a:lnTo>
                <a:lnTo>
                  <a:pt x="10465200" y="3114613"/>
                </a:lnTo>
                <a:lnTo>
                  <a:pt x="0" y="3114613"/>
                </a:lnTo>
              </a:path>
            </a:pathLst>
          </a:custGeom>
          <a:noFill/>
          <a:ln/>
        </p:spPr>
        <p:txBody>
          <a:bodyPr wrap="square" lIns="90000" tIns="46800" rIns="90000" bIns="365760" rtlCol="0" anchor="b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the Power of Prefixes and Suffixes</a:t>
            </a:r>
            <a:endParaRPr lang="en-US" sz="4400" dirty="0"/>
          </a:p>
        </p:txBody>
      </p:sp>
      <p:sp>
        <p:nvSpPr>
          <p:cNvPr id="6" name="Text 4"/>
          <p:cNvSpPr/>
          <p:nvPr/>
        </p:nvSpPr>
        <p:spPr>
          <a:xfrm>
            <a:off x="5410200" y="864000"/>
            <a:ext cx="1371600" cy="1371600"/>
          </a:xfrm>
          <a:custGeom>
            <a:avLst/>
            <a:gdLst/>
            <a:ahLst/>
            <a:cxnLst/>
            <a:rect l="l" t="t" r="r" b="b"/>
            <a:pathLst>
              <a:path w="1371600" h="1371600">
                <a:moveTo>
                  <a:pt x="0" y="1371600"/>
                </a:moveTo>
                <a:lnTo>
                  <a:pt x="0" y="0"/>
                </a:lnTo>
                <a:lnTo>
                  <a:pt x="1371600" y="0"/>
                </a:lnTo>
                <a:lnTo>
                  <a:pt x="1371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2743200" cy="6858000"/>
          </a:xfrm>
          <a:custGeom>
            <a:avLst/>
            <a:gdLst/>
            <a:ahLst/>
            <a:cxnLst/>
            <a:rect l="l" t="t" r="r" b="b"/>
            <a:pathLst>
              <a:path w="2743200" h="6858000">
                <a:moveTo>
                  <a:pt x="0" y="68580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48" r="0" b="48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Introduction to Prefixes and Suffixes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What are Prefixes?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What are Suffixes?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Why are Prefixes and Suffixes Important?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Prefixes and Suffixes in Action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Differentiated Instruction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Digital Learning Tools and Resources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Worksheets and Practice Exercises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Assessment and Evaluation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Conclusion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Extension Activities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Parent Engagement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Safety Considerations</a:t>
            </a:r>
            <a:endParaRPr lang="en-US" sz="1674" dirty="0"/>
          </a:p>
        </p:txBody>
      </p:sp>
      <p:sp>
        <p:nvSpPr>
          <p:cNvPr id="6" name="Text 4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2743200" cy="6858000"/>
          </a:xfrm>
          <a:custGeom>
            <a:avLst/>
            <a:gdLst/>
            <a:ahLst/>
            <a:cxnLst/>
            <a:rect l="l" t="t" r="r" b="b"/>
            <a:pathLst>
              <a:path w="2743200" h="6858000">
                <a:moveTo>
                  <a:pt x="0" y="68580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48" r="0" b="48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16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17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Teaching Tips and Tricks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Key Takeaways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Reflection Questions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Next Steps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the Power of Prefixes and Suffixes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3503" r="33503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Prefixes and Suffixes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We will explore the definitions and examples of prefixes and suffixes.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lesson will include engaging activities to practice their identification and usage.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 Overview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4290"/>
                </a:moveTo>
                <a:lnTo>
                  <a:pt x="308610" y="34290"/>
                </a:lnTo>
                <a:cubicBezTo>
                  <a:pt x="314896" y="34290"/>
                  <a:pt x="320040" y="39434"/>
                  <a:pt x="320040" y="45720"/>
                </a:cubicBezTo>
                <a:lnTo>
                  <a:pt x="320040" y="320040"/>
                </a:lnTo>
                <a:cubicBezTo>
                  <a:pt x="320040" y="326327"/>
                  <a:pt x="314897" y="331470"/>
                  <a:pt x="308610" y="331470"/>
                </a:cubicBezTo>
                <a:lnTo>
                  <a:pt x="182880" y="331470"/>
                </a:lnTo>
                <a:lnTo>
                  <a:pt x="182880" y="34290"/>
                </a:lnTo>
                <a:moveTo>
                  <a:pt x="148590" y="34290"/>
                </a:moveTo>
                <a:lnTo>
                  <a:pt x="148590" y="331470"/>
                </a:lnTo>
                <a:lnTo>
                  <a:pt x="102870" y="331470"/>
                </a:lnTo>
                <a:cubicBezTo>
                  <a:pt x="96584" y="331470"/>
                  <a:pt x="91440" y="326327"/>
                  <a:pt x="91440" y="320040"/>
                </a:cubicBezTo>
                <a:lnTo>
                  <a:pt x="91440" y="297180"/>
                </a:lnTo>
                <a:lnTo>
                  <a:pt x="108585" y="297180"/>
                </a:lnTo>
                <a:cubicBezTo>
                  <a:pt x="118086" y="297180"/>
                  <a:pt x="125730" y="289536"/>
                  <a:pt x="125730" y="280035"/>
                </a:cubicBezTo>
                <a:cubicBezTo>
                  <a:pt x="125730" y="270534"/>
                  <a:pt x="118086" y="262890"/>
                  <a:pt x="108585" y="262890"/>
                </a:cubicBezTo>
                <a:lnTo>
                  <a:pt x="91440" y="262890"/>
                </a:lnTo>
                <a:lnTo>
                  <a:pt x="91440" y="200025"/>
                </a:lnTo>
                <a:lnTo>
                  <a:pt x="108585" y="200025"/>
                </a:lnTo>
                <a:cubicBezTo>
                  <a:pt x="118086" y="200025"/>
                  <a:pt x="125730" y="192381"/>
                  <a:pt x="125730" y="182880"/>
                </a:cubicBezTo>
                <a:cubicBezTo>
                  <a:pt x="125730" y="173379"/>
                  <a:pt x="118086" y="165735"/>
                  <a:pt x="108585" y="165735"/>
                </a:cubicBezTo>
                <a:lnTo>
                  <a:pt x="91440" y="165735"/>
                </a:lnTo>
                <a:lnTo>
                  <a:pt x="91440" y="102870"/>
                </a:lnTo>
                <a:lnTo>
                  <a:pt x="108585" y="102870"/>
                </a:lnTo>
                <a:cubicBezTo>
                  <a:pt x="118086" y="102870"/>
                  <a:pt x="125730" y="95226"/>
                  <a:pt x="125730" y="85725"/>
                </a:cubicBezTo>
                <a:cubicBezTo>
                  <a:pt x="125730" y="76224"/>
                  <a:pt x="118086" y="68580"/>
                  <a:pt x="108585" y="68580"/>
                </a:cubicBezTo>
                <a:lnTo>
                  <a:pt x="91440" y="68580"/>
                </a:lnTo>
                <a:lnTo>
                  <a:pt x="91440" y="45720"/>
                </a:lnTo>
                <a:cubicBezTo>
                  <a:pt x="91440" y="39433"/>
                  <a:pt x="96584" y="34290"/>
                  <a:pt x="102870" y="34290"/>
                </a:cubicBezTo>
                <a:lnTo>
                  <a:pt x="148590" y="34290"/>
                </a:lnTo>
                <a:moveTo>
                  <a:pt x="57150" y="297180"/>
                </a:moveTo>
                <a:lnTo>
                  <a:pt x="57150" y="320040"/>
                </a:lnTo>
                <a:cubicBezTo>
                  <a:pt x="57150" y="345257"/>
                  <a:pt x="77653" y="365760"/>
                  <a:pt x="102870" y="365760"/>
                </a:cubicBezTo>
                <a:lnTo>
                  <a:pt x="308610" y="365760"/>
                </a:lnTo>
                <a:cubicBezTo>
                  <a:pt x="333827" y="365760"/>
                  <a:pt x="354330" y="345257"/>
                  <a:pt x="354330" y="320040"/>
                </a:cubicBezTo>
                <a:lnTo>
                  <a:pt x="354330" y="45720"/>
                </a:lnTo>
                <a:cubicBezTo>
                  <a:pt x="354330" y="20503"/>
                  <a:pt x="333827" y="0"/>
                  <a:pt x="308610" y="0"/>
                </a:cubicBezTo>
                <a:lnTo>
                  <a:pt x="102870" y="0"/>
                </a:lnTo>
                <a:cubicBezTo>
                  <a:pt x="77653" y="0"/>
                  <a:pt x="57150" y="20503"/>
                  <a:pt x="57150" y="45720"/>
                </a:cubicBezTo>
                <a:lnTo>
                  <a:pt x="57150" y="68580"/>
                </a:lnTo>
                <a:lnTo>
                  <a:pt x="28575" y="68580"/>
                </a:lnTo>
                <a:cubicBezTo>
                  <a:pt x="19074" y="68580"/>
                  <a:pt x="11430" y="76224"/>
                  <a:pt x="11430" y="85725"/>
                </a:cubicBezTo>
                <a:cubicBezTo>
                  <a:pt x="11430" y="95226"/>
                  <a:pt x="19074" y="102870"/>
                  <a:pt x="28575" y="102870"/>
                </a:cubicBezTo>
                <a:lnTo>
                  <a:pt x="57150" y="102870"/>
                </a:lnTo>
                <a:lnTo>
                  <a:pt x="57150" y="165735"/>
                </a:lnTo>
                <a:lnTo>
                  <a:pt x="28575" y="165735"/>
                </a:lnTo>
                <a:cubicBezTo>
                  <a:pt x="19074" y="165735"/>
                  <a:pt x="11430" y="173379"/>
                  <a:pt x="11430" y="182880"/>
                </a:cubicBezTo>
                <a:cubicBezTo>
                  <a:pt x="11430" y="192381"/>
                  <a:pt x="19074" y="200025"/>
                  <a:pt x="28575" y="200025"/>
                </a:cubicBezTo>
                <a:lnTo>
                  <a:pt x="57150" y="200025"/>
                </a:lnTo>
                <a:lnTo>
                  <a:pt x="57150" y="262890"/>
                </a:lnTo>
                <a:lnTo>
                  <a:pt x="28575" y="262890"/>
                </a:lnTo>
                <a:cubicBezTo>
                  <a:pt x="19074" y="262890"/>
                  <a:pt x="11430" y="270534"/>
                  <a:pt x="11430" y="280035"/>
                </a:cubicBezTo>
                <a:cubicBezTo>
                  <a:pt x="11430" y="289536"/>
                  <a:pt x="19074" y="297180"/>
                  <a:pt x="28575" y="297180"/>
                </a:cubicBezTo>
                <a:lnTo>
                  <a:pt x="57150" y="29718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Identifying prefixes and suffixes empowers learners to decipher unfamiliar words.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skill is vital for building vocabulary and enhancing reading comprehension.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Decoding Skills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46424" y="27968"/>
                </a:moveTo>
                <a:cubicBezTo>
                  <a:pt x="239780" y="21253"/>
                  <a:pt x="228921" y="21181"/>
                  <a:pt x="222206" y="27825"/>
                </a:cubicBezTo>
                <a:cubicBezTo>
                  <a:pt x="215491" y="34469"/>
                  <a:pt x="215420" y="45327"/>
                  <a:pt x="222063" y="52042"/>
                </a:cubicBezTo>
                <a:lnTo>
                  <a:pt x="313289" y="144411"/>
                </a:lnTo>
                <a:cubicBezTo>
                  <a:pt x="337506" y="168914"/>
                  <a:pt x="337506" y="208276"/>
                  <a:pt x="313289" y="232779"/>
                </a:cubicBezTo>
                <a:lnTo>
                  <a:pt x="233351" y="313718"/>
                </a:lnTo>
                <a:cubicBezTo>
                  <a:pt x="226707" y="320433"/>
                  <a:pt x="226778" y="331291"/>
                  <a:pt x="233493" y="337935"/>
                </a:cubicBezTo>
                <a:cubicBezTo>
                  <a:pt x="240209" y="344579"/>
                  <a:pt x="251067" y="344507"/>
                  <a:pt x="257711" y="337792"/>
                </a:cubicBezTo>
                <a:lnTo>
                  <a:pt x="337721" y="256925"/>
                </a:lnTo>
                <a:cubicBezTo>
                  <a:pt x="375154" y="219063"/>
                  <a:pt x="375154" y="158198"/>
                  <a:pt x="337721" y="120336"/>
                </a:cubicBezTo>
                <a:lnTo>
                  <a:pt x="246424" y="27968"/>
                </a:lnTo>
                <a:moveTo>
                  <a:pt x="173343" y="36255"/>
                </a:moveTo>
                <a:cubicBezTo>
                  <a:pt x="164771" y="27682"/>
                  <a:pt x="153126" y="22896"/>
                  <a:pt x="140982" y="22896"/>
                </a:cubicBezTo>
                <a:lnTo>
                  <a:pt x="34254" y="22896"/>
                </a:lnTo>
                <a:cubicBezTo>
                  <a:pt x="15323" y="22896"/>
                  <a:pt x="-36" y="38255"/>
                  <a:pt x="-36" y="57186"/>
                </a:cubicBezTo>
                <a:lnTo>
                  <a:pt x="-36" y="163985"/>
                </a:lnTo>
                <a:cubicBezTo>
                  <a:pt x="-36" y="176129"/>
                  <a:pt x="4751" y="187773"/>
                  <a:pt x="13323" y="196346"/>
                </a:cubicBezTo>
                <a:lnTo>
                  <a:pt x="133338" y="316361"/>
                </a:lnTo>
                <a:cubicBezTo>
                  <a:pt x="151197" y="334220"/>
                  <a:pt x="180130" y="334220"/>
                  <a:pt x="197989" y="316361"/>
                </a:cubicBezTo>
                <a:lnTo>
                  <a:pt x="293358" y="220992"/>
                </a:lnTo>
                <a:cubicBezTo>
                  <a:pt x="311217" y="203133"/>
                  <a:pt x="311217" y="174200"/>
                  <a:pt x="293358" y="156341"/>
                </a:cubicBezTo>
                <a:lnTo>
                  <a:pt x="173343" y="36326"/>
                </a:lnTo>
                <a:lnTo>
                  <a:pt x="173343" y="36255"/>
                </a:lnTo>
                <a:moveTo>
                  <a:pt x="34254" y="57186"/>
                </a:moveTo>
                <a:lnTo>
                  <a:pt x="141053" y="57186"/>
                </a:lnTo>
                <a:cubicBezTo>
                  <a:pt x="144054" y="57186"/>
                  <a:pt x="146983" y="58400"/>
                  <a:pt x="149126" y="60543"/>
                </a:cubicBezTo>
                <a:lnTo>
                  <a:pt x="269141" y="180558"/>
                </a:lnTo>
                <a:cubicBezTo>
                  <a:pt x="273570" y="184987"/>
                  <a:pt x="273570" y="192274"/>
                  <a:pt x="269141" y="196703"/>
                </a:cubicBezTo>
                <a:lnTo>
                  <a:pt x="173772" y="292072"/>
                </a:lnTo>
                <a:cubicBezTo>
                  <a:pt x="169343" y="296501"/>
                  <a:pt x="162056" y="296501"/>
                  <a:pt x="157627" y="292072"/>
                </a:cubicBezTo>
                <a:lnTo>
                  <a:pt x="37612" y="172057"/>
                </a:lnTo>
                <a:cubicBezTo>
                  <a:pt x="35469" y="169914"/>
                  <a:pt x="34254" y="166985"/>
                  <a:pt x="34254" y="163985"/>
                </a:cubicBezTo>
                <a:lnTo>
                  <a:pt x="34254" y="57186"/>
                </a:lnTo>
                <a:moveTo>
                  <a:pt x="102834" y="102906"/>
                </a:moveTo>
                <a:cubicBezTo>
                  <a:pt x="102834" y="90281"/>
                  <a:pt x="92599" y="80046"/>
                  <a:pt x="79974" y="80046"/>
                </a:cubicBezTo>
                <a:cubicBezTo>
                  <a:pt x="67349" y="80046"/>
                  <a:pt x="57114" y="90281"/>
                  <a:pt x="57114" y="102906"/>
                </a:cubicBezTo>
                <a:cubicBezTo>
                  <a:pt x="57114" y="115531"/>
                  <a:pt x="67349" y="125766"/>
                  <a:pt x="79974" y="125766"/>
                </a:cubicBezTo>
                <a:cubicBezTo>
                  <a:pt x="92599" y="125766"/>
                  <a:pt x="102834" y="115531"/>
                  <a:pt x="102834" y="102906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Prefixes are letters added to the start of a word that change its meaning.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Suffixes are letters added to the end of a word that also change meaning.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Components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the Power of Prefixes and Suffixes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are Prefixes?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Prefixes can change the meaning of words by negation, repetition, or reversal.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For instance, 'de-' in 'deconstruct' implies taking apart.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313045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Meaning Alteration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507658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Common prefixes include 'un-' as in 'unhappy', which means not happy.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Another common prefix is 're-', as seen in 'redo,' which means to do something again.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507657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Common Examples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02270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Prefixes are affixes that precede a word's root.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modify the meaning of the base word.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02269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Prefix Definition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23334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H="1">
            <a:off x="3200396" y="6217920"/>
            <a:ext cx="8991604" cy="640080"/>
          </a:xfrm>
          <a:custGeom>
            <a:avLst/>
            <a:gdLst/>
            <a:ahLst/>
            <a:cxnLst/>
            <a:rect l="l" t="t" r="r" b="b"/>
            <a:pathLst>
              <a:path w="8991604" h="640080">
                <a:moveTo>
                  <a:pt x="0" y="640080"/>
                </a:moveTo>
                <a:lnTo>
                  <a:pt x="0" y="0"/>
                </a:lnTo>
                <a:lnTo>
                  <a:pt x="8991604" y="0"/>
                </a:lnTo>
                <a:lnTo>
                  <a:pt x="8991604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328722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913411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23334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are Suffixes?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928774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Suffixes can alter a word's part of speech.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For example, adding '-er' to 'teach' transforms it into the noun 'teacher.'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928773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Meaning Changes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196" y="257610"/>
                </a:moveTo>
                <a:lnTo>
                  <a:pt x="9765" y="313402"/>
                </a:lnTo>
                <a:lnTo>
                  <a:pt x="907" y="343549"/>
                </a:lnTo>
                <a:cubicBezTo>
                  <a:pt x="-879" y="349621"/>
                  <a:pt x="764" y="356122"/>
                  <a:pt x="5193" y="360551"/>
                </a:cubicBezTo>
                <a:cubicBezTo>
                  <a:pt x="9623" y="364980"/>
                  <a:pt x="16123" y="366623"/>
                  <a:pt x="22124" y="364909"/>
                </a:cubicBezTo>
                <a:lnTo>
                  <a:pt x="52342" y="355979"/>
                </a:lnTo>
                <a:lnTo>
                  <a:pt x="108135" y="339549"/>
                </a:lnTo>
                <a:cubicBezTo>
                  <a:pt x="115564" y="337405"/>
                  <a:pt x="122494" y="333834"/>
                  <a:pt x="128566" y="329190"/>
                </a:cubicBezTo>
                <a:lnTo>
                  <a:pt x="128780" y="329333"/>
                </a:lnTo>
                <a:lnTo>
                  <a:pt x="129137" y="328761"/>
                </a:lnTo>
                <a:cubicBezTo>
                  <a:pt x="130138" y="327976"/>
                  <a:pt x="131066" y="327190"/>
                  <a:pt x="131995" y="326404"/>
                </a:cubicBezTo>
                <a:cubicBezTo>
                  <a:pt x="132995" y="325547"/>
                  <a:pt x="133924" y="324618"/>
                  <a:pt x="134852" y="323689"/>
                </a:cubicBezTo>
                <a:lnTo>
                  <a:pt x="352165" y="106448"/>
                </a:lnTo>
                <a:cubicBezTo>
                  <a:pt x="367810" y="90803"/>
                  <a:pt x="369739" y="66729"/>
                  <a:pt x="358023" y="48941"/>
                </a:cubicBezTo>
                <a:cubicBezTo>
                  <a:pt x="356380" y="46440"/>
                  <a:pt x="354380" y="44012"/>
                  <a:pt x="352165" y="41797"/>
                </a:cubicBezTo>
                <a:lnTo>
                  <a:pt x="324019" y="13579"/>
                </a:lnTo>
                <a:cubicBezTo>
                  <a:pt x="306160" y="-4280"/>
                  <a:pt x="277227" y="-4280"/>
                  <a:pt x="259368" y="13579"/>
                </a:cubicBezTo>
                <a:lnTo>
                  <a:pt x="42055" y="230892"/>
                </a:lnTo>
                <a:cubicBezTo>
                  <a:pt x="40269" y="232678"/>
                  <a:pt x="38555" y="234607"/>
                  <a:pt x="36983" y="236607"/>
                </a:cubicBezTo>
                <a:lnTo>
                  <a:pt x="36412" y="236964"/>
                </a:lnTo>
                <a:lnTo>
                  <a:pt x="36554" y="237179"/>
                </a:lnTo>
                <a:cubicBezTo>
                  <a:pt x="31911" y="243251"/>
                  <a:pt x="28411" y="250180"/>
                  <a:pt x="26196" y="257610"/>
                </a:cubicBezTo>
                <a:lnTo>
                  <a:pt x="26196" y="257610"/>
                </a:lnTo>
                <a:moveTo>
                  <a:pt x="273798" y="136237"/>
                </a:moveTo>
                <a:lnTo>
                  <a:pt x="141210" y="268825"/>
                </a:lnTo>
                <a:lnTo>
                  <a:pt x="105777" y="259967"/>
                </a:lnTo>
                <a:lnTo>
                  <a:pt x="96919" y="224534"/>
                </a:lnTo>
                <a:lnTo>
                  <a:pt x="229507" y="91946"/>
                </a:lnTo>
                <a:lnTo>
                  <a:pt x="273798" y="136237"/>
                </a:lnTo>
                <a:moveTo>
                  <a:pt x="69487" y="256181"/>
                </a:moveTo>
                <a:lnTo>
                  <a:pt x="74988" y="278327"/>
                </a:lnTo>
                <a:cubicBezTo>
                  <a:pt x="76488" y="284470"/>
                  <a:pt x="81346" y="289257"/>
                  <a:pt x="87489" y="290828"/>
                </a:cubicBezTo>
                <a:lnTo>
                  <a:pt x="109635" y="296329"/>
                </a:lnTo>
                <a:lnTo>
                  <a:pt x="104349" y="304330"/>
                </a:lnTo>
                <a:cubicBezTo>
                  <a:pt x="102491" y="305330"/>
                  <a:pt x="100562" y="306187"/>
                  <a:pt x="98562" y="306759"/>
                </a:cubicBezTo>
                <a:lnTo>
                  <a:pt x="81846" y="311688"/>
                </a:lnTo>
                <a:lnTo>
                  <a:pt x="42627" y="323118"/>
                </a:lnTo>
                <a:lnTo>
                  <a:pt x="54128" y="283970"/>
                </a:lnTo>
                <a:lnTo>
                  <a:pt x="59057" y="267254"/>
                </a:lnTo>
                <a:cubicBezTo>
                  <a:pt x="59629" y="265254"/>
                  <a:pt x="60486" y="263253"/>
                  <a:pt x="61486" y="261467"/>
                </a:cubicBezTo>
                <a:lnTo>
                  <a:pt x="69487" y="256181"/>
                </a:lnTo>
                <a:moveTo>
                  <a:pt x="225435" y="156026"/>
                </a:moveTo>
                <a:cubicBezTo>
                  <a:pt x="229864" y="151596"/>
                  <a:pt x="229864" y="144310"/>
                  <a:pt x="225435" y="139881"/>
                </a:cubicBezTo>
                <a:cubicBezTo>
                  <a:pt x="221006" y="135452"/>
                  <a:pt x="213719" y="135452"/>
                  <a:pt x="209290" y="139881"/>
                </a:cubicBezTo>
                <a:lnTo>
                  <a:pt x="140710" y="208461"/>
                </a:lnTo>
                <a:cubicBezTo>
                  <a:pt x="136281" y="212890"/>
                  <a:pt x="136281" y="220176"/>
                  <a:pt x="140710" y="224606"/>
                </a:cubicBezTo>
                <a:cubicBezTo>
                  <a:pt x="145139" y="229035"/>
                  <a:pt x="152426" y="229035"/>
                  <a:pt x="156855" y="224606"/>
                </a:cubicBezTo>
                <a:lnTo>
                  <a:pt x="225435" y="15602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482352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Common suffixes include '-able' (adjective), '-ment' (noun), and '-ly' (adverb).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suffixes modify words to create different parts of speech.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482351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Common Examples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46424" y="27968"/>
                </a:moveTo>
                <a:cubicBezTo>
                  <a:pt x="239780" y="21253"/>
                  <a:pt x="228921" y="21181"/>
                  <a:pt x="222206" y="27825"/>
                </a:cubicBezTo>
                <a:cubicBezTo>
                  <a:pt x="215491" y="34469"/>
                  <a:pt x="215420" y="45327"/>
                  <a:pt x="222063" y="52042"/>
                </a:cubicBezTo>
                <a:lnTo>
                  <a:pt x="313289" y="144411"/>
                </a:lnTo>
                <a:cubicBezTo>
                  <a:pt x="337506" y="168914"/>
                  <a:pt x="337506" y="208276"/>
                  <a:pt x="313289" y="232779"/>
                </a:cubicBezTo>
                <a:lnTo>
                  <a:pt x="233351" y="313718"/>
                </a:lnTo>
                <a:cubicBezTo>
                  <a:pt x="226707" y="320433"/>
                  <a:pt x="226778" y="331291"/>
                  <a:pt x="233493" y="337935"/>
                </a:cubicBezTo>
                <a:cubicBezTo>
                  <a:pt x="240209" y="344579"/>
                  <a:pt x="251067" y="344507"/>
                  <a:pt x="257711" y="337792"/>
                </a:cubicBezTo>
                <a:lnTo>
                  <a:pt x="337721" y="256925"/>
                </a:lnTo>
                <a:cubicBezTo>
                  <a:pt x="375154" y="219063"/>
                  <a:pt x="375154" y="158198"/>
                  <a:pt x="337721" y="120336"/>
                </a:cubicBezTo>
                <a:lnTo>
                  <a:pt x="246424" y="27968"/>
                </a:lnTo>
                <a:moveTo>
                  <a:pt x="173343" y="36255"/>
                </a:moveTo>
                <a:cubicBezTo>
                  <a:pt x="164771" y="27682"/>
                  <a:pt x="153126" y="22896"/>
                  <a:pt x="140982" y="22896"/>
                </a:cubicBezTo>
                <a:lnTo>
                  <a:pt x="34254" y="22896"/>
                </a:lnTo>
                <a:cubicBezTo>
                  <a:pt x="15323" y="22896"/>
                  <a:pt x="-36" y="38255"/>
                  <a:pt x="-36" y="57186"/>
                </a:cubicBezTo>
                <a:lnTo>
                  <a:pt x="-36" y="163985"/>
                </a:lnTo>
                <a:cubicBezTo>
                  <a:pt x="-36" y="176129"/>
                  <a:pt x="4751" y="187773"/>
                  <a:pt x="13323" y="196346"/>
                </a:cubicBezTo>
                <a:lnTo>
                  <a:pt x="133338" y="316361"/>
                </a:lnTo>
                <a:cubicBezTo>
                  <a:pt x="151197" y="334220"/>
                  <a:pt x="180130" y="334220"/>
                  <a:pt x="197989" y="316361"/>
                </a:cubicBezTo>
                <a:lnTo>
                  <a:pt x="293358" y="220992"/>
                </a:lnTo>
                <a:cubicBezTo>
                  <a:pt x="311217" y="203133"/>
                  <a:pt x="311217" y="174200"/>
                  <a:pt x="293358" y="156341"/>
                </a:cubicBezTo>
                <a:lnTo>
                  <a:pt x="173343" y="36326"/>
                </a:lnTo>
                <a:lnTo>
                  <a:pt x="173343" y="36255"/>
                </a:lnTo>
                <a:moveTo>
                  <a:pt x="34254" y="57186"/>
                </a:moveTo>
                <a:lnTo>
                  <a:pt x="141053" y="57186"/>
                </a:lnTo>
                <a:cubicBezTo>
                  <a:pt x="144054" y="57186"/>
                  <a:pt x="146983" y="58400"/>
                  <a:pt x="149126" y="60543"/>
                </a:cubicBezTo>
                <a:lnTo>
                  <a:pt x="269141" y="180558"/>
                </a:lnTo>
                <a:cubicBezTo>
                  <a:pt x="273570" y="184987"/>
                  <a:pt x="273570" y="192274"/>
                  <a:pt x="269141" y="196703"/>
                </a:cubicBezTo>
                <a:lnTo>
                  <a:pt x="173772" y="292072"/>
                </a:lnTo>
                <a:cubicBezTo>
                  <a:pt x="169343" y="296501"/>
                  <a:pt x="162056" y="296501"/>
                  <a:pt x="157627" y="292072"/>
                </a:cubicBezTo>
                <a:lnTo>
                  <a:pt x="37612" y="172057"/>
                </a:lnTo>
                <a:cubicBezTo>
                  <a:pt x="35469" y="169914"/>
                  <a:pt x="34254" y="166985"/>
                  <a:pt x="34254" y="163985"/>
                </a:cubicBezTo>
                <a:lnTo>
                  <a:pt x="34254" y="57186"/>
                </a:lnTo>
                <a:moveTo>
                  <a:pt x="102834" y="102906"/>
                </a:moveTo>
                <a:cubicBezTo>
                  <a:pt x="102834" y="90281"/>
                  <a:pt x="92599" y="80046"/>
                  <a:pt x="79974" y="80046"/>
                </a:cubicBezTo>
                <a:cubicBezTo>
                  <a:pt x="67349" y="80046"/>
                  <a:pt x="57114" y="90281"/>
                  <a:pt x="57114" y="102906"/>
                </a:cubicBezTo>
                <a:cubicBezTo>
                  <a:pt x="57114" y="115531"/>
                  <a:pt x="67349" y="125766"/>
                  <a:pt x="79974" y="125766"/>
                </a:cubicBezTo>
                <a:cubicBezTo>
                  <a:pt x="92599" y="125766"/>
                  <a:pt x="102834" y="115531"/>
                  <a:pt x="102834" y="102906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676964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suffix is a group of letters added to the end of a word, changing its meaning or grammatical function.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676963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Suffix Definition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67682" y="26628"/>
                </a:moveTo>
                <a:cubicBezTo>
                  <a:pt x="179826" y="26628"/>
                  <a:pt x="191470" y="31415"/>
                  <a:pt x="200043" y="39987"/>
                </a:cubicBezTo>
                <a:lnTo>
                  <a:pt x="325773" y="165717"/>
                </a:lnTo>
                <a:cubicBezTo>
                  <a:pt x="343632" y="183577"/>
                  <a:pt x="343632" y="212509"/>
                  <a:pt x="325773" y="230368"/>
                </a:cubicBezTo>
                <a:lnTo>
                  <a:pt x="230404" y="325737"/>
                </a:lnTo>
                <a:cubicBezTo>
                  <a:pt x="212544" y="343597"/>
                  <a:pt x="183612" y="343597"/>
                  <a:pt x="165753" y="325737"/>
                </a:cubicBezTo>
                <a:lnTo>
                  <a:pt x="40023" y="200007"/>
                </a:lnTo>
                <a:cubicBezTo>
                  <a:pt x="31379" y="191435"/>
                  <a:pt x="26593" y="179862"/>
                  <a:pt x="26593" y="167717"/>
                </a:cubicBezTo>
                <a:lnTo>
                  <a:pt x="26593" y="60918"/>
                </a:lnTo>
                <a:cubicBezTo>
                  <a:pt x="26593" y="41987"/>
                  <a:pt x="41952" y="26628"/>
                  <a:pt x="60883" y="26628"/>
                </a:cubicBezTo>
                <a:lnTo>
                  <a:pt x="167682" y="26628"/>
                </a:lnTo>
                <a:moveTo>
                  <a:pt x="60883" y="167717"/>
                </a:moveTo>
                <a:cubicBezTo>
                  <a:pt x="60883" y="170718"/>
                  <a:pt x="62097" y="173647"/>
                  <a:pt x="64240" y="175790"/>
                </a:cubicBezTo>
                <a:lnTo>
                  <a:pt x="189970" y="301520"/>
                </a:lnTo>
                <a:cubicBezTo>
                  <a:pt x="194399" y="305949"/>
                  <a:pt x="201686" y="305949"/>
                  <a:pt x="206115" y="301520"/>
                </a:cubicBezTo>
                <a:lnTo>
                  <a:pt x="301484" y="206151"/>
                </a:lnTo>
                <a:cubicBezTo>
                  <a:pt x="305913" y="201722"/>
                  <a:pt x="305913" y="194435"/>
                  <a:pt x="301484" y="190006"/>
                </a:cubicBezTo>
                <a:lnTo>
                  <a:pt x="175754" y="64276"/>
                </a:lnTo>
                <a:cubicBezTo>
                  <a:pt x="173611" y="62133"/>
                  <a:pt x="170682" y="60918"/>
                  <a:pt x="167682" y="60918"/>
                </a:cubicBezTo>
                <a:lnTo>
                  <a:pt x="60883" y="60918"/>
                </a:lnTo>
                <a:lnTo>
                  <a:pt x="60883" y="167717"/>
                </a:lnTo>
                <a:moveTo>
                  <a:pt x="106603" y="83778"/>
                </a:moveTo>
                <a:cubicBezTo>
                  <a:pt x="119228" y="83778"/>
                  <a:pt x="129463" y="94013"/>
                  <a:pt x="129463" y="106638"/>
                </a:cubicBezTo>
                <a:cubicBezTo>
                  <a:pt x="129463" y="119264"/>
                  <a:pt x="119228" y="129498"/>
                  <a:pt x="106603" y="129498"/>
                </a:cubicBezTo>
                <a:cubicBezTo>
                  <a:pt x="93977" y="129498"/>
                  <a:pt x="83743" y="119264"/>
                  <a:pt x="83743" y="106638"/>
                </a:cubicBezTo>
                <a:cubicBezTo>
                  <a:pt x="83743" y="94013"/>
                  <a:pt x="93977" y="83778"/>
                  <a:pt x="106603" y="83778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806891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the Power of Prefixes and Suffixes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3523334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3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7146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the Power of Prefixes and Suffixes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Why are Prefixes and Suffixes Important?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Examples like 'disagree' and 'revisit' highlight the role of prefixes and suffixes.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words illustrate how they modify meanings and enrich vocabulary.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Word Examples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85159" y="29587"/>
                </a:moveTo>
                <a:cubicBezTo>
                  <a:pt x="82746" y="23999"/>
                  <a:pt x="77222" y="20316"/>
                  <a:pt x="71126" y="20316"/>
                </a:cubicBezTo>
                <a:cubicBezTo>
                  <a:pt x="65030" y="20316"/>
                  <a:pt x="59505" y="23999"/>
                  <a:pt x="57092" y="29587"/>
                </a:cubicBezTo>
                <a:lnTo>
                  <a:pt x="1212" y="161667"/>
                </a:lnTo>
                <a:cubicBezTo>
                  <a:pt x="-2090" y="169414"/>
                  <a:pt x="1530" y="178367"/>
                  <a:pt x="9340" y="181669"/>
                </a:cubicBezTo>
                <a:cubicBezTo>
                  <a:pt x="17151" y="184971"/>
                  <a:pt x="26041" y="181352"/>
                  <a:pt x="29343" y="173541"/>
                </a:cubicBezTo>
                <a:lnTo>
                  <a:pt x="36074" y="157476"/>
                </a:lnTo>
                <a:lnTo>
                  <a:pt x="106114" y="157476"/>
                </a:lnTo>
                <a:lnTo>
                  <a:pt x="112909" y="173605"/>
                </a:lnTo>
                <a:cubicBezTo>
                  <a:pt x="116211" y="181352"/>
                  <a:pt x="125101" y="184971"/>
                  <a:pt x="132911" y="181733"/>
                </a:cubicBezTo>
                <a:cubicBezTo>
                  <a:pt x="140722" y="178494"/>
                  <a:pt x="144278" y="169541"/>
                  <a:pt x="141039" y="161730"/>
                </a:cubicBezTo>
                <a:lnTo>
                  <a:pt x="85159" y="29650"/>
                </a:lnTo>
                <a:lnTo>
                  <a:pt x="85159" y="29587"/>
                </a:lnTo>
                <a:moveTo>
                  <a:pt x="93287" y="126996"/>
                </a:moveTo>
                <a:lnTo>
                  <a:pt x="49028" y="126996"/>
                </a:lnTo>
                <a:lnTo>
                  <a:pt x="71126" y="74672"/>
                </a:lnTo>
                <a:lnTo>
                  <a:pt x="93287" y="126996"/>
                </a:lnTo>
                <a:moveTo>
                  <a:pt x="162566" y="35556"/>
                </a:moveTo>
                <a:lnTo>
                  <a:pt x="162566" y="101596"/>
                </a:lnTo>
                <a:lnTo>
                  <a:pt x="162566" y="167636"/>
                </a:lnTo>
                <a:cubicBezTo>
                  <a:pt x="162566" y="176081"/>
                  <a:pt x="169360" y="182876"/>
                  <a:pt x="177806" y="182876"/>
                </a:cubicBezTo>
                <a:lnTo>
                  <a:pt x="236226" y="182876"/>
                </a:lnTo>
                <a:cubicBezTo>
                  <a:pt x="262896" y="182876"/>
                  <a:pt x="284486" y="161285"/>
                  <a:pt x="284486" y="134615"/>
                </a:cubicBezTo>
                <a:cubicBezTo>
                  <a:pt x="284486" y="118994"/>
                  <a:pt x="277056" y="105152"/>
                  <a:pt x="265563" y="96325"/>
                </a:cubicBezTo>
                <a:cubicBezTo>
                  <a:pt x="271087" y="88451"/>
                  <a:pt x="274326" y="78863"/>
                  <a:pt x="274326" y="68576"/>
                </a:cubicBezTo>
                <a:cubicBezTo>
                  <a:pt x="274326" y="41906"/>
                  <a:pt x="252736" y="20315"/>
                  <a:pt x="226066" y="20315"/>
                </a:cubicBezTo>
                <a:lnTo>
                  <a:pt x="177806" y="20315"/>
                </a:lnTo>
                <a:cubicBezTo>
                  <a:pt x="169360" y="20315"/>
                  <a:pt x="162566" y="27110"/>
                  <a:pt x="162566" y="35555"/>
                </a:cubicBezTo>
                <a:lnTo>
                  <a:pt x="162566" y="35556"/>
                </a:lnTo>
                <a:moveTo>
                  <a:pt x="226066" y="86356"/>
                </a:moveTo>
                <a:lnTo>
                  <a:pt x="193046" y="86356"/>
                </a:lnTo>
                <a:lnTo>
                  <a:pt x="193046" y="50796"/>
                </a:lnTo>
                <a:lnTo>
                  <a:pt x="226066" y="50796"/>
                </a:lnTo>
                <a:cubicBezTo>
                  <a:pt x="235908" y="50796"/>
                  <a:pt x="243846" y="58733"/>
                  <a:pt x="243846" y="68576"/>
                </a:cubicBezTo>
                <a:cubicBezTo>
                  <a:pt x="243846" y="78418"/>
                  <a:pt x="235908" y="86356"/>
                  <a:pt x="226066" y="86356"/>
                </a:cubicBezTo>
                <a:lnTo>
                  <a:pt x="226066" y="86356"/>
                </a:lnTo>
                <a:moveTo>
                  <a:pt x="193046" y="116836"/>
                </a:moveTo>
                <a:lnTo>
                  <a:pt x="226066" y="116836"/>
                </a:lnTo>
                <a:lnTo>
                  <a:pt x="236226" y="116836"/>
                </a:lnTo>
                <a:cubicBezTo>
                  <a:pt x="246068" y="116836"/>
                  <a:pt x="254006" y="124773"/>
                  <a:pt x="254006" y="134616"/>
                </a:cubicBezTo>
                <a:cubicBezTo>
                  <a:pt x="254006" y="144458"/>
                  <a:pt x="246068" y="152396"/>
                  <a:pt x="236226" y="152396"/>
                </a:cubicBezTo>
                <a:lnTo>
                  <a:pt x="193046" y="152396"/>
                </a:lnTo>
                <a:lnTo>
                  <a:pt x="193046" y="116836"/>
                </a:lnTo>
                <a:moveTo>
                  <a:pt x="361067" y="219261"/>
                </a:moveTo>
                <a:cubicBezTo>
                  <a:pt x="367163" y="213419"/>
                  <a:pt x="367353" y="203767"/>
                  <a:pt x="361511" y="197735"/>
                </a:cubicBezTo>
                <a:cubicBezTo>
                  <a:pt x="355669" y="191702"/>
                  <a:pt x="346017" y="191448"/>
                  <a:pt x="339985" y="197290"/>
                </a:cubicBezTo>
                <a:lnTo>
                  <a:pt x="223780" y="308860"/>
                </a:lnTo>
                <a:lnTo>
                  <a:pt x="168281" y="253361"/>
                </a:lnTo>
                <a:cubicBezTo>
                  <a:pt x="162312" y="247391"/>
                  <a:pt x="152660" y="247391"/>
                  <a:pt x="146754" y="253361"/>
                </a:cubicBezTo>
                <a:cubicBezTo>
                  <a:pt x="140849" y="259330"/>
                  <a:pt x="140785" y="268982"/>
                  <a:pt x="146754" y="274887"/>
                </a:cubicBezTo>
                <a:lnTo>
                  <a:pt x="212731" y="340991"/>
                </a:lnTo>
                <a:cubicBezTo>
                  <a:pt x="218573" y="346832"/>
                  <a:pt x="228098" y="346960"/>
                  <a:pt x="234067" y="341181"/>
                </a:cubicBezTo>
                <a:lnTo>
                  <a:pt x="361067" y="219261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prefixes and suffixes significantly enhances reading comprehension.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knowledge helps infer meanings and grasp concepts better.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Comprehension Boost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9657" y="54935"/>
                </a:moveTo>
                <a:cubicBezTo>
                  <a:pt x="108299" y="59793"/>
                  <a:pt x="104799" y="63794"/>
                  <a:pt x="100227" y="65865"/>
                </a:cubicBezTo>
                <a:cubicBezTo>
                  <a:pt x="88368" y="71223"/>
                  <a:pt x="80081" y="83082"/>
                  <a:pt x="80010" y="96941"/>
                </a:cubicBezTo>
                <a:cubicBezTo>
                  <a:pt x="79939" y="103441"/>
                  <a:pt x="76295" y="109299"/>
                  <a:pt x="70509" y="112157"/>
                </a:cubicBezTo>
                <a:cubicBezTo>
                  <a:pt x="59150" y="117800"/>
                  <a:pt x="51435" y="129445"/>
                  <a:pt x="51435" y="142875"/>
                </a:cubicBezTo>
                <a:cubicBezTo>
                  <a:pt x="51435" y="147947"/>
                  <a:pt x="52507" y="152662"/>
                  <a:pt x="54435" y="156948"/>
                </a:cubicBezTo>
                <a:cubicBezTo>
                  <a:pt x="57579" y="163878"/>
                  <a:pt x="55793" y="171950"/>
                  <a:pt x="50078" y="176951"/>
                </a:cubicBezTo>
                <a:cubicBezTo>
                  <a:pt x="40362" y="185309"/>
                  <a:pt x="34290" y="197668"/>
                  <a:pt x="34290" y="211455"/>
                </a:cubicBezTo>
                <a:cubicBezTo>
                  <a:pt x="34290" y="225885"/>
                  <a:pt x="40934" y="238673"/>
                  <a:pt x="51364" y="247102"/>
                </a:cubicBezTo>
                <a:cubicBezTo>
                  <a:pt x="56150" y="250960"/>
                  <a:pt x="58507" y="257104"/>
                  <a:pt x="57579" y="263176"/>
                </a:cubicBezTo>
                <a:cubicBezTo>
                  <a:pt x="57293" y="264962"/>
                  <a:pt x="57150" y="266748"/>
                  <a:pt x="57150" y="268605"/>
                </a:cubicBezTo>
                <a:cubicBezTo>
                  <a:pt x="57150" y="287250"/>
                  <a:pt x="72009" y="302395"/>
                  <a:pt x="90511" y="302895"/>
                </a:cubicBezTo>
                <a:cubicBezTo>
                  <a:pt x="97084" y="303109"/>
                  <a:pt x="102941" y="306967"/>
                  <a:pt x="105656" y="312968"/>
                </a:cubicBezTo>
                <a:cubicBezTo>
                  <a:pt x="110585" y="323898"/>
                  <a:pt x="121587" y="331470"/>
                  <a:pt x="134302" y="331470"/>
                </a:cubicBezTo>
                <a:cubicBezTo>
                  <a:pt x="151662" y="331470"/>
                  <a:pt x="165735" y="317397"/>
                  <a:pt x="165735" y="300038"/>
                </a:cubicBezTo>
                <a:lnTo>
                  <a:pt x="165735" y="62865"/>
                </a:lnTo>
                <a:cubicBezTo>
                  <a:pt x="165735" y="47077"/>
                  <a:pt x="152948" y="34290"/>
                  <a:pt x="137160" y="34290"/>
                </a:cubicBezTo>
                <a:cubicBezTo>
                  <a:pt x="124158" y="34290"/>
                  <a:pt x="113086" y="43005"/>
                  <a:pt x="109657" y="54935"/>
                </a:cubicBezTo>
                <a:lnTo>
                  <a:pt x="109657" y="54935"/>
                </a:lnTo>
                <a:moveTo>
                  <a:pt x="182880" y="344329"/>
                </a:moveTo>
                <a:cubicBezTo>
                  <a:pt x="170879" y="357545"/>
                  <a:pt x="153519" y="365760"/>
                  <a:pt x="134303" y="365760"/>
                </a:cubicBezTo>
                <a:cubicBezTo>
                  <a:pt x="111300" y="365760"/>
                  <a:pt x="91083" y="353973"/>
                  <a:pt x="79367" y="336113"/>
                </a:cubicBezTo>
                <a:cubicBezTo>
                  <a:pt x="47220" y="330398"/>
                  <a:pt x="22860" y="302324"/>
                  <a:pt x="22860" y="268605"/>
                </a:cubicBezTo>
                <a:cubicBezTo>
                  <a:pt x="22860" y="268248"/>
                  <a:pt x="22860" y="267819"/>
                  <a:pt x="22860" y="267462"/>
                </a:cubicBezTo>
                <a:cubicBezTo>
                  <a:pt x="8715" y="253032"/>
                  <a:pt x="0" y="233243"/>
                  <a:pt x="0" y="211455"/>
                </a:cubicBezTo>
                <a:cubicBezTo>
                  <a:pt x="0" y="191595"/>
                  <a:pt x="7215" y="173450"/>
                  <a:pt x="19145" y="159520"/>
                </a:cubicBezTo>
                <a:cubicBezTo>
                  <a:pt x="17859" y="154162"/>
                  <a:pt x="17145" y="148590"/>
                  <a:pt x="17145" y="142875"/>
                </a:cubicBezTo>
                <a:cubicBezTo>
                  <a:pt x="17145" y="119586"/>
                  <a:pt x="28789" y="98941"/>
                  <a:pt x="46506" y="86582"/>
                </a:cubicBezTo>
                <a:cubicBezTo>
                  <a:pt x="49721" y="65937"/>
                  <a:pt x="62079" y="48363"/>
                  <a:pt x="79296" y="38148"/>
                </a:cubicBezTo>
                <a:cubicBezTo>
                  <a:pt x="88940" y="15716"/>
                  <a:pt x="111228" y="0"/>
                  <a:pt x="137160" y="0"/>
                </a:cubicBezTo>
                <a:cubicBezTo>
                  <a:pt x="155162" y="0"/>
                  <a:pt x="171450" y="7572"/>
                  <a:pt x="182880" y="19717"/>
                </a:cubicBezTo>
                <a:cubicBezTo>
                  <a:pt x="194310" y="7572"/>
                  <a:pt x="210598" y="0"/>
                  <a:pt x="228600" y="0"/>
                </a:cubicBezTo>
                <a:cubicBezTo>
                  <a:pt x="254532" y="0"/>
                  <a:pt x="276820" y="15716"/>
                  <a:pt x="286393" y="38148"/>
                </a:cubicBezTo>
                <a:cubicBezTo>
                  <a:pt x="303609" y="48363"/>
                  <a:pt x="316040" y="65937"/>
                  <a:pt x="319183" y="86582"/>
                </a:cubicBezTo>
                <a:cubicBezTo>
                  <a:pt x="336971" y="98941"/>
                  <a:pt x="348615" y="119586"/>
                  <a:pt x="348615" y="142875"/>
                </a:cubicBezTo>
                <a:cubicBezTo>
                  <a:pt x="348615" y="148590"/>
                  <a:pt x="347901" y="154162"/>
                  <a:pt x="346615" y="159520"/>
                </a:cubicBezTo>
                <a:cubicBezTo>
                  <a:pt x="358545" y="173522"/>
                  <a:pt x="365760" y="191667"/>
                  <a:pt x="365760" y="211455"/>
                </a:cubicBezTo>
                <a:cubicBezTo>
                  <a:pt x="365760" y="233243"/>
                  <a:pt x="357045" y="253032"/>
                  <a:pt x="342900" y="267462"/>
                </a:cubicBezTo>
                <a:cubicBezTo>
                  <a:pt x="342900" y="267819"/>
                  <a:pt x="342900" y="268248"/>
                  <a:pt x="342900" y="268605"/>
                </a:cubicBezTo>
                <a:cubicBezTo>
                  <a:pt x="342900" y="302395"/>
                  <a:pt x="318540" y="330398"/>
                  <a:pt x="286393" y="336113"/>
                </a:cubicBezTo>
                <a:cubicBezTo>
                  <a:pt x="274677" y="353973"/>
                  <a:pt x="254460" y="365760"/>
                  <a:pt x="231457" y="365760"/>
                </a:cubicBezTo>
                <a:cubicBezTo>
                  <a:pt x="212241" y="365760"/>
                  <a:pt x="194881" y="357473"/>
                  <a:pt x="182880" y="344329"/>
                </a:cubicBezTo>
                <a:lnTo>
                  <a:pt x="182880" y="344329"/>
                </a:lnTo>
                <a:moveTo>
                  <a:pt x="200025" y="300038"/>
                </a:moveTo>
                <a:cubicBezTo>
                  <a:pt x="200025" y="317397"/>
                  <a:pt x="214098" y="331470"/>
                  <a:pt x="231458" y="331470"/>
                </a:cubicBezTo>
                <a:cubicBezTo>
                  <a:pt x="244173" y="331470"/>
                  <a:pt x="255175" y="323898"/>
                  <a:pt x="260104" y="312968"/>
                </a:cubicBezTo>
                <a:cubicBezTo>
                  <a:pt x="262819" y="306967"/>
                  <a:pt x="268676" y="303038"/>
                  <a:pt x="275249" y="302895"/>
                </a:cubicBezTo>
                <a:cubicBezTo>
                  <a:pt x="293751" y="302395"/>
                  <a:pt x="308610" y="287250"/>
                  <a:pt x="308610" y="268605"/>
                </a:cubicBezTo>
                <a:cubicBezTo>
                  <a:pt x="308610" y="266748"/>
                  <a:pt x="308467" y="264890"/>
                  <a:pt x="308181" y="263176"/>
                </a:cubicBezTo>
                <a:cubicBezTo>
                  <a:pt x="307181" y="257104"/>
                  <a:pt x="309610" y="250960"/>
                  <a:pt x="314396" y="247102"/>
                </a:cubicBezTo>
                <a:cubicBezTo>
                  <a:pt x="324826" y="238673"/>
                  <a:pt x="331470" y="225885"/>
                  <a:pt x="331470" y="211455"/>
                </a:cubicBezTo>
                <a:cubicBezTo>
                  <a:pt x="331470" y="197668"/>
                  <a:pt x="325398" y="185309"/>
                  <a:pt x="315682" y="176951"/>
                </a:cubicBezTo>
                <a:cubicBezTo>
                  <a:pt x="309967" y="172021"/>
                  <a:pt x="308181" y="163878"/>
                  <a:pt x="311325" y="156948"/>
                </a:cubicBezTo>
                <a:cubicBezTo>
                  <a:pt x="313253" y="152662"/>
                  <a:pt x="314325" y="147947"/>
                  <a:pt x="314325" y="142875"/>
                </a:cubicBezTo>
                <a:cubicBezTo>
                  <a:pt x="314325" y="129445"/>
                  <a:pt x="306610" y="117800"/>
                  <a:pt x="295251" y="112157"/>
                </a:cubicBezTo>
                <a:cubicBezTo>
                  <a:pt x="289465" y="109299"/>
                  <a:pt x="285750" y="103370"/>
                  <a:pt x="285750" y="96941"/>
                </a:cubicBezTo>
                <a:cubicBezTo>
                  <a:pt x="285679" y="83153"/>
                  <a:pt x="277392" y="71223"/>
                  <a:pt x="265533" y="65865"/>
                </a:cubicBezTo>
                <a:cubicBezTo>
                  <a:pt x="260961" y="63794"/>
                  <a:pt x="257461" y="59793"/>
                  <a:pt x="256103" y="54935"/>
                </a:cubicBezTo>
                <a:cubicBezTo>
                  <a:pt x="252674" y="43005"/>
                  <a:pt x="241602" y="34290"/>
                  <a:pt x="228600" y="34290"/>
                </a:cubicBezTo>
                <a:cubicBezTo>
                  <a:pt x="212812" y="34290"/>
                  <a:pt x="200025" y="47077"/>
                  <a:pt x="200025" y="62865"/>
                </a:cubicBezTo>
                <a:lnTo>
                  <a:pt x="200025" y="300038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Prefixes and suffixes are crucial for understanding unfamiliar words.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empower readers to approach new vocabulary with ease.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Decoding Skills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46424" y="27968"/>
                </a:moveTo>
                <a:cubicBezTo>
                  <a:pt x="239780" y="21253"/>
                  <a:pt x="228921" y="21181"/>
                  <a:pt x="222206" y="27825"/>
                </a:cubicBezTo>
                <a:cubicBezTo>
                  <a:pt x="215491" y="34469"/>
                  <a:pt x="215420" y="45327"/>
                  <a:pt x="222063" y="52042"/>
                </a:cubicBezTo>
                <a:lnTo>
                  <a:pt x="313289" y="144411"/>
                </a:lnTo>
                <a:cubicBezTo>
                  <a:pt x="337506" y="168914"/>
                  <a:pt x="337506" y="208276"/>
                  <a:pt x="313289" y="232779"/>
                </a:cubicBezTo>
                <a:lnTo>
                  <a:pt x="233351" y="313718"/>
                </a:lnTo>
                <a:cubicBezTo>
                  <a:pt x="226707" y="320433"/>
                  <a:pt x="226778" y="331291"/>
                  <a:pt x="233493" y="337935"/>
                </a:cubicBezTo>
                <a:cubicBezTo>
                  <a:pt x="240209" y="344579"/>
                  <a:pt x="251067" y="344507"/>
                  <a:pt x="257711" y="337792"/>
                </a:cubicBezTo>
                <a:lnTo>
                  <a:pt x="337721" y="256925"/>
                </a:lnTo>
                <a:cubicBezTo>
                  <a:pt x="375154" y="219063"/>
                  <a:pt x="375154" y="158198"/>
                  <a:pt x="337721" y="120336"/>
                </a:cubicBezTo>
                <a:lnTo>
                  <a:pt x="246424" y="27968"/>
                </a:lnTo>
                <a:moveTo>
                  <a:pt x="173343" y="36255"/>
                </a:moveTo>
                <a:cubicBezTo>
                  <a:pt x="164771" y="27682"/>
                  <a:pt x="153126" y="22896"/>
                  <a:pt x="140982" y="22896"/>
                </a:cubicBezTo>
                <a:lnTo>
                  <a:pt x="34254" y="22896"/>
                </a:lnTo>
                <a:cubicBezTo>
                  <a:pt x="15323" y="22896"/>
                  <a:pt x="-36" y="38255"/>
                  <a:pt x="-36" y="57186"/>
                </a:cubicBezTo>
                <a:lnTo>
                  <a:pt x="-36" y="163985"/>
                </a:lnTo>
                <a:cubicBezTo>
                  <a:pt x="-36" y="176129"/>
                  <a:pt x="4751" y="187773"/>
                  <a:pt x="13323" y="196346"/>
                </a:cubicBezTo>
                <a:lnTo>
                  <a:pt x="133338" y="316361"/>
                </a:lnTo>
                <a:cubicBezTo>
                  <a:pt x="151197" y="334220"/>
                  <a:pt x="180130" y="334220"/>
                  <a:pt x="197989" y="316361"/>
                </a:cubicBezTo>
                <a:lnTo>
                  <a:pt x="293358" y="220992"/>
                </a:lnTo>
                <a:cubicBezTo>
                  <a:pt x="311217" y="203133"/>
                  <a:pt x="311217" y="174200"/>
                  <a:pt x="293358" y="156341"/>
                </a:cubicBezTo>
                <a:lnTo>
                  <a:pt x="173343" y="36326"/>
                </a:lnTo>
                <a:lnTo>
                  <a:pt x="173343" y="36255"/>
                </a:lnTo>
                <a:moveTo>
                  <a:pt x="34254" y="57186"/>
                </a:moveTo>
                <a:lnTo>
                  <a:pt x="141053" y="57186"/>
                </a:lnTo>
                <a:cubicBezTo>
                  <a:pt x="144054" y="57186"/>
                  <a:pt x="146983" y="58400"/>
                  <a:pt x="149126" y="60543"/>
                </a:cubicBezTo>
                <a:lnTo>
                  <a:pt x="269141" y="180558"/>
                </a:lnTo>
                <a:cubicBezTo>
                  <a:pt x="273570" y="184987"/>
                  <a:pt x="273570" y="192274"/>
                  <a:pt x="269141" y="196703"/>
                </a:cubicBezTo>
                <a:lnTo>
                  <a:pt x="173772" y="292072"/>
                </a:lnTo>
                <a:cubicBezTo>
                  <a:pt x="169343" y="296501"/>
                  <a:pt x="162056" y="296501"/>
                  <a:pt x="157627" y="292072"/>
                </a:cubicBezTo>
                <a:lnTo>
                  <a:pt x="37612" y="172057"/>
                </a:lnTo>
                <a:cubicBezTo>
                  <a:pt x="35469" y="169914"/>
                  <a:pt x="34254" y="166985"/>
                  <a:pt x="34254" y="163985"/>
                </a:cubicBezTo>
                <a:lnTo>
                  <a:pt x="34254" y="57186"/>
                </a:lnTo>
                <a:moveTo>
                  <a:pt x="102834" y="102906"/>
                </a:moveTo>
                <a:cubicBezTo>
                  <a:pt x="102834" y="90281"/>
                  <a:pt x="92599" y="80046"/>
                  <a:pt x="79974" y="80046"/>
                </a:cubicBezTo>
                <a:cubicBezTo>
                  <a:pt x="67349" y="80046"/>
                  <a:pt x="57114" y="90281"/>
                  <a:pt x="57114" y="102906"/>
                </a:cubicBezTo>
                <a:cubicBezTo>
                  <a:pt x="57114" y="115531"/>
                  <a:pt x="67349" y="125766"/>
                  <a:pt x="79974" y="125766"/>
                </a:cubicBezTo>
                <a:cubicBezTo>
                  <a:pt x="92599" y="125766"/>
                  <a:pt x="102834" y="115531"/>
                  <a:pt x="102834" y="102906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the Power of Prefixes and Suffixes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Prefixes and Suffixes in Action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should identify prefixes and suffixes in various words.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can also create their own examples for better understanding.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Student Practice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50800" y="76200"/>
                </a:moveTo>
                <a:cubicBezTo>
                  <a:pt x="50800" y="73406"/>
                  <a:pt x="53086" y="71120"/>
                  <a:pt x="55880" y="71120"/>
                </a:cubicBezTo>
                <a:lnTo>
                  <a:pt x="309880" y="71120"/>
                </a:lnTo>
                <a:cubicBezTo>
                  <a:pt x="312674" y="71120"/>
                  <a:pt x="314960" y="73406"/>
                  <a:pt x="314960" y="76200"/>
                </a:cubicBezTo>
                <a:lnTo>
                  <a:pt x="314960" y="274320"/>
                </a:lnTo>
                <a:lnTo>
                  <a:pt x="345440" y="274320"/>
                </a:lnTo>
                <a:lnTo>
                  <a:pt x="345440" y="76200"/>
                </a:lnTo>
                <a:cubicBezTo>
                  <a:pt x="345440" y="56578"/>
                  <a:pt x="329501" y="40640"/>
                  <a:pt x="309880" y="40640"/>
                </a:cubicBezTo>
                <a:lnTo>
                  <a:pt x="55880" y="40640"/>
                </a:lnTo>
                <a:cubicBezTo>
                  <a:pt x="36258" y="40640"/>
                  <a:pt x="20320" y="56578"/>
                  <a:pt x="20320" y="76200"/>
                </a:cubicBezTo>
                <a:lnTo>
                  <a:pt x="20320" y="274320"/>
                </a:lnTo>
                <a:lnTo>
                  <a:pt x="50800" y="274320"/>
                </a:lnTo>
                <a:lnTo>
                  <a:pt x="50800" y="76200"/>
                </a:lnTo>
                <a:moveTo>
                  <a:pt x="142240" y="279400"/>
                </a:moveTo>
                <a:lnTo>
                  <a:pt x="142240" y="294640"/>
                </a:lnTo>
                <a:lnTo>
                  <a:pt x="15240" y="294640"/>
                </a:lnTo>
                <a:cubicBezTo>
                  <a:pt x="6794" y="294640"/>
                  <a:pt x="0" y="301434"/>
                  <a:pt x="0" y="309880"/>
                </a:cubicBezTo>
                <a:cubicBezTo>
                  <a:pt x="0" y="318326"/>
                  <a:pt x="6794" y="325120"/>
                  <a:pt x="15240" y="325120"/>
                </a:cubicBezTo>
                <a:lnTo>
                  <a:pt x="142240" y="325120"/>
                </a:lnTo>
                <a:lnTo>
                  <a:pt x="157480" y="325120"/>
                </a:lnTo>
                <a:lnTo>
                  <a:pt x="248920" y="325120"/>
                </a:lnTo>
                <a:lnTo>
                  <a:pt x="264160" y="325120"/>
                </a:lnTo>
                <a:lnTo>
                  <a:pt x="350520" y="325120"/>
                </a:lnTo>
                <a:cubicBezTo>
                  <a:pt x="358966" y="325120"/>
                  <a:pt x="365760" y="318326"/>
                  <a:pt x="365760" y="309880"/>
                </a:cubicBezTo>
                <a:cubicBezTo>
                  <a:pt x="365760" y="301434"/>
                  <a:pt x="358966" y="294640"/>
                  <a:pt x="350520" y="294640"/>
                </a:cubicBezTo>
                <a:lnTo>
                  <a:pt x="264160" y="294640"/>
                </a:lnTo>
                <a:lnTo>
                  <a:pt x="264160" y="279400"/>
                </a:lnTo>
                <a:cubicBezTo>
                  <a:pt x="264160" y="259778"/>
                  <a:pt x="248222" y="243840"/>
                  <a:pt x="228600" y="243840"/>
                </a:cubicBezTo>
                <a:lnTo>
                  <a:pt x="177800" y="243840"/>
                </a:lnTo>
                <a:cubicBezTo>
                  <a:pt x="158179" y="243840"/>
                  <a:pt x="142240" y="259778"/>
                  <a:pt x="142240" y="279400"/>
                </a:cubicBezTo>
                <a:lnTo>
                  <a:pt x="142240" y="279400"/>
                </a:lnTo>
                <a:moveTo>
                  <a:pt x="233680" y="279400"/>
                </a:moveTo>
                <a:lnTo>
                  <a:pt x="233680" y="294640"/>
                </a:lnTo>
                <a:lnTo>
                  <a:pt x="172720" y="294640"/>
                </a:lnTo>
                <a:lnTo>
                  <a:pt x="172720" y="279400"/>
                </a:lnTo>
                <a:cubicBezTo>
                  <a:pt x="172720" y="276606"/>
                  <a:pt x="175006" y="274320"/>
                  <a:pt x="177800" y="274320"/>
                </a:cubicBezTo>
                <a:lnTo>
                  <a:pt x="228600" y="274320"/>
                </a:lnTo>
                <a:cubicBezTo>
                  <a:pt x="231394" y="274320"/>
                  <a:pt x="233680" y="276606"/>
                  <a:pt x="233680" y="279400"/>
                </a:cubicBezTo>
                <a:lnTo>
                  <a:pt x="233680" y="27940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To analyze a word, break it into its components.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each part is crucial for grasping the overall meaning.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Meaning Analysis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2872" y="148621"/>
                </a:moveTo>
                <a:cubicBezTo>
                  <a:pt x="262872" y="85495"/>
                  <a:pt x="211698" y="34321"/>
                  <a:pt x="148572" y="34321"/>
                </a:cubicBezTo>
                <a:cubicBezTo>
                  <a:pt x="85446" y="34321"/>
                  <a:pt x="34272" y="85495"/>
                  <a:pt x="34272" y="148621"/>
                </a:cubicBezTo>
                <a:cubicBezTo>
                  <a:pt x="34272" y="211747"/>
                  <a:pt x="85446" y="262921"/>
                  <a:pt x="148572" y="262921"/>
                </a:cubicBezTo>
                <a:cubicBezTo>
                  <a:pt x="211698" y="262921"/>
                  <a:pt x="262872" y="211747"/>
                  <a:pt x="262872" y="148621"/>
                </a:cubicBezTo>
                <a:lnTo>
                  <a:pt x="262872" y="148621"/>
                </a:lnTo>
                <a:moveTo>
                  <a:pt x="240798" y="265136"/>
                </a:moveTo>
                <a:cubicBezTo>
                  <a:pt x="215509" y="285210"/>
                  <a:pt x="183434" y="297211"/>
                  <a:pt x="148572" y="297211"/>
                </a:cubicBezTo>
                <a:cubicBezTo>
                  <a:pt x="66490" y="297211"/>
                  <a:pt x="-18" y="230703"/>
                  <a:pt x="-18" y="148621"/>
                </a:cubicBezTo>
                <a:cubicBezTo>
                  <a:pt x="-18" y="66540"/>
                  <a:pt x="66490" y="31"/>
                  <a:pt x="148572" y="31"/>
                </a:cubicBezTo>
                <a:cubicBezTo>
                  <a:pt x="230654" y="31"/>
                  <a:pt x="297162" y="66540"/>
                  <a:pt x="297162" y="148621"/>
                </a:cubicBezTo>
                <a:cubicBezTo>
                  <a:pt x="297162" y="183483"/>
                  <a:pt x="285161" y="215558"/>
                  <a:pt x="265087" y="240847"/>
                </a:cubicBezTo>
                <a:lnTo>
                  <a:pt x="360741" y="336502"/>
                </a:lnTo>
                <a:cubicBezTo>
                  <a:pt x="367457" y="343217"/>
                  <a:pt x="367457" y="354075"/>
                  <a:pt x="360741" y="360719"/>
                </a:cubicBezTo>
                <a:cubicBezTo>
                  <a:pt x="354026" y="367363"/>
                  <a:pt x="343168" y="367434"/>
                  <a:pt x="336524" y="360719"/>
                </a:cubicBezTo>
                <a:lnTo>
                  <a:pt x="240798" y="26513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Examples of words with prefixes include 'unhappy' and 'rewritable'.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words illustrate how prefixes and suffixes modify the root word.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Word Examples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196" y="257610"/>
                </a:moveTo>
                <a:lnTo>
                  <a:pt x="9765" y="313402"/>
                </a:lnTo>
                <a:lnTo>
                  <a:pt x="907" y="343549"/>
                </a:lnTo>
                <a:cubicBezTo>
                  <a:pt x="-879" y="349621"/>
                  <a:pt x="764" y="356122"/>
                  <a:pt x="5193" y="360551"/>
                </a:cubicBezTo>
                <a:cubicBezTo>
                  <a:pt x="9623" y="364980"/>
                  <a:pt x="16123" y="366623"/>
                  <a:pt x="22124" y="364909"/>
                </a:cubicBezTo>
                <a:lnTo>
                  <a:pt x="52342" y="355979"/>
                </a:lnTo>
                <a:lnTo>
                  <a:pt x="108135" y="339549"/>
                </a:lnTo>
                <a:cubicBezTo>
                  <a:pt x="115564" y="337405"/>
                  <a:pt x="122494" y="333834"/>
                  <a:pt x="128566" y="329190"/>
                </a:cubicBezTo>
                <a:lnTo>
                  <a:pt x="128780" y="329333"/>
                </a:lnTo>
                <a:lnTo>
                  <a:pt x="129137" y="328761"/>
                </a:lnTo>
                <a:cubicBezTo>
                  <a:pt x="130138" y="327976"/>
                  <a:pt x="131066" y="327190"/>
                  <a:pt x="131995" y="326404"/>
                </a:cubicBezTo>
                <a:cubicBezTo>
                  <a:pt x="132995" y="325547"/>
                  <a:pt x="133924" y="324618"/>
                  <a:pt x="134852" y="323689"/>
                </a:cubicBezTo>
                <a:lnTo>
                  <a:pt x="352165" y="106448"/>
                </a:lnTo>
                <a:cubicBezTo>
                  <a:pt x="367810" y="90803"/>
                  <a:pt x="369739" y="66729"/>
                  <a:pt x="358023" y="48941"/>
                </a:cubicBezTo>
                <a:cubicBezTo>
                  <a:pt x="356380" y="46440"/>
                  <a:pt x="354380" y="44012"/>
                  <a:pt x="352165" y="41797"/>
                </a:cubicBezTo>
                <a:lnTo>
                  <a:pt x="324019" y="13579"/>
                </a:lnTo>
                <a:cubicBezTo>
                  <a:pt x="306160" y="-4280"/>
                  <a:pt x="277227" y="-4280"/>
                  <a:pt x="259368" y="13579"/>
                </a:cubicBezTo>
                <a:lnTo>
                  <a:pt x="42055" y="230892"/>
                </a:lnTo>
                <a:cubicBezTo>
                  <a:pt x="40269" y="232678"/>
                  <a:pt x="38555" y="234607"/>
                  <a:pt x="36983" y="236607"/>
                </a:cubicBezTo>
                <a:lnTo>
                  <a:pt x="36412" y="236964"/>
                </a:lnTo>
                <a:lnTo>
                  <a:pt x="36554" y="237179"/>
                </a:lnTo>
                <a:cubicBezTo>
                  <a:pt x="31911" y="243251"/>
                  <a:pt x="28411" y="250180"/>
                  <a:pt x="26196" y="257610"/>
                </a:cubicBezTo>
                <a:lnTo>
                  <a:pt x="26196" y="257610"/>
                </a:lnTo>
                <a:moveTo>
                  <a:pt x="273798" y="136237"/>
                </a:moveTo>
                <a:lnTo>
                  <a:pt x="141210" y="268825"/>
                </a:lnTo>
                <a:lnTo>
                  <a:pt x="105777" y="259967"/>
                </a:lnTo>
                <a:lnTo>
                  <a:pt x="96919" y="224534"/>
                </a:lnTo>
                <a:lnTo>
                  <a:pt x="229507" y="91946"/>
                </a:lnTo>
                <a:lnTo>
                  <a:pt x="273798" y="136237"/>
                </a:lnTo>
                <a:moveTo>
                  <a:pt x="69487" y="256181"/>
                </a:moveTo>
                <a:lnTo>
                  <a:pt x="74988" y="278327"/>
                </a:lnTo>
                <a:cubicBezTo>
                  <a:pt x="76488" y="284470"/>
                  <a:pt x="81346" y="289257"/>
                  <a:pt x="87489" y="290828"/>
                </a:cubicBezTo>
                <a:lnTo>
                  <a:pt x="109635" y="296329"/>
                </a:lnTo>
                <a:lnTo>
                  <a:pt x="104349" y="304330"/>
                </a:lnTo>
                <a:cubicBezTo>
                  <a:pt x="102491" y="305330"/>
                  <a:pt x="100562" y="306187"/>
                  <a:pt x="98562" y="306759"/>
                </a:cubicBezTo>
                <a:lnTo>
                  <a:pt x="81846" y="311688"/>
                </a:lnTo>
                <a:lnTo>
                  <a:pt x="42627" y="323118"/>
                </a:lnTo>
                <a:lnTo>
                  <a:pt x="54128" y="283970"/>
                </a:lnTo>
                <a:lnTo>
                  <a:pt x="59057" y="267254"/>
                </a:lnTo>
                <a:cubicBezTo>
                  <a:pt x="59629" y="265254"/>
                  <a:pt x="60486" y="263253"/>
                  <a:pt x="61486" y="261467"/>
                </a:cubicBezTo>
                <a:lnTo>
                  <a:pt x="69487" y="256181"/>
                </a:lnTo>
                <a:moveTo>
                  <a:pt x="225435" y="156026"/>
                </a:moveTo>
                <a:cubicBezTo>
                  <a:pt x="229864" y="151596"/>
                  <a:pt x="229864" y="144310"/>
                  <a:pt x="225435" y="139881"/>
                </a:cubicBezTo>
                <a:cubicBezTo>
                  <a:pt x="221006" y="135452"/>
                  <a:pt x="213719" y="135452"/>
                  <a:pt x="209290" y="139881"/>
                </a:cubicBezTo>
                <a:lnTo>
                  <a:pt x="140710" y="208461"/>
                </a:lnTo>
                <a:cubicBezTo>
                  <a:pt x="136281" y="212890"/>
                  <a:pt x="136281" y="220176"/>
                  <a:pt x="140710" y="224606"/>
                </a:cubicBezTo>
                <a:cubicBezTo>
                  <a:pt x="145139" y="229035"/>
                  <a:pt x="152426" y="229035"/>
                  <a:pt x="156855" y="224606"/>
                </a:cubicBezTo>
                <a:lnTo>
                  <a:pt x="225435" y="15602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the Power of Prefixes and Suffixes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5526" r="3552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Differentiated Instruction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Design group projects that cater to various learning styles and strengths.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Create assignments that vary in difficulty to match student readiness.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Instruction Examples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1434" y="184452"/>
                </a:moveTo>
                <a:cubicBezTo>
                  <a:pt x="331434" y="186380"/>
                  <a:pt x="330720" y="188166"/>
                  <a:pt x="328434" y="190167"/>
                </a:cubicBezTo>
                <a:cubicBezTo>
                  <a:pt x="325719" y="192381"/>
                  <a:pt x="321219" y="194310"/>
                  <a:pt x="315718" y="194310"/>
                </a:cubicBezTo>
                <a:lnTo>
                  <a:pt x="245709" y="194310"/>
                </a:lnTo>
                <a:cubicBezTo>
                  <a:pt x="207847" y="194310"/>
                  <a:pt x="177129" y="225028"/>
                  <a:pt x="177129" y="262890"/>
                </a:cubicBezTo>
                <a:cubicBezTo>
                  <a:pt x="177129" y="267748"/>
                  <a:pt x="177629" y="272463"/>
                  <a:pt x="178629" y="277035"/>
                </a:cubicBezTo>
                <a:cubicBezTo>
                  <a:pt x="180987" y="288250"/>
                  <a:pt x="185916" y="299252"/>
                  <a:pt x="188916" y="306038"/>
                </a:cubicBezTo>
                <a:lnTo>
                  <a:pt x="188916" y="306038"/>
                </a:lnTo>
                <a:cubicBezTo>
                  <a:pt x="189417" y="307181"/>
                  <a:pt x="189917" y="308181"/>
                  <a:pt x="190274" y="309110"/>
                </a:cubicBezTo>
                <a:cubicBezTo>
                  <a:pt x="193846" y="317325"/>
                  <a:pt x="194274" y="320111"/>
                  <a:pt x="194274" y="321326"/>
                </a:cubicBezTo>
                <a:cubicBezTo>
                  <a:pt x="194274" y="325112"/>
                  <a:pt x="192917" y="328112"/>
                  <a:pt x="191560" y="329755"/>
                </a:cubicBezTo>
                <a:cubicBezTo>
                  <a:pt x="190917" y="330541"/>
                  <a:pt x="190417" y="330898"/>
                  <a:pt x="190131" y="331041"/>
                </a:cubicBezTo>
                <a:cubicBezTo>
                  <a:pt x="189917" y="331184"/>
                  <a:pt x="189559" y="331256"/>
                  <a:pt x="188988" y="331327"/>
                </a:cubicBezTo>
                <a:cubicBezTo>
                  <a:pt x="186916" y="331399"/>
                  <a:pt x="184916" y="331470"/>
                  <a:pt x="182844" y="331470"/>
                </a:cubicBezTo>
                <a:cubicBezTo>
                  <a:pt x="100763" y="331470"/>
                  <a:pt x="34254" y="264962"/>
                  <a:pt x="34254" y="182880"/>
                </a:cubicBezTo>
                <a:cubicBezTo>
                  <a:pt x="34254" y="100798"/>
                  <a:pt x="100763" y="34290"/>
                  <a:pt x="182844" y="34290"/>
                </a:cubicBezTo>
                <a:cubicBezTo>
                  <a:pt x="264926" y="34290"/>
                  <a:pt x="331434" y="100798"/>
                  <a:pt x="331434" y="182880"/>
                </a:cubicBezTo>
                <a:cubicBezTo>
                  <a:pt x="331434" y="183380"/>
                  <a:pt x="331434" y="183880"/>
                  <a:pt x="331434" y="184452"/>
                </a:cubicBezTo>
                <a:lnTo>
                  <a:pt x="331434" y="184452"/>
                </a:lnTo>
                <a:moveTo>
                  <a:pt x="365724" y="184809"/>
                </a:moveTo>
                <a:cubicBezTo>
                  <a:pt x="365724" y="184166"/>
                  <a:pt x="365724" y="183523"/>
                  <a:pt x="365724" y="182880"/>
                </a:cubicBezTo>
                <a:cubicBezTo>
                  <a:pt x="365724" y="81867"/>
                  <a:pt x="283857" y="0"/>
                  <a:pt x="182844" y="0"/>
                </a:cubicBezTo>
                <a:cubicBezTo>
                  <a:pt x="81832" y="0"/>
                  <a:pt x="-36" y="81867"/>
                  <a:pt x="-36" y="182880"/>
                </a:cubicBezTo>
                <a:cubicBezTo>
                  <a:pt x="-36" y="283893"/>
                  <a:pt x="81832" y="365760"/>
                  <a:pt x="182844" y="365760"/>
                </a:cubicBezTo>
                <a:cubicBezTo>
                  <a:pt x="185345" y="365760"/>
                  <a:pt x="187916" y="365689"/>
                  <a:pt x="190417" y="365617"/>
                </a:cubicBezTo>
                <a:cubicBezTo>
                  <a:pt x="213134" y="364688"/>
                  <a:pt x="228564" y="344114"/>
                  <a:pt x="228564" y="321326"/>
                </a:cubicBezTo>
                <a:cubicBezTo>
                  <a:pt x="228564" y="310967"/>
                  <a:pt x="224207" y="301109"/>
                  <a:pt x="219920" y="291322"/>
                </a:cubicBezTo>
                <a:cubicBezTo>
                  <a:pt x="216849" y="284321"/>
                  <a:pt x="213705" y="277249"/>
                  <a:pt x="212205" y="269962"/>
                </a:cubicBezTo>
                <a:cubicBezTo>
                  <a:pt x="211705" y="267676"/>
                  <a:pt x="211491" y="265319"/>
                  <a:pt x="211491" y="262890"/>
                </a:cubicBezTo>
                <a:cubicBezTo>
                  <a:pt x="211491" y="243959"/>
                  <a:pt x="226850" y="228600"/>
                  <a:pt x="245781" y="228600"/>
                </a:cubicBezTo>
                <a:lnTo>
                  <a:pt x="315718" y="228600"/>
                </a:lnTo>
                <a:cubicBezTo>
                  <a:pt x="341793" y="228600"/>
                  <a:pt x="365510" y="210884"/>
                  <a:pt x="365796" y="184809"/>
                </a:cubicBezTo>
                <a:lnTo>
                  <a:pt x="365724" y="184809"/>
                </a:lnTo>
                <a:moveTo>
                  <a:pt x="114264" y="182880"/>
                </a:moveTo>
                <a:cubicBezTo>
                  <a:pt x="114264" y="170255"/>
                  <a:pt x="104029" y="160020"/>
                  <a:pt x="91404" y="160020"/>
                </a:cubicBezTo>
                <a:cubicBezTo>
                  <a:pt x="78779" y="160020"/>
                  <a:pt x="68544" y="170255"/>
                  <a:pt x="68544" y="182880"/>
                </a:cubicBezTo>
                <a:cubicBezTo>
                  <a:pt x="68544" y="195505"/>
                  <a:pt x="78779" y="205740"/>
                  <a:pt x="91404" y="205740"/>
                </a:cubicBezTo>
                <a:cubicBezTo>
                  <a:pt x="104029" y="205740"/>
                  <a:pt x="114264" y="195505"/>
                  <a:pt x="114264" y="182880"/>
                </a:cubicBezTo>
                <a:moveTo>
                  <a:pt x="114264" y="137160"/>
                </a:moveTo>
                <a:cubicBezTo>
                  <a:pt x="126889" y="137160"/>
                  <a:pt x="137124" y="126925"/>
                  <a:pt x="137124" y="114300"/>
                </a:cubicBezTo>
                <a:cubicBezTo>
                  <a:pt x="137124" y="101675"/>
                  <a:pt x="126889" y="91440"/>
                  <a:pt x="114264" y="91440"/>
                </a:cubicBezTo>
                <a:cubicBezTo>
                  <a:pt x="101639" y="91440"/>
                  <a:pt x="91404" y="101675"/>
                  <a:pt x="91404" y="114300"/>
                </a:cubicBezTo>
                <a:cubicBezTo>
                  <a:pt x="91404" y="126925"/>
                  <a:pt x="101639" y="137160"/>
                  <a:pt x="114264" y="137160"/>
                </a:cubicBezTo>
                <a:moveTo>
                  <a:pt x="205704" y="91440"/>
                </a:moveTo>
                <a:cubicBezTo>
                  <a:pt x="205704" y="78815"/>
                  <a:pt x="195469" y="68580"/>
                  <a:pt x="182844" y="68580"/>
                </a:cubicBezTo>
                <a:cubicBezTo>
                  <a:pt x="170219" y="68580"/>
                  <a:pt x="159984" y="78815"/>
                  <a:pt x="159984" y="91440"/>
                </a:cubicBezTo>
                <a:cubicBezTo>
                  <a:pt x="159984" y="104065"/>
                  <a:pt x="170219" y="114300"/>
                  <a:pt x="182844" y="114300"/>
                </a:cubicBezTo>
                <a:cubicBezTo>
                  <a:pt x="195469" y="114300"/>
                  <a:pt x="205704" y="104065"/>
                  <a:pt x="205704" y="91440"/>
                </a:cubicBezTo>
                <a:moveTo>
                  <a:pt x="251424" y="137160"/>
                </a:moveTo>
                <a:cubicBezTo>
                  <a:pt x="264049" y="137160"/>
                  <a:pt x="274284" y="126925"/>
                  <a:pt x="274284" y="114300"/>
                </a:cubicBezTo>
                <a:cubicBezTo>
                  <a:pt x="274284" y="101675"/>
                  <a:pt x="264049" y="91440"/>
                  <a:pt x="251424" y="91440"/>
                </a:cubicBezTo>
                <a:cubicBezTo>
                  <a:pt x="238799" y="91440"/>
                  <a:pt x="228564" y="101675"/>
                  <a:pt x="228564" y="114300"/>
                </a:cubicBezTo>
                <a:cubicBezTo>
                  <a:pt x="228564" y="126925"/>
                  <a:pt x="238799" y="137160"/>
                  <a:pt x="251424" y="13716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Introduce complex tasks that challenge high-achieving students.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Encourage projects that allow for personal interests and creativity.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Advanced Modifications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20040" y="0"/>
                </a:moveTo>
                <a:cubicBezTo>
                  <a:pt x="345257" y="0"/>
                  <a:pt x="365760" y="20503"/>
                  <a:pt x="365760" y="45720"/>
                </a:cubicBezTo>
                <a:lnTo>
                  <a:pt x="365760" y="137160"/>
                </a:lnTo>
                <a:cubicBezTo>
                  <a:pt x="365760" y="143447"/>
                  <a:pt x="360617" y="148590"/>
                  <a:pt x="354330" y="148590"/>
                </a:cubicBezTo>
                <a:lnTo>
                  <a:pt x="317183" y="148590"/>
                </a:lnTo>
                <a:cubicBezTo>
                  <a:pt x="312468" y="148590"/>
                  <a:pt x="308610" y="152448"/>
                  <a:pt x="308610" y="157162"/>
                </a:cubicBezTo>
                <a:lnTo>
                  <a:pt x="308610" y="160020"/>
                </a:lnTo>
                <a:cubicBezTo>
                  <a:pt x="308610" y="172664"/>
                  <a:pt x="298394" y="182880"/>
                  <a:pt x="285750" y="182880"/>
                </a:cubicBezTo>
                <a:cubicBezTo>
                  <a:pt x="273106" y="182880"/>
                  <a:pt x="262890" y="172664"/>
                  <a:pt x="262890" y="160020"/>
                </a:cubicBezTo>
                <a:lnTo>
                  <a:pt x="262890" y="157162"/>
                </a:lnTo>
                <a:cubicBezTo>
                  <a:pt x="262890" y="152448"/>
                  <a:pt x="259032" y="148590"/>
                  <a:pt x="254318" y="148590"/>
                </a:cubicBezTo>
                <a:lnTo>
                  <a:pt x="228600" y="148590"/>
                </a:lnTo>
                <a:cubicBezTo>
                  <a:pt x="222314" y="148590"/>
                  <a:pt x="217170" y="143446"/>
                  <a:pt x="217170" y="137160"/>
                </a:cubicBezTo>
                <a:lnTo>
                  <a:pt x="217170" y="114300"/>
                </a:lnTo>
                <a:cubicBezTo>
                  <a:pt x="217170" y="108013"/>
                  <a:pt x="222314" y="102870"/>
                  <a:pt x="228600" y="102870"/>
                </a:cubicBezTo>
                <a:lnTo>
                  <a:pt x="240030" y="102870"/>
                </a:lnTo>
                <a:cubicBezTo>
                  <a:pt x="252674" y="102870"/>
                  <a:pt x="262890" y="92654"/>
                  <a:pt x="262890" y="80010"/>
                </a:cubicBezTo>
                <a:cubicBezTo>
                  <a:pt x="262890" y="67366"/>
                  <a:pt x="252674" y="57150"/>
                  <a:pt x="240030" y="57150"/>
                </a:cubicBezTo>
                <a:lnTo>
                  <a:pt x="228600" y="57150"/>
                </a:lnTo>
                <a:cubicBezTo>
                  <a:pt x="222314" y="57150"/>
                  <a:pt x="217170" y="52006"/>
                  <a:pt x="217170" y="45720"/>
                </a:cubicBezTo>
                <a:lnTo>
                  <a:pt x="217170" y="11430"/>
                </a:lnTo>
                <a:cubicBezTo>
                  <a:pt x="217170" y="5143"/>
                  <a:pt x="222314" y="0"/>
                  <a:pt x="228600" y="0"/>
                </a:cubicBezTo>
                <a:lnTo>
                  <a:pt x="320040" y="0"/>
                </a:lnTo>
                <a:moveTo>
                  <a:pt x="0" y="171450"/>
                </a:moveTo>
                <a:lnTo>
                  <a:pt x="0" y="91440"/>
                </a:lnTo>
                <a:cubicBezTo>
                  <a:pt x="0" y="66223"/>
                  <a:pt x="20503" y="45720"/>
                  <a:pt x="45720" y="45720"/>
                </a:cubicBezTo>
                <a:lnTo>
                  <a:pt x="148590" y="45720"/>
                </a:lnTo>
                <a:cubicBezTo>
                  <a:pt x="154877" y="45720"/>
                  <a:pt x="160020" y="50864"/>
                  <a:pt x="160020" y="57150"/>
                </a:cubicBezTo>
                <a:lnTo>
                  <a:pt x="160020" y="94298"/>
                </a:lnTo>
                <a:cubicBezTo>
                  <a:pt x="160020" y="99012"/>
                  <a:pt x="163878" y="102870"/>
                  <a:pt x="168592" y="102870"/>
                </a:cubicBezTo>
                <a:lnTo>
                  <a:pt x="171450" y="102870"/>
                </a:lnTo>
                <a:cubicBezTo>
                  <a:pt x="184094" y="102870"/>
                  <a:pt x="194310" y="113086"/>
                  <a:pt x="194310" y="125730"/>
                </a:cubicBezTo>
                <a:cubicBezTo>
                  <a:pt x="194310" y="138374"/>
                  <a:pt x="184094" y="148590"/>
                  <a:pt x="171450" y="148590"/>
                </a:cubicBezTo>
                <a:lnTo>
                  <a:pt x="168592" y="148590"/>
                </a:lnTo>
                <a:cubicBezTo>
                  <a:pt x="163878" y="148590"/>
                  <a:pt x="160020" y="152448"/>
                  <a:pt x="160020" y="157163"/>
                </a:cubicBezTo>
                <a:lnTo>
                  <a:pt x="160020" y="194310"/>
                </a:lnTo>
                <a:cubicBezTo>
                  <a:pt x="160020" y="200597"/>
                  <a:pt x="154877" y="205740"/>
                  <a:pt x="148590" y="205740"/>
                </a:cubicBezTo>
                <a:lnTo>
                  <a:pt x="125730" y="205740"/>
                </a:lnTo>
                <a:cubicBezTo>
                  <a:pt x="119444" y="205740"/>
                  <a:pt x="114300" y="200597"/>
                  <a:pt x="114300" y="194310"/>
                </a:cubicBezTo>
                <a:lnTo>
                  <a:pt x="114300" y="182880"/>
                </a:lnTo>
                <a:cubicBezTo>
                  <a:pt x="114300" y="170236"/>
                  <a:pt x="104084" y="160020"/>
                  <a:pt x="91440" y="160020"/>
                </a:cubicBezTo>
                <a:cubicBezTo>
                  <a:pt x="78796" y="160020"/>
                  <a:pt x="68580" y="170236"/>
                  <a:pt x="68580" y="182880"/>
                </a:cubicBezTo>
                <a:lnTo>
                  <a:pt x="68580" y="194310"/>
                </a:lnTo>
                <a:cubicBezTo>
                  <a:pt x="68580" y="200597"/>
                  <a:pt x="63437" y="205740"/>
                  <a:pt x="57150" y="205740"/>
                </a:cubicBezTo>
                <a:lnTo>
                  <a:pt x="34290" y="205740"/>
                </a:lnTo>
                <a:lnTo>
                  <a:pt x="34290" y="314325"/>
                </a:lnTo>
                <a:cubicBezTo>
                  <a:pt x="34290" y="323826"/>
                  <a:pt x="41934" y="331470"/>
                  <a:pt x="51435" y="331470"/>
                </a:cubicBezTo>
                <a:lnTo>
                  <a:pt x="160020" y="331470"/>
                </a:lnTo>
                <a:lnTo>
                  <a:pt x="160020" y="305752"/>
                </a:lnTo>
                <a:cubicBezTo>
                  <a:pt x="160020" y="301038"/>
                  <a:pt x="156162" y="297180"/>
                  <a:pt x="151448" y="297180"/>
                </a:cubicBezTo>
                <a:lnTo>
                  <a:pt x="148590" y="297180"/>
                </a:lnTo>
                <a:cubicBezTo>
                  <a:pt x="135946" y="297180"/>
                  <a:pt x="125730" y="286964"/>
                  <a:pt x="125730" y="274320"/>
                </a:cubicBezTo>
                <a:cubicBezTo>
                  <a:pt x="125730" y="261676"/>
                  <a:pt x="135946" y="251460"/>
                  <a:pt x="148590" y="251460"/>
                </a:cubicBezTo>
                <a:lnTo>
                  <a:pt x="151448" y="251460"/>
                </a:lnTo>
                <a:cubicBezTo>
                  <a:pt x="156162" y="251460"/>
                  <a:pt x="160020" y="247602"/>
                  <a:pt x="160020" y="242888"/>
                </a:cubicBezTo>
                <a:lnTo>
                  <a:pt x="160020" y="217170"/>
                </a:lnTo>
                <a:cubicBezTo>
                  <a:pt x="160020" y="210884"/>
                  <a:pt x="165164" y="205740"/>
                  <a:pt x="171450" y="205740"/>
                </a:cubicBezTo>
                <a:lnTo>
                  <a:pt x="205740" y="205740"/>
                </a:lnTo>
                <a:cubicBezTo>
                  <a:pt x="212027" y="205740"/>
                  <a:pt x="217170" y="210884"/>
                  <a:pt x="217170" y="217170"/>
                </a:cubicBezTo>
                <a:lnTo>
                  <a:pt x="217170" y="228600"/>
                </a:lnTo>
                <a:cubicBezTo>
                  <a:pt x="217170" y="241244"/>
                  <a:pt x="227386" y="251460"/>
                  <a:pt x="240030" y="251460"/>
                </a:cubicBezTo>
                <a:cubicBezTo>
                  <a:pt x="252674" y="251460"/>
                  <a:pt x="262890" y="241244"/>
                  <a:pt x="262890" y="228600"/>
                </a:cubicBezTo>
                <a:lnTo>
                  <a:pt x="262890" y="217170"/>
                </a:lnTo>
                <a:cubicBezTo>
                  <a:pt x="262890" y="210884"/>
                  <a:pt x="268034" y="205740"/>
                  <a:pt x="274320" y="205740"/>
                </a:cubicBezTo>
                <a:lnTo>
                  <a:pt x="308610" y="205740"/>
                </a:lnTo>
                <a:cubicBezTo>
                  <a:pt x="314896" y="205740"/>
                  <a:pt x="320040" y="210884"/>
                  <a:pt x="320040" y="217170"/>
                </a:cubicBezTo>
                <a:lnTo>
                  <a:pt x="320040" y="320040"/>
                </a:lnTo>
                <a:cubicBezTo>
                  <a:pt x="320040" y="345257"/>
                  <a:pt x="299537" y="365760"/>
                  <a:pt x="274320" y="365760"/>
                </a:cubicBezTo>
                <a:lnTo>
                  <a:pt x="182880" y="365760"/>
                </a:lnTo>
                <a:lnTo>
                  <a:pt x="171450" y="365760"/>
                </a:lnTo>
                <a:lnTo>
                  <a:pt x="51435" y="365760"/>
                </a:lnTo>
                <a:cubicBezTo>
                  <a:pt x="23003" y="365760"/>
                  <a:pt x="0" y="342757"/>
                  <a:pt x="0" y="314325"/>
                </a:cubicBezTo>
                <a:lnTo>
                  <a:pt x="0" y="194310"/>
                </a:lnTo>
                <a:lnTo>
                  <a:pt x="0" y="17145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diagrams and charts to simplify complex ideas for struggling students.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Schedule personalized sessions to address individual learning needs.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Support Strategies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50800" y="76200"/>
                </a:moveTo>
                <a:cubicBezTo>
                  <a:pt x="50800" y="73406"/>
                  <a:pt x="53086" y="71120"/>
                  <a:pt x="55880" y="71120"/>
                </a:cubicBezTo>
                <a:lnTo>
                  <a:pt x="309880" y="71120"/>
                </a:lnTo>
                <a:cubicBezTo>
                  <a:pt x="312674" y="71120"/>
                  <a:pt x="314960" y="73406"/>
                  <a:pt x="314960" y="76200"/>
                </a:cubicBezTo>
                <a:lnTo>
                  <a:pt x="314960" y="274320"/>
                </a:lnTo>
                <a:lnTo>
                  <a:pt x="345440" y="274320"/>
                </a:lnTo>
                <a:lnTo>
                  <a:pt x="345440" y="76200"/>
                </a:lnTo>
                <a:cubicBezTo>
                  <a:pt x="345440" y="56578"/>
                  <a:pt x="329501" y="40640"/>
                  <a:pt x="309880" y="40640"/>
                </a:cubicBezTo>
                <a:lnTo>
                  <a:pt x="55880" y="40640"/>
                </a:lnTo>
                <a:cubicBezTo>
                  <a:pt x="36258" y="40640"/>
                  <a:pt x="20320" y="56578"/>
                  <a:pt x="20320" y="76200"/>
                </a:cubicBezTo>
                <a:lnTo>
                  <a:pt x="20320" y="274320"/>
                </a:lnTo>
                <a:lnTo>
                  <a:pt x="50800" y="274320"/>
                </a:lnTo>
                <a:lnTo>
                  <a:pt x="50800" y="76200"/>
                </a:lnTo>
                <a:moveTo>
                  <a:pt x="142240" y="279400"/>
                </a:moveTo>
                <a:lnTo>
                  <a:pt x="142240" y="294640"/>
                </a:lnTo>
                <a:lnTo>
                  <a:pt x="15240" y="294640"/>
                </a:lnTo>
                <a:cubicBezTo>
                  <a:pt x="6794" y="294640"/>
                  <a:pt x="0" y="301434"/>
                  <a:pt x="0" y="309880"/>
                </a:cubicBezTo>
                <a:cubicBezTo>
                  <a:pt x="0" y="318326"/>
                  <a:pt x="6794" y="325120"/>
                  <a:pt x="15240" y="325120"/>
                </a:cubicBezTo>
                <a:lnTo>
                  <a:pt x="142240" y="325120"/>
                </a:lnTo>
                <a:lnTo>
                  <a:pt x="157480" y="325120"/>
                </a:lnTo>
                <a:lnTo>
                  <a:pt x="248920" y="325120"/>
                </a:lnTo>
                <a:lnTo>
                  <a:pt x="264160" y="325120"/>
                </a:lnTo>
                <a:lnTo>
                  <a:pt x="350520" y="325120"/>
                </a:lnTo>
                <a:cubicBezTo>
                  <a:pt x="358966" y="325120"/>
                  <a:pt x="365760" y="318326"/>
                  <a:pt x="365760" y="309880"/>
                </a:cubicBezTo>
                <a:cubicBezTo>
                  <a:pt x="365760" y="301434"/>
                  <a:pt x="358966" y="294640"/>
                  <a:pt x="350520" y="294640"/>
                </a:cubicBezTo>
                <a:lnTo>
                  <a:pt x="264160" y="294640"/>
                </a:lnTo>
                <a:lnTo>
                  <a:pt x="264160" y="279400"/>
                </a:lnTo>
                <a:cubicBezTo>
                  <a:pt x="264160" y="259778"/>
                  <a:pt x="248222" y="243840"/>
                  <a:pt x="228600" y="243840"/>
                </a:cubicBezTo>
                <a:lnTo>
                  <a:pt x="177800" y="243840"/>
                </a:lnTo>
                <a:cubicBezTo>
                  <a:pt x="158179" y="243840"/>
                  <a:pt x="142240" y="259778"/>
                  <a:pt x="142240" y="279400"/>
                </a:cubicBezTo>
                <a:lnTo>
                  <a:pt x="142240" y="279400"/>
                </a:lnTo>
                <a:moveTo>
                  <a:pt x="233680" y="279400"/>
                </a:moveTo>
                <a:lnTo>
                  <a:pt x="233680" y="294640"/>
                </a:lnTo>
                <a:lnTo>
                  <a:pt x="172720" y="294640"/>
                </a:lnTo>
                <a:lnTo>
                  <a:pt x="172720" y="279400"/>
                </a:lnTo>
                <a:cubicBezTo>
                  <a:pt x="172720" y="276606"/>
                  <a:pt x="175006" y="274320"/>
                  <a:pt x="177800" y="274320"/>
                </a:cubicBezTo>
                <a:lnTo>
                  <a:pt x="228600" y="274320"/>
                </a:lnTo>
                <a:cubicBezTo>
                  <a:pt x="231394" y="274320"/>
                  <a:pt x="233680" y="276606"/>
                  <a:pt x="233680" y="279400"/>
                </a:cubicBezTo>
                <a:lnTo>
                  <a:pt x="233680" y="27940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the Power of Prefixes and Suffixes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Digital Learning Tools and Resources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Employ digital tools to accommodate diverse learning preferences and paces.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Provide a variety of resources to help every student succeed in mastering prefixes and suffixes.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Differentiation Tips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68580" y="34290"/>
                </a:moveTo>
                <a:cubicBezTo>
                  <a:pt x="62294" y="34290"/>
                  <a:pt x="57150" y="39434"/>
                  <a:pt x="57150" y="45720"/>
                </a:cubicBezTo>
                <a:lnTo>
                  <a:pt x="57150" y="320040"/>
                </a:lnTo>
                <a:cubicBezTo>
                  <a:pt x="57150" y="326327"/>
                  <a:pt x="62294" y="331470"/>
                  <a:pt x="68580" y="331470"/>
                </a:cubicBezTo>
                <a:lnTo>
                  <a:pt x="297180" y="331470"/>
                </a:lnTo>
                <a:cubicBezTo>
                  <a:pt x="303467" y="331470"/>
                  <a:pt x="308610" y="326327"/>
                  <a:pt x="308610" y="320040"/>
                </a:cubicBezTo>
                <a:lnTo>
                  <a:pt x="308610" y="45720"/>
                </a:lnTo>
                <a:cubicBezTo>
                  <a:pt x="308610" y="39434"/>
                  <a:pt x="303467" y="34290"/>
                  <a:pt x="297180" y="34290"/>
                </a:cubicBezTo>
                <a:lnTo>
                  <a:pt x="68580" y="34290"/>
                </a:lnTo>
                <a:moveTo>
                  <a:pt x="22860" y="45720"/>
                </a:moveTo>
                <a:cubicBezTo>
                  <a:pt x="22860" y="20503"/>
                  <a:pt x="43363" y="0"/>
                  <a:pt x="68580" y="0"/>
                </a:cubicBezTo>
                <a:lnTo>
                  <a:pt x="297180" y="0"/>
                </a:lnTo>
                <a:cubicBezTo>
                  <a:pt x="322397" y="0"/>
                  <a:pt x="342900" y="20503"/>
                  <a:pt x="342900" y="45720"/>
                </a:cubicBezTo>
                <a:lnTo>
                  <a:pt x="342900" y="320040"/>
                </a:lnTo>
                <a:cubicBezTo>
                  <a:pt x="342900" y="345257"/>
                  <a:pt x="322397" y="365760"/>
                  <a:pt x="297180" y="365760"/>
                </a:cubicBezTo>
                <a:lnTo>
                  <a:pt x="68580" y="365760"/>
                </a:lnTo>
                <a:cubicBezTo>
                  <a:pt x="43363" y="365760"/>
                  <a:pt x="22860" y="345257"/>
                  <a:pt x="22860" y="320040"/>
                </a:cubicBezTo>
                <a:lnTo>
                  <a:pt x="22860" y="45720"/>
                </a:lnTo>
                <a:moveTo>
                  <a:pt x="160020" y="285750"/>
                </a:moveTo>
                <a:lnTo>
                  <a:pt x="205740" y="285750"/>
                </a:lnTo>
                <a:cubicBezTo>
                  <a:pt x="212027" y="285750"/>
                  <a:pt x="217170" y="290894"/>
                  <a:pt x="217170" y="297180"/>
                </a:cubicBezTo>
                <a:cubicBezTo>
                  <a:pt x="217170" y="303467"/>
                  <a:pt x="212027" y="308610"/>
                  <a:pt x="205740" y="308610"/>
                </a:cubicBezTo>
                <a:lnTo>
                  <a:pt x="160020" y="308610"/>
                </a:lnTo>
                <a:cubicBezTo>
                  <a:pt x="153734" y="308610"/>
                  <a:pt x="148590" y="303467"/>
                  <a:pt x="148590" y="297180"/>
                </a:cubicBezTo>
                <a:cubicBezTo>
                  <a:pt x="148590" y="290894"/>
                  <a:pt x="153734" y="285750"/>
                  <a:pt x="160020" y="28575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Embed digital tools within lesson plans to create dynamic learning experiences.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Utilize these resources to reinforce key concepts through interactive activities.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Incorporation Strategies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92608" y="82296"/>
                </a:moveTo>
                <a:lnTo>
                  <a:pt x="73152" y="82296"/>
                </a:lnTo>
                <a:cubicBezTo>
                  <a:pt x="68123" y="82296"/>
                  <a:pt x="64008" y="86411"/>
                  <a:pt x="64008" y="91440"/>
                </a:cubicBezTo>
                <a:lnTo>
                  <a:pt x="64008" y="219456"/>
                </a:lnTo>
                <a:lnTo>
                  <a:pt x="36576" y="219456"/>
                </a:lnTo>
                <a:lnTo>
                  <a:pt x="36576" y="91440"/>
                </a:lnTo>
                <a:cubicBezTo>
                  <a:pt x="36576" y="71266"/>
                  <a:pt x="52978" y="54864"/>
                  <a:pt x="73152" y="54864"/>
                </a:cubicBezTo>
                <a:lnTo>
                  <a:pt x="292608" y="54864"/>
                </a:lnTo>
                <a:cubicBezTo>
                  <a:pt x="312782" y="54864"/>
                  <a:pt x="329184" y="71266"/>
                  <a:pt x="329184" y="91440"/>
                </a:cubicBezTo>
                <a:lnTo>
                  <a:pt x="329184" y="219456"/>
                </a:lnTo>
                <a:lnTo>
                  <a:pt x="301752" y="219456"/>
                </a:lnTo>
                <a:lnTo>
                  <a:pt x="301752" y="91440"/>
                </a:lnTo>
                <a:cubicBezTo>
                  <a:pt x="301752" y="86411"/>
                  <a:pt x="297637" y="82296"/>
                  <a:pt x="292608" y="82296"/>
                </a:cubicBezTo>
                <a:lnTo>
                  <a:pt x="292608" y="82296"/>
                </a:lnTo>
                <a:moveTo>
                  <a:pt x="54864" y="283464"/>
                </a:moveTo>
                <a:lnTo>
                  <a:pt x="310896" y="283464"/>
                </a:lnTo>
                <a:cubicBezTo>
                  <a:pt x="322840" y="283464"/>
                  <a:pt x="333013" y="275806"/>
                  <a:pt x="336785" y="265176"/>
                </a:cubicBezTo>
                <a:lnTo>
                  <a:pt x="28975" y="265176"/>
                </a:lnTo>
                <a:cubicBezTo>
                  <a:pt x="32747" y="275806"/>
                  <a:pt x="42920" y="283464"/>
                  <a:pt x="54864" y="283464"/>
                </a:cubicBezTo>
                <a:lnTo>
                  <a:pt x="54864" y="283464"/>
                </a:lnTo>
                <a:moveTo>
                  <a:pt x="0" y="256032"/>
                </a:moveTo>
                <a:cubicBezTo>
                  <a:pt x="0" y="245916"/>
                  <a:pt x="8172" y="237744"/>
                  <a:pt x="18288" y="237744"/>
                </a:cubicBezTo>
                <a:lnTo>
                  <a:pt x="347472" y="237744"/>
                </a:lnTo>
                <a:cubicBezTo>
                  <a:pt x="357588" y="237744"/>
                  <a:pt x="365760" y="245916"/>
                  <a:pt x="365760" y="256032"/>
                </a:cubicBezTo>
                <a:cubicBezTo>
                  <a:pt x="365760" y="286322"/>
                  <a:pt x="341186" y="310896"/>
                  <a:pt x="310896" y="310896"/>
                </a:cubicBezTo>
                <a:lnTo>
                  <a:pt x="54864" y="310896"/>
                </a:lnTo>
                <a:cubicBezTo>
                  <a:pt x="24575" y="310896"/>
                  <a:pt x="0" y="286322"/>
                  <a:pt x="0" y="256032"/>
                </a:cubicBezTo>
                <a:lnTo>
                  <a:pt x="0" y="25603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Digital tools such as online games make learning prefixes and suffixes engaging.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Interactive quizzes offer instant feedback, enhancing student understanding.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Digital Tools Overview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9728" y="100584"/>
                </a:moveTo>
                <a:cubicBezTo>
                  <a:pt x="64294" y="100584"/>
                  <a:pt x="27432" y="137446"/>
                  <a:pt x="27432" y="182880"/>
                </a:cubicBezTo>
                <a:cubicBezTo>
                  <a:pt x="27432" y="228314"/>
                  <a:pt x="64294" y="265176"/>
                  <a:pt x="109728" y="265176"/>
                </a:cubicBezTo>
                <a:lnTo>
                  <a:pt x="256032" y="265176"/>
                </a:lnTo>
                <a:cubicBezTo>
                  <a:pt x="301466" y="265176"/>
                  <a:pt x="338328" y="228314"/>
                  <a:pt x="338328" y="182880"/>
                </a:cubicBezTo>
                <a:cubicBezTo>
                  <a:pt x="338328" y="137446"/>
                  <a:pt x="301466" y="100584"/>
                  <a:pt x="256032" y="100584"/>
                </a:cubicBezTo>
                <a:lnTo>
                  <a:pt x="109728" y="100584"/>
                </a:lnTo>
                <a:moveTo>
                  <a:pt x="0" y="182880"/>
                </a:moveTo>
                <a:cubicBezTo>
                  <a:pt x="0" y="122301"/>
                  <a:pt x="49149" y="73152"/>
                  <a:pt x="109728" y="73152"/>
                </a:cubicBezTo>
                <a:lnTo>
                  <a:pt x="256032" y="73152"/>
                </a:lnTo>
                <a:cubicBezTo>
                  <a:pt x="316611" y="73152"/>
                  <a:pt x="365760" y="122301"/>
                  <a:pt x="365760" y="182880"/>
                </a:cubicBezTo>
                <a:cubicBezTo>
                  <a:pt x="365760" y="243459"/>
                  <a:pt x="316611" y="292608"/>
                  <a:pt x="256032" y="292608"/>
                </a:cubicBezTo>
                <a:lnTo>
                  <a:pt x="109728" y="292608"/>
                </a:lnTo>
                <a:cubicBezTo>
                  <a:pt x="49149" y="292608"/>
                  <a:pt x="0" y="243459"/>
                  <a:pt x="0" y="182880"/>
                </a:cubicBezTo>
                <a:moveTo>
                  <a:pt x="132588" y="150876"/>
                </a:moveTo>
                <a:lnTo>
                  <a:pt x="132588" y="169164"/>
                </a:lnTo>
                <a:lnTo>
                  <a:pt x="150876" y="169164"/>
                </a:lnTo>
                <a:cubicBezTo>
                  <a:pt x="158477" y="169164"/>
                  <a:pt x="164592" y="175279"/>
                  <a:pt x="164592" y="182880"/>
                </a:cubicBezTo>
                <a:cubicBezTo>
                  <a:pt x="164592" y="190481"/>
                  <a:pt x="158477" y="196596"/>
                  <a:pt x="150876" y="196596"/>
                </a:cubicBezTo>
                <a:lnTo>
                  <a:pt x="132588" y="196596"/>
                </a:lnTo>
                <a:lnTo>
                  <a:pt x="132588" y="214884"/>
                </a:lnTo>
                <a:cubicBezTo>
                  <a:pt x="132588" y="222485"/>
                  <a:pt x="126473" y="228600"/>
                  <a:pt x="118872" y="228600"/>
                </a:cubicBezTo>
                <a:cubicBezTo>
                  <a:pt x="111271" y="228600"/>
                  <a:pt x="105156" y="222485"/>
                  <a:pt x="105156" y="214884"/>
                </a:cubicBezTo>
                <a:lnTo>
                  <a:pt x="105156" y="196596"/>
                </a:lnTo>
                <a:lnTo>
                  <a:pt x="86868" y="196596"/>
                </a:lnTo>
                <a:cubicBezTo>
                  <a:pt x="79267" y="196596"/>
                  <a:pt x="73152" y="190481"/>
                  <a:pt x="73152" y="182880"/>
                </a:cubicBezTo>
                <a:cubicBezTo>
                  <a:pt x="73152" y="175279"/>
                  <a:pt x="79267" y="169164"/>
                  <a:pt x="86868" y="169164"/>
                </a:cubicBezTo>
                <a:lnTo>
                  <a:pt x="105156" y="169164"/>
                </a:lnTo>
                <a:lnTo>
                  <a:pt x="105156" y="150876"/>
                </a:lnTo>
                <a:cubicBezTo>
                  <a:pt x="105156" y="143275"/>
                  <a:pt x="111271" y="137160"/>
                  <a:pt x="118872" y="137160"/>
                </a:cubicBezTo>
                <a:cubicBezTo>
                  <a:pt x="126473" y="137160"/>
                  <a:pt x="132588" y="143275"/>
                  <a:pt x="132588" y="150876"/>
                </a:cubicBezTo>
                <a:lnTo>
                  <a:pt x="132588" y="150876"/>
                </a:lnTo>
                <a:moveTo>
                  <a:pt x="228600" y="192024"/>
                </a:moveTo>
                <a:cubicBezTo>
                  <a:pt x="238700" y="192024"/>
                  <a:pt x="246888" y="200212"/>
                  <a:pt x="246888" y="210312"/>
                </a:cubicBezTo>
                <a:cubicBezTo>
                  <a:pt x="246888" y="220412"/>
                  <a:pt x="238700" y="228600"/>
                  <a:pt x="228600" y="228600"/>
                </a:cubicBezTo>
                <a:cubicBezTo>
                  <a:pt x="218500" y="228600"/>
                  <a:pt x="210312" y="220412"/>
                  <a:pt x="210312" y="210312"/>
                </a:cubicBezTo>
                <a:cubicBezTo>
                  <a:pt x="210312" y="200212"/>
                  <a:pt x="218500" y="192024"/>
                  <a:pt x="228600" y="192024"/>
                </a:cubicBezTo>
                <a:lnTo>
                  <a:pt x="228600" y="192024"/>
                </a:lnTo>
                <a:moveTo>
                  <a:pt x="246888" y="155448"/>
                </a:moveTo>
                <a:cubicBezTo>
                  <a:pt x="246888" y="145348"/>
                  <a:pt x="255076" y="137160"/>
                  <a:pt x="265176" y="137160"/>
                </a:cubicBezTo>
                <a:cubicBezTo>
                  <a:pt x="275276" y="137160"/>
                  <a:pt x="283464" y="145348"/>
                  <a:pt x="283464" y="155448"/>
                </a:cubicBezTo>
                <a:cubicBezTo>
                  <a:pt x="283464" y="165548"/>
                  <a:pt x="275276" y="173736"/>
                  <a:pt x="265176" y="173736"/>
                </a:cubicBezTo>
                <a:cubicBezTo>
                  <a:pt x="255076" y="173736"/>
                  <a:pt x="246888" y="165548"/>
                  <a:pt x="246888" y="155448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38200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the Power of Prefixes and Suffixes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54643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10414000" cy="696501"/>
          </a:xfrm>
          <a:custGeom>
            <a:avLst/>
            <a:gdLst/>
            <a:ahLst/>
            <a:cxnLst/>
            <a:rect l="l" t="t" r="r" b="b"/>
            <a:pathLst>
              <a:path w="10414000" h="696501">
                <a:moveTo>
                  <a:pt x="0" y="696501"/>
                </a:moveTo>
                <a:lnTo>
                  <a:pt x="0" y="0"/>
                </a:lnTo>
                <a:lnTo>
                  <a:pt x="10414000" y="0"/>
                </a:lnTo>
                <a:lnTo>
                  <a:pt x="10414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Worksheets and Practice Exercises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8303294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Design worksheets that are straightforward and aligned with educational goals.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Incorporate various question types to address different learning styles.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8303294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Creating Effective Exercises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303294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14336" y="114264"/>
                </a:moveTo>
                <a:cubicBezTo>
                  <a:pt x="114336" y="82689"/>
                  <a:pt x="139910" y="57114"/>
                  <a:pt x="171486" y="57114"/>
                </a:cubicBezTo>
                <a:lnTo>
                  <a:pt x="194346" y="57114"/>
                </a:lnTo>
                <a:cubicBezTo>
                  <a:pt x="225921" y="57114"/>
                  <a:pt x="251496" y="82689"/>
                  <a:pt x="251496" y="114264"/>
                </a:cubicBezTo>
                <a:lnTo>
                  <a:pt x="251496" y="117550"/>
                </a:lnTo>
                <a:cubicBezTo>
                  <a:pt x="251496" y="134767"/>
                  <a:pt x="242923" y="150840"/>
                  <a:pt x="228564" y="160341"/>
                </a:cubicBezTo>
                <a:lnTo>
                  <a:pt x="191202" y="185273"/>
                </a:lnTo>
                <a:cubicBezTo>
                  <a:pt x="175343" y="195846"/>
                  <a:pt x="165771" y="213705"/>
                  <a:pt x="165771" y="232851"/>
                </a:cubicBezTo>
                <a:lnTo>
                  <a:pt x="165771" y="234279"/>
                </a:lnTo>
                <a:cubicBezTo>
                  <a:pt x="165771" y="243780"/>
                  <a:pt x="173415" y="251424"/>
                  <a:pt x="182916" y="251424"/>
                </a:cubicBezTo>
                <a:cubicBezTo>
                  <a:pt x="192417" y="251424"/>
                  <a:pt x="200061" y="243780"/>
                  <a:pt x="200061" y="234279"/>
                </a:cubicBezTo>
                <a:lnTo>
                  <a:pt x="200061" y="232851"/>
                </a:lnTo>
                <a:cubicBezTo>
                  <a:pt x="200061" y="225207"/>
                  <a:pt x="203847" y="218063"/>
                  <a:pt x="210205" y="213848"/>
                </a:cubicBezTo>
                <a:lnTo>
                  <a:pt x="247567" y="188916"/>
                </a:lnTo>
                <a:cubicBezTo>
                  <a:pt x="271427" y="172986"/>
                  <a:pt x="285714" y="146268"/>
                  <a:pt x="285714" y="117622"/>
                </a:cubicBezTo>
                <a:lnTo>
                  <a:pt x="285714" y="114336"/>
                </a:lnTo>
                <a:cubicBezTo>
                  <a:pt x="285714" y="63829"/>
                  <a:pt x="244781" y="22896"/>
                  <a:pt x="194274" y="22896"/>
                </a:cubicBezTo>
                <a:lnTo>
                  <a:pt x="171414" y="22896"/>
                </a:lnTo>
                <a:cubicBezTo>
                  <a:pt x="120979" y="22824"/>
                  <a:pt x="80046" y="63758"/>
                  <a:pt x="80046" y="114264"/>
                </a:cubicBezTo>
                <a:cubicBezTo>
                  <a:pt x="80046" y="123765"/>
                  <a:pt x="87690" y="131409"/>
                  <a:pt x="97191" y="131409"/>
                </a:cubicBezTo>
                <a:cubicBezTo>
                  <a:pt x="106692" y="131409"/>
                  <a:pt x="114336" y="123765"/>
                  <a:pt x="114336" y="114264"/>
                </a:cubicBezTo>
                <a:lnTo>
                  <a:pt x="114336" y="114264"/>
                </a:lnTo>
                <a:moveTo>
                  <a:pt x="182916" y="342864"/>
                </a:moveTo>
                <a:cubicBezTo>
                  <a:pt x="195541" y="342864"/>
                  <a:pt x="205776" y="332629"/>
                  <a:pt x="205776" y="320004"/>
                </a:cubicBezTo>
                <a:cubicBezTo>
                  <a:pt x="205776" y="307379"/>
                  <a:pt x="195541" y="297144"/>
                  <a:pt x="182916" y="297144"/>
                </a:cubicBezTo>
                <a:cubicBezTo>
                  <a:pt x="170291" y="297144"/>
                  <a:pt x="160056" y="307379"/>
                  <a:pt x="160056" y="320004"/>
                </a:cubicBezTo>
                <a:cubicBezTo>
                  <a:pt x="160056" y="332629"/>
                  <a:pt x="170291" y="342864"/>
                  <a:pt x="182916" y="342864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540267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Utilize worksheets to strengthen understanding of prefixes and suffixes.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Promote group discussions to improve understanding of the material.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540267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Using Worksheets Effectively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540267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196" y="257610"/>
                </a:moveTo>
                <a:lnTo>
                  <a:pt x="9765" y="313402"/>
                </a:lnTo>
                <a:lnTo>
                  <a:pt x="907" y="343549"/>
                </a:lnTo>
                <a:cubicBezTo>
                  <a:pt x="-879" y="349621"/>
                  <a:pt x="764" y="356122"/>
                  <a:pt x="5193" y="360551"/>
                </a:cubicBezTo>
                <a:cubicBezTo>
                  <a:pt x="9623" y="364980"/>
                  <a:pt x="16123" y="366623"/>
                  <a:pt x="22124" y="364909"/>
                </a:cubicBezTo>
                <a:lnTo>
                  <a:pt x="52342" y="355979"/>
                </a:lnTo>
                <a:lnTo>
                  <a:pt x="108135" y="339549"/>
                </a:lnTo>
                <a:cubicBezTo>
                  <a:pt x="115564" y="337405"/>
                  <a:pt x="122494" y="333834"/>
                  <a:pt x="128566" y="329190"/>
                </a:cubicBezTo>
                <a:lnTo>
                  <a:pt x="128780" y="329333"/>
                </a:lnTo>
                <a:lnTo>
                  <a:pt x="129137" y="328761"/>
                </a:lnTo>
                <a:cubicBezTo>
                  <a:pt x="130138" y="327976"/>
                  <a:pt x="131066" y="327190"/>
                  <a:pt x="131995" y="326404"/>
                </a:cubicBezTo>
                <a:cubicBezTo>
                  <a:pt x="132995" y="325547"/>
                  <a:pt x="133924" y="324618"/>
                  <a:pt x="134852" y="323689"/>
                </a:cubicBezTo>
                <a:lnTo>
                  <a:pt x="352165" y="106448"/>
                </a:lnTo>
                <a:cubicBezTo>
                  <a:pt x="367810" y="90803"/>
                  <a:pt x="369739" y="66729"/>
                  <a:pt x="358023" y="48941"/>
                </a:cubicBezTo>
                <a:cubicBezTo>
                  <a:pt x="356380" y="46440"/>
                  <a:pt x="354380" y="44012"/>
                  <a:pt x="352165" y="41797"/>
                </a:cubicBezTo>
                <a:lnTo>
                  <a:pt x="324019" y="13579"/>
                </a:lnTo>
                <a:cubicBezTo>
                  <a:pt x="306160" y="-4280"/>
                  <a:pt x="277227" y="-4280"/>
                  <a:pt x="259368" y="13579"/>
                </a:cubicBezTo>
                <a:lnTo>
                  <a:pt x="42055" y="230892"/>
                </a:lnTo>
                <a:cubicBezTo>
                  <a:pt x="40269" y="232678"/>
                  <a:pt x="38555" y="234607"/>
                  <a:pt x="36983" y="236607"/>
                </a:cubicBezTo>
                <a:lnTo>
                  <a:pt x="36412" y="236964"/>
                </a:lnTo>
                <a:lnTo>
                  <a:pt x="36554" y="237179"/>
                </a:lnTo>
                <a:cubicBezTo>
                  <a:pt x="31911" y="243251"/>
                  <a:pt x="28411" y="250180"/>
                  <a:pt x="26196" y="257610"/>
                </a:cubicBezTo>
                <a:lnTo>
                  <a:pt x="26196" y="257610"/>
                </a:lnTo>
                <a:moveTo>
                  <a:pt x="273798" y="136237"/>
                </a:moveTo>
                <a:lnTo>
                  <a:pt x="141210" y="268825"/>
                </a:lnTo>
                <a:lnTo>
                  <a:pt x="105777" y="259967"/>
                </a:lnTo>
                <a:lnTo>
                  <a:pt x="96919" y="224534"/>
                </a:lnTo>
                <a:lnTo>
                  <a:pt x="229507" y="91946"/>
                </a:lnTo>
                <a:lnTo>
                  <a:pt x="273798" y="136237"/>
                </a:lnTo>
                <a:moveTo>
                  <a:pt x="69487" y="256181"/>
                </a:moveTo>
                <a:lnTo>
                  <a:pt x="74988" y="278327"/>
                </a:lnTo>
                <a:cubicBezTo>
                  <a:pt x="76488" y="284470"/>
                  <a:pt x="81346" y="289257"/>
                  <a:pt x="87489" y="290828"/>
                </a:cubicBezTo>
                <a:lnTo>
                  <a:pt x="109635" y="296329"/>
                </a:lnTo>
                <a:lnTo>
                  <a:pt x="104349" y="304330"/>
                </a:lnTo>
                <a:cubicBezTo>
                  <a:pt x="102491" y="305330"/>
                  <a:pt x="100562" y="306187"/>
                  <a:pt x="98562" y="306759"/>
                </a:cubicBezTo>
                <a:lnTo>
                  <a:pt x="81846" y="311688"/>
                </a:lnTo>
                <a:lnTo>
                  <a:pt x="42627" y="323118"/>
                </a:lnTo>
                <a:lnTo>
                  <a:pt x="54128" y="283970"/>
                </a:lnTo>
                <a:lnTo>
                  <a:pt x="59057" y="267254"/>
                </a:lnTo>
                <a:cubicBezTo>
                  <a:pt x="59629" y="265254"/>
                  <a:pt x="60486" y="263253"/>
                  <a:pt x="61486" y="261467"/>
                </a:cubicBezTo>
                <a:lnTo>
                  <a:pt x="69487" y="256181"/>
                </a:lnTo>
                <a:moveTo>
                  <a:pt x="225435" y="156026"/>
                </a:moveTo>
                <a:cubicBezTo>
                  <a:pt x="229864" y="151596"/>
                  <a:pt x="229864" y="144310"/>
                  <a:pt x="225435" y="139881"/>
                </a:cubicBezTo>
                <a:cubicBezTo>
                  <a:pt x="221006" y="135452"/>
                  <a:pt x="213719" y="135452"/>
                  <a:pt x="209290" y="139881"/>
                </a:cubicBezTo>
                <a:lnTo>
                  <a:pt x="140710" y="208461"/>
                </a:lnTo>
                <a:cubicBezTo>
                  <a:pt x="136281" y="212890"/>
                  <a:pt x="136281" y="220176"/>
                  <a:pt x="140710" y="224606"/>
                </a:cubicBezTo>
                <a:cubicBezTo>
                  <a:pt x="145139" y="229035"/>
                  <a:pt x="152426" y="229035"/>
                  <a:pt x="156855" y="224606"/>
                </a:cubicBezTo>
                <a:lnTo>
                  <a:pt x="225435" y="15602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40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Worksheets can include fill-in-the-blank tasks and matching exercises.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activities help students practice skills systematically.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777240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Worksheet Examples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77240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4290"/>
                </a:moveTo>
                <a:lnTo>
                  <a:pt x="308610" y="34290"/>
                </a:lnTo>
                <a:cubicBezTo>
                  <a:pt x="314896" y="34290"/>
                  <a:pt x="320040" y="39434"/>
                  <a:pt x="320040" y="45720"/>
                </a:cubicBezTo>
                <a:lnTo>
                  <a:pt x="320040" y="320040"/>
                </a:lnTo>
                <a:cubicBezTo>
                  <a:pt x="320040" y="326327"/>
                  <a:pt x="314897" y="331470"/>
                  <a:pt x="308610" y="331470"/>
                </a:cubicBezTo>
                <a:lnTo>
                  <a:pt x="182880" y="331470"/>
                </a:lnTo>
                <a:lnTo>
                  <a:pt x="182880" y="34290"/>
                </a:lnTo>
                <a:moveTo>
                  <a:pt x="148590" y="34290"/>
                </a:moveTo>
                <a:lnTo>
                  <a:pt x="148590" y="331470"/>
                </a:lnTo>
                <a:lnTo>
                  <a:pt x="102870" y="331470"/>
                </a:lnTo>
                <a:cubicBezTo>
                  <a:pt x="96584" y="331470"/>
                  <a:pt x="91440" y="326327"/>
                  <a:pt x="91440" y="320040"/>
                </a:cubicBezTo>
                <a:lnTo>
                  <a:pt x="91440" y="297180"/>
                </a:lnTo>
                <a:lnTo>
                  <a:pt x="108585" y="297180"/>
                </a:lnTo>
                <a:cubicBezTo>
                  <a:pt x="118086" y="297180"/>
                  <a:pt x="125730" y="289536"/>
                  <a:pt x="125730" y="280035"/>
                </a:cubicBezTo>
                <a:cubicBezTo>
                  <a:pt x="125730" y="270534"/>
                  <a:pt x="118086" y="262890"/>
                  <a:pt x="108585" y="262890"/>
                </a:cubicBezTo>
                <a:lnTo>
                  <a:pt x="91440" y="262890"/>
                </a:lnTo>
                <a:lnTo>
                  <a:pt x="91440" y="200025"/>
                </a:lnTo>
                <a:lnTo>
                  <a:pt x="108585" y="200025"/>
                </a:lnTo>
                <a:cubicBezTo>
                  <a:pt x="118086" y="200025"/>
                  <a:pt x="125730" y="192381"/>
                  <a:pt x="125730" y="182880"/>
                </a:cubicBezTo>
                <a:cubicBezTo>
                  <a:pt x="125730" y="173379"/>
                  <a:pt x="118086" y="165735"/>
                  <a:pt x="108585" y="165735"/>
                </a:cubicBezTo>
                <a:lnTo>
                  <a:pt x="91440" y="165735"/>
                </a:lnTo>
                <a:lnTo>
                  <a:pt x="91440" y="102870"/>
                </a:lnTo>
                <a:lnTo>
                  <a:pt x="108585" y="102870"/>
                </a:lnTo>
                <a:cubicBezTo>
                  <a:pt x="118086" y="102870"/>
                  <a:pt x="125730" y="95226"/>
                  <a:pt x="125730" y="85725"/>
                </a:cubicBezTo>
                <a:cubicBezTo>
                  <a:pt x="125730" y="76224"/>
                  <a:pt x="118086" y="68580"/>
                  <a:pt x="108585" y="68580"/>
                </a:cubicBezTo>
                <a:lnTo>
                  <a:pt x="91440" y="68580"/>
                </a:lnTo>
                <a:lnTo>
                  <a:pt x="91440" y="45720"/>
                </a:lnTo>
                <a:cubicBezTo>
                  <a:pt x="91440" y="39433"/>
                  <a:pt x="96584" y="34290"/>
                  <a:pt x="102870" y="34290"/>
                </a:cubicBezTo>
                <a:lnTo>
                  <a:pt x="148590" y="34290"/>
                </a:lnTo>
                <a:moveTo>
                  <a:pt x="57150" y="297180"/>
                </a:moveTo>
                <a:lnTo>
                  <a:pt x="57150" y="320040"/>
                </a:lnTo>
                <a:cubicBezTo>
                  <a:pt x="57150" y="345257"/>
                  <a:pt x="77653" y="365760"/>
                  <a:pt x="102870" y="365760"/>
                </a:cubicBezTo>
                <a:lnTo>
                  <a:pt x="308610" y="365760"/>
                </a:lnTo>
                <a:cubicBezTo>
                  <a:pt x="333827" y="365760"/>
                  <a:pt x="354330" y="345257"/>
                  <a:pt x="354330" y="320040"/>
                </a:cubicBezTo>
                <a:lnTo>
                  <a:pt x="354330" y="45720"/>
                </a:lnTo>
                <a:cubicBezTo>
                  <a:pt x="354330" y="20503"/>
                  <a:pt x="333827" y="0"/>
                  <a:pt x="308610" y="0"/>
                </a:cubicBezTo>
                <a:lnTo>
                  <a:pt x="102870" y="0"/>
                </a:lnTo>
                <a:cubicBezTo>
                  <a:pt x="77653" y="0"/>
                  <a:pt x="57150" y="20503"/>
                  <a:pt x="57150" y="45720"/>
                </a:cubicBezTo>
                <a:lnTo>
                  <a:pt x="57150" y="68580"/>
                </a:lnTo>
                <a:lnTo>
                  <a:pt x="28575" y="68580"/>
                </a:lnTo>
                <a:cubicBezTo>
                  <a:pt x="19074" y="68580"/>
                  <a:pt x="11430" y="76224"/>
                  <a:pt x="11430" y="85725"/>
                </a:cubicBezTo>
                <a:cubicBezTo>
                  <a:pt x="11430" y="95226"/>
                  <a:pt x="19074" y="102870"/>
                  <a:pt x="28575" y="102870"/>
                </a:cubicBezTo>
                <a:lnTo>
                  <a:pt x="57150" y="102870"/>
                </a:lnTo>
                <a:lnTo>
                  <a:pt x="57150" y="165735"/>
                </a:lnTo>
                <a:lnTo>
                  <a:pt x="28575" y="165735"/>
                </a:lnTo>
                <a:cubicBezTo>
                  <a:pt x="19074" y="165735"/>
                  <a:pt x="11430" y="173379"/>
                  <a:pt x="11430" y="182880"/>
                </a:cubicBezTo>
                <a:cubicBezTo>
                  <a:pt x="11430" y="192381"/>
                  <a:pt x="19074" y="200025"/>
                  <a:pt x="28575" y="200025"/>
                </a:cubicBezTo>
                <a:lnTo>
                  <a:pt x="57150" y="200025"/>
                </a:lnTo>
                <a:lnTo>
                  <a:pt x="57150" y="262890"/>
                </a:lnTo>
                <a:lnTo>
                  <a:pt x="28575" y="262890"/>
                </a:lnTo>
                <a:cubicBezTo>
                  <a:pt x="19074" y="262890"/>
                  <a:pt x="11430" y="270534"/>
                  <a:pt x="11430" y="280035"/>
                </a:cubicBezTo>
                <a:cubicBezTo>
                  <a:pt x="11430" y="289536"/>
                  <a:pt x="19074" y="297180"/>
                  <a:pt x="28575" y="297180"/>
                </a:cubicBezTo>
                <a:lnTo>
                  <a:pt x="57150" y="29718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the Power of Prefixes and Suffixes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 and Evaluation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Regularly review assessment outcomes to shape your teaching strategies.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Provide targeted feedback that empowers students to enhance their language proficiency.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Instructional Tips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196" y="257610"/>
                </a:moveTo>
                <a:lnTo>
                  <a:pt x="9765" y="313402"/>
                </a:lnTo>
                <a:lnTo>
                  <a:pt x="907" y="343549"/>
                </a:lnTo>
                <a:cubicBezTo>
                  <a:pt x="-879" y="349621"/>
                  <a:pt x="764" y="356122"/>
                  <a:pt x="5193" y="360551"/>
                </a:cubicBezTo>
                <a:cubicBezTo>
                  <a:pt x="9623" y="364980"/>
                  <a:pt x="16123" y="366623"/>
                  <a:pt x="22124" y="364909"/>
                </a:cubicBezTo>
                <a:lnTo>
                  <a:pt x="52342" y="355979"/>
                </a:lnTo>
                <a:lnTo>
                  <a:pt x="108135" y="339549"/>
                </a:lnTo>
                <a:cubicBezTo>
                  <a:pt x="115564" y="337405"/>
                  <a:pt x="122494" y="333834"/>
                  <a:pt x="128566" y="329190"/>
                </a:cubicBezTo>
                <a:lnTo>
                  <a:pt x="128780" y="329333"/>
                </a:lnTo>
                <a:lnTo>
                  <a:pt x="129137" y="328761"/>
                </a:lnTo>
                <a:cubicBezTo>
                  <a:pt x="130138" y="327976"/>
                  <a:pt x="131066" y="327190"/>
                  <a:pt x="131995" y="326404"/>
                </a:cubicBezTo>
                <a:cubicBezTo>
                  <a:pt x="132995" y="325547"/>
                  <a:pt x="133924" y="324618"/>
                  <a:pt x="134852" y="323689"/>
                </a:cubicBezTo>
                <a:lnTo>
                  <a:pt x="352165" y="106448"/>
                </a:lnTo>
                <a:cubicBezTo>
                  <a:pt x="367810" y="90803"/>
                  <a:pt x="369739" y="66729"/>
                  <a:pt x="358023" y="48941"/>
                </a:cubicBezTo>
                <a:cubicBezTo>
                  <a:pt x="356380" y="46440"/>
                  <a:pt x="354380" y="44012"/>
                  <a:pt x="352165" y="41797"/>
                </a:cubicBezTo>
                <a:lnTo>
                  <a:pt x="324019" y="13579"/>
                </a:lnTo>
                <a:cubicBezTo>
                  <a:pt x="306160" y="-4280"/>
                  <a:pt x="277227" y="-4280"/>
                  <a:pt x="259368" y="13579"/>
                </a:cubicBezTo>
                <a:lnTo>
                  <a:pt x="42055" y="230892"/>
                </a:lnTo>
                <a:cubicBezTo>
                  <a:pt x="40269" y="232678"/>
                  <a:pt x="38555" y="234607"/>
                  <a:pt x="36983" y="236607"/>
                </a:cubicBezTo>
                <a:lnTo>
                  <a:pt x="36412" y="236964"/>
                </a:lnTo>
                <a:lnTo>
                  <a:pt x="36554" y="237179"/>
                </a:lnTo>
                <a:cubicBezTo>
                  <a:pt x="31911" y="243251"/>
                  <a:pt x="28411" y="250180"/>
                  <a:pt x="26196" y="257610"/>
                </a:cubicBezTo>
                <a:lnTo>
                  <a:pt x="26196" y="257610"/>
                </a:lnTo>
                <a:moveTo>
                  <a:pt x="273798" y="136237"/>
                </a:moveTo>
                <a:lnTo>
                  <a:pt x="141210" y="268825"/>
                </a:lnTo>
                <a:lnTo>
                  <a:pt x="105777" y="259967"/>
                </a:lnTo>
                <a:lnTo>
                  <a:pt x="96919" y="224534"/>
                </a:lnTo>
                <a:lnTo>
                  <a:pt x="229507" y="91946"/>
                </a:lnTo>
                <a:lnTo>
                  <a:pt x="273798" y="136237"/>
                </a:lnTo>
                <a:moveTo>
                  <a:pt x="69487" y="256181"/>
                </a:moveTo>
                <a:lnTo>
                  <a:pt x="74988" y="278327"/>
                </a:lnTo>
                <a:cubicBezTo>
                  <a:pt x="76488" y="284470"/>
                  <a:pt x="81346" y="289257"/>
                  <a:pt x="87489" y="290828"/>
                </a:cubicBezTo>
                <a:lnTo>
                  <a:pt x="109635" y="296329"/>
                </a:lnTo>
                <a:lnTo>
                  <a:pt x="104349" y="304330"/>
                </a:lnTo>
                <a:cubicBezTo>
                  <a:pt x="102491" y="305330"/>
                  <a:pt x="100562" y="306187"/>
                  <a:pt x="98562" y="306759"/>
                </a:cubicBezTo>
                <a:lnTo>
                  <a:pt x="81846" y="311688"/>
                </a:lnTo>
                <a:lnTo>
                  <a:pt x="42627" y="323118"/>
                </a:lnTo>
                <a:lnTo>
                  <a:pt x="54128" y="283970"/>
                </a:lnTo>
                <a:lnTo>
                  <a:pt x="59057" y="267254"/>
                </a:lnTo>
                <a:cubicBezTo>
                  <a:pt x="59629" y="265254"/>
                  <a:pt x="60486" y="263253"/>
                  <a:pt x="61486" y="261467"/>
                </a:cubicBezTo>
                <a:lnTo>
                  <a:pt x="69487" y="256181"/>
                </a:lnTo>
                <a:moveTo>
                  <a:pt x="225435" y="156026"/>
                </a:moveTo>
                <a:cubicBezTo>
                  <a:pt x="229864" y="151596"/>
                  <a:pt x="229864" y="144310"/>
                  <a:pt x="225435" y="139881"/>
                </a:cubicBezTo>
                <a:cubicBezTo>
                  <a:pt x="221006" y="135452"/>
                  <a:pt x="213719" y="135452"/>
                  <a:pt x="209290" y="139881"/>
                </a:cubicBezTo>
                <a:lnTo>
                  <a:pt x="140710" y="208461"/>
                </a:lnTo>
                <a:cubicBezTo>
                  <a:pt x="136281" y="212890"/>
                  <a:pt x="136281" y="220176"/>
                  <a:pt x="140710" y="224606"/>
                </a:cubicBezTo>
                <a:cubicBezTo>
                  <a:pt x="145139" y="229035"/>
                  <a:pt x="152426" y="229035"/>
                  <a:pt x="156855" y="224606"/>
                </a:cubicBezTo>
                <a:lnTo>
                  <a:pt x="225435" y="15602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Utilize brief assessments to measure students' comprehension of language elements.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Create innovative projects that encourage students to showcase their knowledge creatively.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Evaluation Tools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45745" y="45720"/>
                </a:moveTo>
                <a:lnTo>
                  <a:pt x="274320" y="45720"/>
                </a:lnTo>
                <a:cubicBezTo>
                  <a:pt x="299537" y="45720"/>
                  <a:pt x="320040" y="66223"/>
                  <a:pt x="320040" y="91440"/>
                </a:cubicBezTo>
                <a:lnTo>
                  <a:pt x="320040" y="320040"/>
                </a:lnTo>
                <a:cubicBezTo>
                  <a:pt x="320040" y="345257"/>
                  <a:pt x="299537" y="365760"/>
                  <a:pt x="274320" y="365760"/>
                </a:cubicBezTo>
                <a:lnTo>
                  <a:pt x="91440" y="365760"/>
                </a:lnTo>
                <a:cubicBezTo>
                  <a:pt x="66223" y="365760"/>
                  <a:pt x="45720" y="345257"/>
                  <a:pt x="45720" y="320040"/>
                </a:cubicBezTo>
                <a:lnTo>
                  <a:pt x="45720" y="91440"/>
                </a:lnTo>
                <a:cubicBezTo>
                  <a:pt x="45720" y="66223"/>
                  <a:pt x="66223" y="45720"/>
                  <a:pt x="91440" y="45720"/>
                </a:cubicBezTo>
                <a:lnTo>
                  <a:pt x="120015" y="45720"/>
                </a:lnTo>
                <a:lnTo>
                  <a:pt x="126873" y="45720"/>
                </a:lnTo>
                <a:cubicBezTo>
                  <a:pt x="132159" y="19645"/>
                  <a:pt x="155234" y="0"/>
                  <a:pt x="182880" y="0"/>
                </a:cubicBezTo>
                <a:cubicBezTo>
                  <a:pt x="210526" y="0"/>
                  <a:pt x="233601" y="19645"/>
                  <a:pt x="238887" y="45720"/>
                </a:cubicBezTo>
                <a:lnTo>
                  <a:pt x="245745" y="45720"/>
                </a:lnTo>
                <a:moveTo>
                  <a:pt x="91440" y="80010"/>
                </a:moveTo>
                <a:cubicBezTo>
                  <a:pt x="85154" y="80010"/>
                  <a:pt x="80010" y="85154"/>
                  <a:pt x="80010" y="91440"/>
                </a:cubicBezTo>
                <a:lnTo>
                  <a:pt x="80010" y="320040"/>
                </a:lnTo>
                <a:cubicBezTo>
                  <a:pt x="80010" y="326327"/>
                  <a:pt x="85154" y="331470"/>
                  <a:pt x="91440" y="331470"/>
                </a:cubicBezTo>
                <a:lnTo>
                  <a:pt x="274320" y="331470"/>
                </a:lnTo>
                <a:cubicBezTo>
                  <a:pt x="280606" y="331470"/>
                  <a:pt x="285750" y="326327"/>
                  <a:pt x="285750" y="320040"/>
                </a:cubicBezTo>
                <a:lnTo>
                  <a:pt x="285750" y="91440"/>
                </a:lnTo>
                <a:cubicBezTo>
                  <a:pt x="285750" y="85154"/>
                  <a:pt x="280606" y="80010"/>
                  <a:pt x="274320" y="80010"/>
                </a:cubicBezTo>
                <a:lnTo>
                  <a:pt x="262890" y="80010"/>
                </a:lnTo>
                <a:lnTo>
                  <a:pt x="262890" y="97155"/>
                </a:lnTo>
                <a:cubicBezTo>
                  <a:pt x="262890" y="106656"/>
                  <a:pt x="255246" y="114300"/>
                  <a:pt x="245745" y="114300"/>
                </a:cubicBezTo>
                <a:lnTo>
                  <a:pt x="182880" y="114300"/>
                </a:lnTo>
                <a:lnTo>
                  <a:pt x="120015" y="114300"/>
                </a:lnTo>
                <a:cubicBezTo>
                  <a:pt x="110514" y="114300"/>
                  <a:pt x="102870" y="106656"/>
                  <a:pt x="102870" y="97155"/>
                </a:cubicBezTo>
                <a:lnTo>
                  <a:pt x="102870" y="80010"/>
                </a:lnTo>
                <a:lnTo>
                  <a:pt x="91440" y="80010"/>
                </a:lnTo>
                <a:moveTo>
                  <a:pt x="182880" y="74295"/>
                </a:moveTo>
                <a:cubicBezTo>
                  <a:pt x="192349" y="74295"/>
                  <a:pt x="200025" y="66619"/>
                  <a:pt x="200025" y="57150"/>
                </a:cubicBezTo>
                <a:cubicBezTo>
                  <a:pt x="200025" y="47681"/>
                  <a:pt x="192349" y="40005"/>
                  <a:pt x="182880" y="40005"/>
                </a:cubicBezTo>
                <a:cubicBezTo>
                  <a:pt x="173411" y="40005"/>
                  <a:pt x="165735" y="47681"/>
                  <a:pt x="165735" y="57150"/>
                </a:cubicBezTo>
                <a:cubicBezTo>
                  <a:pt x="165735" y="66619"/>
                  <a:pt x="173411" y="74295"/>
                  <a:pt x="182880" y="74295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Adopt diverse assessment methods to capture students' grasp of prefixes and suffixes.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Incorporate engaging activities that promote active learning and application of concepts.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Strategies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50800" y="76200"/>
                </a:moveTo>
                <a:cubicBezTo>
                  <a:pt x="50800" y="73406"/>
                  <a:pt x="53086" y="71120"/>
                  <a:pt x="55880" y="71120"/>
                </a:cubicBezTo>
                <a:lnTo>
                  <a:pt x="309880" y="71120"/>
                </a:lnTo>
                <a:cubicBezTo>
                  <a:pt x="312674" y="71120"/>
                  <a:pt x="314960" y="73406"/>
                  <a:pt x="314960" y="76200"/>
                </a:cubicBezTo>
                <a:lnTo>
                  <a:pt x="314960" y="274320"/>
                </a:lnTo>
                <a:lnTo>
                  <a:pt x="345440" y="274320"/>
                </a:lnTo>
                <a:lnTo>
                  <a:pt x="345440" y="76200"/>
                </a:lnTo>
                <a:cubicBezTo>
                  <a:pt x="345440" y="56578"/>
                  <a:pt x="329501" y="40640"/>
                  <a:pt x="309880" y="40640"/>
                </a:cubicBezTo>
                <a:lnTo>
                  <a:pt x="55880" y="40640"/>
                </a:lnTo>
                <a:cubicBezTo>
                  <a:pt x="36258" y="40640"/>
                  <a:pt x="20320" y="56578"/>
                  <a:pt x="20320" y="76200"/>
                </a:cubicBezTo>
                <a:lnTo>
                  <a:pt x="20320" y="274320"/>
                </a:lnTo>
                <a:lnTo>
                  <a:pt x="50800" y="274320"/>
                </a:lnTo>
                <a:lnTo>
                  <a:pt x="50800" y="76200"/>
                </a:lnTo>
                <a:moveTo>
                  <a:pt x="142240" y="279400"/>
                </a:moveTo>
                <a:lnTo>
                  <a:pt x="142240" y="294640"/>
                </a:lnTo>
                <a:lnTo>
                  <a:pt x="15240" y="294640"/>
                </a:lnTo>
                <a:cubicBezTo>
                  <a:pt x="6794" y="294640"/>
                  <a:pt x="0" y="301434"/>
                  <a:pt x="0" y="309880"/>
                </a:cubicBezTo>
                <a:cubicBezTo>
                  <a:pt x="0" y="318326"/>
                  <a:pt x="6794" y="325120"/>
                  <a:pt x="15240" y="325120"/>
                </a:cubicBezTo>
                <a:lnTo>
                  <a:pt x="142240" y="325120"/>
                </a:lnTo>
                <a:lnTo>
                  <a:pt x="157480" y="325120"/>
                </a:lnTo>
                <a:lnTo>
                  <a:pt x="248920" y="325120"/>
                </a:lnTo>
                <a:lnTo>
                  <a:pt x="264160" y="325120"/>
                </a:lnTo>
                <a:lnTo>
                  <a:pt x="350520" y="325120"/>
                </a:lnTo>
                <a:cubicBezTo>
                  <a:pt x="358966" y="325120"/>
                  <a:pt x="365760" y="318326"/>
                  <a:pt x="365760" y="309880"/>
                </a:cubicBezTo>
                <a:cubicBezTo>
                  <a:pt x="365760" y="301434"/>
                  <a:pt x="358966" y="294640"/>
                  <a:pt x="350520" y="294640"/>
                </a:cubicBezTo>
                <a:lnTo>
                  <a:pt x="264160" y="294640"/>
                </a:lnTo>
                <a:lnTo>
                  <a:pt x="264160" y="279400"/>
                </a:lnTo>
                <a:cubicBezTo>
                  <a:pt x="264160" y="259778"/>
                  <a:pt x="248222" y="243840"/>
                  <a:pt x="228600" y="243840"/>
                </a:cubicBezTo>
                <a:lnTo>
                  <a:pt x="177800" y="243840"/>
                </a:lnTo>
                <a:cubicBezTo>
                  <a:pt x="158179" y="243840"/>
                  <a:pt x="142240" y="259778"/>
                  <a:pt x="142240" y="279400"/>
                </a:cubicBezTo>
                <a:lnTo>
                  <a:pt x="142240" y="279400"/>
                </a:lnTo>
                <a:moveTo>
                  <a:pt x="233680" y="279400"/>
                </a:moveTo>
                <a:lnTo>
                  <a:pt x="233680" y="294640"/>
                </a:lnTo>
                <a:lnTo>
                  <a:pt x="172720" y="294640"/>
                </a:lnTo>
                <a:lnTo>
                  <a:pt x="172720" y="279400"/>
                </a:lnTo>
                <a:cubicBezTo>
                  <a:pt x="172720" y="276606"/>
                  <a:pt x="175006" y="274320"/>
                  <a:pt x="177800" y="274320"/>
                </a:cubicBezTo>
                <a:lnTo>
                  <a:pt x="228600" y="274320"/>
                </a:lnTo>
                <a:cubicBezTo>
                  <a:pt x="231394" y="274320"/>
                  <a:pt x="233680" y="276606"/>
                  <a:pt x="233680" y="279400"/>
                </a:cubicBezTo>
                <a:lnTo>
                  <a:pt x="233680" y="27940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the Power of Prefixes and Suffixes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Continue practicing decoding strategies in daily reading activities.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Explore more resources to deepen your understanding of word structures.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Recognizing prefixes and suffixes enhances our ability to understand unfamiliar words.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skill is vital for improving reading comprehension and fluency.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Decoding Skills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9657" y="54935"/>
                </a:moveTo>
                <a:cubicBezTo>
                  <a:pt x="108299" y="59793"/>
                  <a:pt x="104799" y="63794"/>
                  <a:pt x="100227" y="65865"/>
                </a:cubicBezTo>
                <a:cubicBezTo>
                  <a:pt x="88368" y="71223"/>
                  <a:pt x="80081" y="83082"/>
                  <a:pt x="80010" y="96941"/>
                </a:cubicBezTo>
                <a:cubicBezTo>
                  <a:pt x="79939" y="103441"/>
                  <a:pt x="76295" y="109299"/>
                  <a:pt x="70509" y="112157"/>
                </a:cubicBezTo>
                <a:cubicBezTo>
                  <a:pt x="59150" y="117800"/>
                  <a:pt x="51435" y="129445"/>
                  <a:pt x="51435" y="142875"/>
                </a:cubicBezTo>
                <a:cubicBezTo>
                  <a:pt x="51435" y="147947"/>
                  <a:pt x="52507" y="152662"/>
                  <a:pt x="54435" y="156948"/>
                </a:cubicBezTo>
                <a:cubicBezTo>
                  <a:pt x="57579" y="163878"/>
                  <a:pt x="55793" y="171950"/>
                  <a:pt x="50078" y="176951"/>
                </a:cubicBezTo>
                <a:cubicBezTo>
                  <a:pt x="40362" y="185309"/>
                  <a:pt x="34290" y="197668"/>
                  <a:pt x="34290" y="211455"/>
                </a:cubicBezTo>
                <a:cubicBezTo>
                  <a:pt x="34290" y="225885"/>
                  <a:pt x="40934" y="238673"/>
                  <a:pt x="51364" y="247102"/>
                </a:cubicBezTo>
                <a:cubicBezTo>
                  <a:pt x="56150" y="250960"/>
                  <a:pt x="58507" y="257104"/>
                  <a:pt x="57579" y="263176"/>
                </a:cubicBezTo>
                <a:cubicBezTo>
                  <a:pt x="57293" y="264962"/>
                  <a:pt x="57150" y="266748"/>
                  <a:pt x="57150" y="268605"/>
                </a:cubicBezTo>
                <a:cubicBezTo>
                  <a:pt x="57150" y="287250"/>
                  <a:pt x="72009" y="302395"/>
                  <a:pt x="90511" y="302895"/>
                </a:cubicBezTo>
                <a:cubicBezTo>
                  <a:pt x="97084" y="303109"/>
                  <a:pt x="102941" y="306967"/>
                  <a:pt x="105656" y="312968"/>
                </a:cubicBezTo>
                <a:cubicBezTo>
                  <a:pt x="110585" y="323898"/>
                  <a:pt x="121587" y="331470"/>
                  <a:pt x="134302" y="331470"/>
                </a:cubicBezTo>
                <a:cubicBezTo>
                  <a:pt x="151662" y="331470"/>
                  <a:pt x="165735" y="317397"/>
                  <a:pt x="165735" y="300038"/>
                </a:cubicBezTo>
                <a:lnTo>
                  <a:pt x="165735" y="62865"/>
                </a:lnTo>
                <a:cubicBezTo>
                  <a:pt x="165735" y="47077"/>
                  <a:pt x="152948" y="34290"/>
                  <a:pt x="137160" y="34290"/>
                </a:cubicBezTo>
                <a:cubicBezTo>
                  <a:pt x="124158" y="34290"/>
                  <a:pt x="113086" y="43005"/>
                  <a:pt x="109657" y="54935"/>
                </a:cubicBezTo>
                <a:lnTo>
                  <a:pt x="109657" y="54935"/>
                </a:lnTo>
                <a:moveTo>
                  <a:pt x="182880" y="344329"/>
                </a:moveTo>
                <a:cubicBezTo>
                  <a:pt x="170879" y="357545"/>
                  <a:pt x="153519" y="365760"/>
                  <a:pt x="134303" y="365760"/>
                </a:cubicBezTo>
                <a:cubicBezTo>
                  <a:pt x="111300" y="365760"/>
                  <a:pt x="91083" y="353973"/>
                  <a:pt x="79367" y="336113"/>
                </a:cubicBezTo>
                <a:cubicBezTo>
                  <a:pt x="47220" y="330398"/>
                  <a:pt x="22860" y="302324"/>
                  <a:pt x="22860" y="268605"/>
                </a:cubicBezTo>
                <a:cubicBezTo>
                  <a:pt x="22860" y="268248"/>
                  <a:pt x="22860" y="267819"/>
                  <a:pt x="22860" y="267462"/>
                </a:cubicBezTo>
                <a:cubicBezTo>
                  <a:pt x="8715" y="253032"/>
                  <a:pt x="0" y="233243"/>
                  <a:pt x="0" y="211455"/>
                </a:cubicBezTo>
                <a:cubicBezTo>
                  <a:pt x="0" y="191595"/>
                  <a:pt x="7215" y="173450"/>
                  <a:pt x="19145" y="159520"/>
                </a:cubicBezTo>
                <a:cubicBezTo>
                  <a:pt x="17859" y="154162"/>
                  <a:pt x="17145" y="148590"/>
                  <a:pt x="17145" y="142875"/>
                </a:cubicBezTo>
                <a:cubicBezTo>
                  <a:pt x="17145" y="119586"/>
                  <a:pt x="28789" y="98941"/>
                  <a:pt x="46506" y="86582"/>
                </a:cubicBezTo>
                <a:cubicBezTo>
                  <a:pt x="49721" y="65937"/>
                  <a:pt x="62079" y="48363"/>
                  <a:pt x="79296" y="38148"/>
                </a:cubicBezTo>
                <a:cubicBezTo>
                  <a:pt x="88940" y="15716"/>
                  <a:pt x="111228" y="0"/>
                  <a:pt x="137160" y="0"/>
                </a:cubicBezTo>
                <a:cubicBezTo>
                  <a:pt x="155162" y="0"/>
                  <a:pt x="171450" y="7572"/>
                  <a:pt x="182880" y="19717"/>
                </a:cubicBezTo>
                <a:cubicBezTo>
                  <a:pt x="194310" y="7572"/>
                  <a:pt x="210598" y="0"/>
                  <a:pt x="228600" y="0"/>
                </a:cubicBezTo>
                <a:cubicBezTo>
                  <a:pt x="254532" y="0"/>
                  <a:pt x="276820" y="15716"/>
                  <a:pt x="286393" y="38148"/>
                </a:cubicBezTo>
                <a:cubicBezTo>
                  <a:pt x="303609" y="48363"/>
                  <a:pt x="316040" y="65937"/>
                  <a:pt x="319183" y="86582"/>
                </a:cubicBezTo>
                <a:cubicBezTo>
                  <a:pt x="336971" y="98941"/>
                  <a:pt x="348615" y="119586"/>
                  <a:pt x="348615" y="142875"/>
                </a:cubicBezTo>
                <a:cubicBezTo>
                  <a:pt x="348615" y="148590"/>
                  <a:pt x="347901" y="154162"/>
                  <a:pt x="346615" y="159520"/>
                </a:cubicBezTo>
                <a:cubicBezTo>
                  <a:pt x="358545" y="173522"/>
                  <a:pt x="365760" y="191667"/>
                  <a:pt x="365760" y="211455"/>
                </a:cubicBezTo>
                <a:cubicBezTo>
                  <a:pt x="365760" y="233243"/>
                  <a:pt x="357045" y="253032"/>
                  <a:pt x="342900" y="267462"/>
                </a:cubicBezTo>
                <a:cubicBezTo>
                  <a:pt x="342900" y="267819"/>
                  <a:pt x="342900" y="268248"/>
                  <a:pt x="342900" y="268605"/>
                </a:cubicBezTo>
                <a:cubicBezTo>
                  <a:pt x="342900" y="302395"/>
                  <a:pt x="318540" y="330398"/>
                  <a:pt x="286393" y="336113"/>
                </a:cubicBezTo>
                <a:cubicBezTo>
                  <a:pt x="274677" y="353973"/>
                  <a:pt x="254460" y="365760"/>
                  <a:pt x="231457" y="365760"/>
                </a:cubicBezTo>
                <a:cubicBezTo>
                  <a:pt x="212241" y="365760"/>
                  <a:pt x="194881" y="357473"/>
                  <a:pt x="182880" y="344329"/>
                </a:cubicBezTo>
                <a:lnTo>
                  <a:pt x="182880" y="344329"/>
                </a:lnTo>
                <a:moveTo>
                  <a:pt x="200025" y="300038"/>
                </a:moveTo>
                <a:cubicBezTo>
                  <a:pt x="200025" y="317397"/>
                  <a:pt x="214098" y="331470"/>
                  <a:pt x="231458" y="331470"/>
                </a:cubicBezTo>
                <a:cubicBezTo>
                  <a:pt x="244173" y="331470"/>
                  <a:pt x="255175" y="323898"/>
                  <a:pt x="260104" y="312968"/>
                </a:cubicBezTo>
                <a:cubicBezTo>
                  <a:pt x="262819" y="306967"/>
                  <a:pt x="268676" y="303038"/>
                  <a:pt x="275249" y="302895"/>
                </a:cubicBezTo>
                <a:cubicBezTo>
                  <a:pt x="293751" y="302395"/>
                  <a:pt x="308610" y="287250"/>
                  <a:pt x="308610" y="268605"/>
                </a:cubicBezTo>
                <a:cubicBezTo>
                  <a:pt x="308610" y="266748"/>
                  <a:pt x="308467" y="264890"/>
                  <a:pt x="308181" y="263176"/>
                </a:cubicBezTo>
                <a:cubicBezTo>
                  <a:pt x="307181" y="257104"/>
                  <a:pt x="309610" y="250960"/>
                  <a:pt x="314396" y="247102"/>
                </a:cubicBezTo>
                <a:cubicBezTo>
                  <a:pt x="324826" y="238673"/>
                  <a:pt x="331470" y="225885"/>
                  <a:pt x="331470" y="211455"/>
                </a:cubicBezTo>
                <a:cubicBezTo>
                  <a:pt x="331470" y="197668"/>
                  <a:pt x="325398" y="185309"/>
                  <a:pt x="315682" y="176951"/>
                </a:cubicBezTo>
                <a:cubicBezTo>
                  <a:pt x="309967" y="172021"/>
                  <a:pt x="308181" y="163878"/>
                  <a:pt x="311325" y="156948"/>
                </a:cubicBezTo>
                <a:cubicBezTo>
                  <a:pt x="313253" y="152662"/>
                  <a:pt x="314325" y="147947"/>
                  <a:pt x="314325" y="142875"/>
                </a:cubicBezTo>
                <a:cubicBezTo>
                  <a:pt x="314325" y="129445"/>
                  <a:pt x="306610" y="117800"/>
                  <a:pt x="295251" y="112157"/>
                </a:cubicBezTo>
                <a:cubicBezTo>
                  <a:pt x="289465" y="109299"/>
                  <a:pt x="285750" y="103370"/>
                  <a:pt x="285750" y="96941"/>
                </a:cubicBezTo>
                <a:cubicBezTo>
                  <a:pt x="285679" y="83153"/>
                  <a:pt x="277392" y="71223"/>
                  <a:pt x="265533" y="65865"/>
                </a:cubicBezTo>
                <a:cubicBezTo>
                  <a:pt x="260961" y="63794"/>
                  <a:pt x="257461" y="59793"/>
                  <a:pt x="256103" y="54935"/>
                </a:cubicBezTo>
                <a:cubicBezTo>
                  <a:pt x="252674" y="43005"/>
                  <a:pt x="241602" y="34290"/>
                  <a:pt x="228600" y="34290"/>
                </a:cubicBezTo>
                <a:cubicBezTo>
                  <a:pt x="212812" y="34290"/>
                  <a:pt x="200025" y="47077"/>
                  <a:pt x="200025" y="62865"/>
                </a:cubicBezTo>
                <a:lnTo>
                  <a:pt x="200025" y="300038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We have covered the essential strategies for effective decoding.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word structure is crucial for vocabulary development.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Points Summary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58032" y="177808"/>
                </a:moveTo>
                <a:cubicBezTo>
                  <a:pt x="268319" y="163092"/>
                  <a:pt x="274320" y="145161"/>
                  <a:pt x="274320" y="125730"/>
                </a:cubicBezTo>
                <a:cubicBezTo>
                  <a:pt x="274320" y="75224"/>
                  <a:pt x="233386" y="34290"/>
                  <a:pt x="182880" y="34290"/>
                </a:cubicBezTo>
                <a:cubicBezTo>
                  <a:pt x="132374" y="34290"/>
                  <a:pt x="91440" y="75224"/>
                  <a:pt x="91440" y="125730"/>
                </a:cubicBezTo>
                <a:cubicBezTo>
                  <a:pt x="91440" y="145161"/>
                  <a:pt x="97441" y="163092"/>
                  <a:pt x="107728" y="177808"/>
                </a:cubicBezTo>
                <a:cubicBezTo>
                  <a:pt x="110371" y="181594"/>
                  <a:pt x="113514" y="185880"/>
                  <a:pt x="116872" y="190452"/>
                </a:cubicBezTo>
                <a:lnTo>
                  <a:pt x="116872" y="190452"/>
                </a:lnTo>
                <a:cubicBezTo>
                  <a:pt x="126087" y="203097"/>
                  <a:pt x="137089" y="218242"/>
                  <a:pt x="145304" y="233172"/>
                </a:cubicBezTo>
                <a:cubicBezTo>
                  <a:pt x="152733" y="246745"/>
                  <a:pt x="156520" y="260890"/>
                  <a:pt x="158377" y="274249"/>
                </a:cubicBezTo>
                <a:lnTo>
                  <a:pt x="123587" y="274320"/>
                </a:lnTo>
                <a:cubicBezTo>
                  <a:pt x="122015" y="265748"/>
                  <a:pt x="119372" y="257389"/>
                  <a:pt x="115157" y="249674"/>
                </a:cubicBezTo>
                <a:cubicBezTo>
                  <a:pt x="108085" y="236815"/>
                  <a:pt x="99298" y="224742"/>
                  <a:pt x="90511" y="212669"/>
                </a:cubicBezTo>
                <a:lnTo>
                  <a:pt x="90511" y="212669"/>
                </a:lnTo>
                <a:lnTo>
                  <a:pt x="90511" y="212669"/>
                </a:lnTo>
                <a:cubicBezTo>
                  <a:pt x="86797" y="207597"/>
                  <a:pt x="83082" y="202525"/>
                  <a:pt x="79510" y="197382"/>
                </a:cubicBezTo>
                <a:cubicBezTo>
                  <a:pt x="65437" y="177094"/>
                  <a:pt x="57150" y="152376"/>
                  <a:pt x="57150" y="125730"/>
                </a:cubicBezTo>
                <a:cubicBezTo>
                  <a:pt x="57150" y="56293"/>
                  <a:pt x="113443" y="0"/>
                  <a:pt x="182880" y="0"/>
                </a:cubicBezTo>
                <a:cubicBezTo>
                  <a:pt x="252317" y="0"/>
                  <a:pt x="308610" y="56293"/>
                  <a:pt x="308610" y="125730"/>
                </a:cubicBezTo>
                <a:cubicBezTo>
                  <a:pt x="308610" y="152376"/>
                  <a:pt x="300323" y="177094"/>
                  <a:pt x="286179" y="197382"/>
                </a:cubicBezTo>
                <a:cubicBezTo>
                  <a:pt x="282607" y="202525"/>
                  <a:pt x="278892" y="207597"/>
                  <a:pt x="275177" y="212669"/>
                </a:cubicBezTo>
                <a:lnTo>
                  <a:pt x="275177" y="212669"/>
                </a:lnTo>
                <a:lnTo>
                  <a:pt x="275177" y="212669"/>
                </a:lnTo>
                <a:cubicBezTo>
                  <a:pt x="266390" y="224671"/>
                  <a:pt x="257604" y="236744"/>
                  <a:pt x="250531" y="249674"/>
                </a:cubicBezTo>
                <a:cubicBezTo>
                  <a:pt x="246317" y="257389"/>
                  <a:pt x="243673" y="265747"/>
                  <a:pt x="242102" y="274320"/>
                </a:cubicBezTo>
                <a:lnTo>
                  <a:pt x="207383" y="274320"/>
                </a:lnTo>
                <a:cubicBezTo>
                  <a:pt x="209240" y="260961"/>
                  <a:pt x="213027" y="246745"/>
                  <a:pt x="220456" y="233243"/>
                </a:cubicBezTo>
                <a:cubicBezTo>
                  <a:pt x="228671" y="218313"/>
                  <a:pt x="239673" y="203168"/>
                  <a:pt x="248888" y="190524"/>
                </a:cubicBezTo>
                <a:lnTo>
                  <a:pt x="248888" y="190524"/>
                </a:lnTo>
                <a:lnTo>
                  <a:pt x="248888" y="190524"/>
                </a:lnTo>
                <a:lnTo>
                  <a:pt x="248888" y="190524"/>
                </a:lnTo>
                <a:cubicBezTo>
                  <a:pt x="252246" y="185952"/>
                  <a:pt x="255318" y="181666"/>
                  <a:pt x="257961" y="177879"/>
                </a:cubicBezTo>
                <a:lnTo>
                  <a:pt x="258032" y="177808"/>
                </a:lnTo>
                <a:moveTo>
                  <a:pt x="182880" y="91440"/>
                </a:moveTo>
                <a:cubicBezTo>
                  <a:pt x="163949" y="91440"/>
                  <a:pt x="148590" y="106799"/>
                  <a:pt x="148590" y="125730"/>
                </a:cubicBezTo>
                <a:cubicBezTo>
                  <a:pt x="148590" y="132017"/>
                  <a:pt x="143447" y="137160"/>
                  <a:pt x="137160" y="137160"/>
                </a:cubicBezTo>
                <a:cubicBezTo>
                  <a:pt x="130874" y="137160"/>
                  <a:pt x="125730" y="132017"/>
                  <a:pt x="125730" y="125730"/>
                </a:cubicBezTo>
                <a:cubicBezTo>
                  <a:pt x="125730" y="94155"/>
                  <a:pt x="151305" y="68580"/>
                  <a:pt x="182880" y="68580"/>
                </a:cubicBezTo>
                <a:cubicBezTo>
                  <a:pt x="189167" y="68580"/>
                  <a:pt x="194310" y="73723"/>
                  <a:pt x="194310" y="80010"/>
                </a:cubicBezTo>
                <a:cubicBezTo>
                  <a:pt x="194310" y="86296"/>
                  <a:pt x="189167" y="91440"/>
                  <a:pt x="182880" y="91440"/>
                </a:cubicBezTo>
                <a:lnTo>
                  <a:pt x="182880" y="91440"/>
                </a:lnTo>
                <a:moveTo>
                  <a:pt x="182880" y="365760"/>
                </a:moveTo>
                <a:cubicBezTo>
                  <a:pt x="151305" y="365760"/>
                  <a:pt x="125730" y="340185"/>
                  <a:pt x="125730" y="308610"/>
                </a:cubicBezTo>
                <a:lnTo>
                  <a:pt x="125730" y="297180"/>
                </a:lnTo>
                <a:lnTo>
                  <a:pt x="240030" y="297180"/>
                </a:lnTo>
                <a:lnTo>
                  <a:pt x="240030" y="308610"/>
                </a:lnTo>
                <a:cubicBezTo>
                  <a:pt x="240030" y="340185"/>
                  <a:pt x="214455" y="365760"/>
                  <a:pt x="182880" y="36576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the Power of Prefixes and Suffixes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5872" r="3587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Extension Activities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Incorporate extension activities into lessons to boost engagement.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clear examples to clarify concepts for students.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Incorporation Tips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50800" y="76200"/>
                </a:moveTo>
                <a:cubicBezTo>
                  <a:pt x="50800" y="73406"/>
                  <a:pt x="53086" y="71120"/>
                  <a:pt x="55880" y="71120"/>
                </a:cubicBezTo>
                <a:lnTo>
                  <a:pt x="309880" y="71120"/>
                </a:lnTo>
                <a:cubicBezTo>
                  <a:pt x="312674" y="71120"/>
                  <a:pt x="314960" y="73406"/>
                  <a:pt x="314960" y="76200"/>
                </a:cubicBezTo>
                <a:lnTo>
                  <a:pt x="314960" y="274320"/>
                </a:lnTo>
                <a:lnTo>
                  <a:pt x="345440" y="274320"/>
                </a:lnTo>
                <a:lnTo>
                  <a:pt x="345440" y="76200"/>
                </a:lnTo>
                <a:cubicBezTo>
                  <a:pt x="345440" y="56578"/>
                  <a:pt x="329501" y="40640"/>
                  <a:pt x="309880" y="40640"/>
                </a:cubicBezTo>
                <a:lnTo>
                  <a:pt x="55880" y="40640"/>
                </a:lnTo>
                <a:cubicBezTo>
                  <a:pt x="36258" y="40640"/>
                  <a:pt x="20320" y="56578"/>
                  <a:pt x="20320" y="76200"/>
                </a:cubicBezTo>
                <a:lnTo>
                  <a:pt x="20320" y="274320"/>
                </a:lnTo>
                <a:lnTo>
                  <a:pt x="50800" y="274320"/>
                </a:lnTo>
                <a:lnTo>
                  <a:pt x="50800" y="76200"/>
                </a:lnTo>
                <a:moveTo>
                  <a:pt x="142240" y="279400"/>
                </a:moveTo>
                <a:lnTo>
                  <a:pt x="142240" y="294640"/>
                </a:lnTo>
                <a:lnTo>
                  <a:pt x="15240" y="294640"/>
                </a:lnTo>
                <a:cubicBezTo>
                  <a:pt x="6794" y="294640"/>
                  <a:pt x="0" y="301434"/>
                  <a:pt x="0" y="309880"/>
                </a:cubicBezTo>
                <a:cubicBezTo>
                  <a:pt x="0" y="318326"/>
                  <a:pt x="6794" y="325120"/>
                  <a:pt x="15240" y="325120"/>
                </a:cubicBezTo>
                <a:lnTo>
                  <a:pt x="142240" y="325120"/>
                </a:lnTo>
                <a:lnTo>
                  <a:pt x="157480" y="325120"/>
                </a:lnTo>
                <a:lnTo>
                  <a:pt x="248920" y="325120"/>
                </a:lnTo>
                <a:lnTo>
                  <a:pt x="264160" y="325120"/>
                </a:lnTo>
                <a:lnTo>
                  <a:pt x="350520" y="325120"/>
                </a:lnTo>
                <a:cubicBezTo>
                  <a:pt x="358966" y="325120"/>
                  <a:pt x="365760" y="318326"/>
                  <a:pt x="365760" y="309880"/>
                </a:cubicBezTo>
                <a:cubicBezTo>
                  <a:pt x="365760" y="301434"/>
                  <a:pt x="358966" y="294640"/>
                  <a:pt x="350520" y="294640"/>
                </a:cubicBezTo>
                <a:lnTo>
                  <a:pt x="264160" y="294640"/>
                </a:lnTo>
                <a:lnTo>
                  <a:pt x="264160" y="279400"/>
                </a:lnTo>
                <a:cubicBezTo>
                  <a:pt x="264160" y="259778"/>
                  <a:pt x="248222" y="243840"/>
                  <a:pt x="228600" y="243840"/>
                </a:cubicBezTo>
                <a:lnTo>
                  <a:pt x="177800" y="243840"/>
                </a:lnTo>
                <a:cubicBezTo>
                  <a:pt x="158179" y="243840"/>
                  <a:pt x="142240" y="259778"/>
                  <a:pt x="142240" y="279400"/>
                </a:cubicBezTo>
                <a:lnTo>
                  <a:pt x="142240" y="279400"/>
                </a:lnTo>
                <a:moveTo>
                  <a:pt x="233680" y="279400"/>
                </a:moveTo>
                <a:lnTo>
                  <a:pt x="233680" y="294640"/>
                </a:lnTo>
                <a:lnTo>
                  <a:pt x="172720" y="294640"/>
                </a:lnTo>
                <a:lnTo>
                  <a:pt x="172720" y="279400"/>
                </a:lnTo>
                <a:cubicBezTo>
                  <a:pt x="172720" y="276606"/>
                  <a:pt x="175006" y="274320"/>
                  <a:pt x="177800" y="274320"/>
                </a:cubicBezTo>
                <a:lnTo>
                  <a:pt x="228600" y="274320"/>
                </a:lnTo>
                <a:cubicBezTo>
                  <a:pt x="231394" y="274320"/>
                  <a:pt x="233680" y="276606"/>
                  <a:pt x="233680" y="279400"/>
                </a:cubicBezTo>
                <a:lnTo>
                  <a:pt x="233680" y="27940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Extension activities enhance understanding of prefixes and suffixes.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can investigate etymology to see word evolution.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Deepening Understanding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2872" y="148621"/>
                </a:moveTo>
                <a:cubicBezTo>
                  <a:pt x="262872" y="85495"/>
                  <a:pt x="211698" y="34321"/>
                  <a:pt x="148572" y="34321"/>
                </a:cubicBezTo>
                <a:cubicBezTo>
                  <a:pt x="85446" y="34321"/>
                  <a:pt x="34272" y="85495"/>
                  <a:pt x="34272" y="148621"/>
                </a:cubicBezTo>
                <a:cubicBezTo>
                  <a:pt x="34272" y="211747"/>
                  <a:pt x="85446" y="262921"/>
                  <a:pt x="148572" y="262921"/>
                </a:cubicBezTo>
                <a:cubicBezTo>
                  <a:pt x="211698" y="262921"/>
                  <a:pt x="262872" y="211747"/>
                  <a:pt x="262872" y="148621"/>
                </a:cubicBezTo>
                <a:lnTo>
                  <a:pt x="262872" y="148621"/>
                </a:lnTo>
                <a:moveTo>
                  <a:pt x="240798" y="265136"/>
                </a:moveTo>
                <a:cubicBezTo>
                  <a:pt x="215509" y="285210"/>
                  <a:pt x="183434" y="297211"/>
                  <a:pt x="148572" y="297211"/>
                </a:cubicBezTo>
                <a:cubicBezTo>
                  <a:pt x="66490" y="297211"/>
                  <a:pt x="-18" y="230703"/>
                  <a:pt x="-18" y="148621"/>
                </a:cubicBezTo>
                <a:cubicBezTo>
                  <a:pt x="-18" y="66540"/>
                  <a:pt x="66490" y="31"/>
                  <a:pt x="148572" y="31"/>
                </a:cubicBezTo>
                <a:cubicBezTo>
                  <a:pt x="230654" y="31"/>
                  <a:pt x="297162" y="66540"/>
                  <a:pt x="297162" y="148621"/>
                </a:cubicBezTo>
                <a:cubicBezTo>
                  <a:pt x="297162" y="183483"/>
                  <a:pt x="285161" y="215558"/>
                  <a:pt x="265087" y="240847"/>
                </a:cubicBezTo>
                <a:lnTo>
                  <a:pt x="360741" y="336502"/>
                </a:lnTo>
                <a:cubicBezTo>
                  <a:pt x="367457" y="343217"/>
                  <a:pt x="367457" y="354075"/>
                  <a:pt x="360741" y="360719"/>
                </a:cubicBezTo>
                <a:cubicBezTo>
                  <a:pt x="354026" y="367363"/>
                  <a:pt x="343168" y="367434"/>
                  <a:pt x="336524" y="360719"/>
                </a:cubicBezTo>
                <a:lnTo>
                  <a:pt x="240798" y="26513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Have students create word families from a given root word.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activity explores word connections.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Word Families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95581" y="5644"/>
                </a:moveTo>
                <a:cubicBezTo>
                  <a:pt x="192366" y="2072"/>
                  <a:pt x="187723" y="0"/>
                  <a:pt x="182865" y="0"/>
                </a:cubicBezTo>
                <a:cubicBezTo>
                  <a:pt x="178007" y="0"/>
                  <a:pt x="173364" y="2072"/>
                  <a:pt x="170149" y="5644"/>
                </a:cubicBezTo>
                <a:lnTo>
                  <a:pt x="67279" y="119944"/>
                </a:lnTo>
                <a:cubicBezTo>
                  <a:pt x="62778" y="124944"/>
                  <a:pt x="61635" y="132231"/>
                  <a:pt x="64350" y="138374"/>
                </a:cubicBezTo>
                <a:cubicBezTo>
                  <a:pt x="67065" y="144518"/>
                  <a:pt x="73208" y="148590"/>
                  <a:pt x="79995" y="148590"/>
                </a:cubicBezTo>
                <a:lnTo>
                  <a:pt x="88424" y="148590"/>
                </a:lnTo>
                <a:lnTo>
                  <a:pt x="44133" y="200311"/>
                </a:lnTo>
                <a:cubicBezTo>
                  <a:pt x="39776" y="205383"/>
                  <a:pt x="38775" y="212527"/>
                  <a:pt x="41561" y="218599"/>
                </a:cubicBezTo>
                <a:cubicBezTo>
                  <a:pt x="44348" y="224671"/>
                  <a:pt x="50420" y="228600"/>
                  <a:pt x="57135" y="228600"/>
                </a:cubicBezTo>
                <a:lnTo>
                  <a:pt x="74280" y="228600"/>
                </a:lnTo>
                <a:lnTo>
                  <a:pt x="26274" y="292608"/>
                </a:lnTo>
                <a:cubicBezTo>
                  <a:pt x="22345" y="297823"/>
                  <a:pt x="21773" y="304752"/>
                  <a:pt x="24631" y="310539"/>
                </a:cubicBezTo>
                <a:cubicBezTo>
                  <a:pt x="27488" y="316325"/>
                  <a:pt x="33489" y="320040"/>
                  <a:pt x="39990" y="320040"/>
                </a:cubicBezTo>
                <a:lnTo>
                  <a:pt x="137145" y="320040"/>
                </a:lnTo>
                <a:lnTo>
                  <a:pt x="165720" y="320040"/>
                </a:lnTo>
                <a:lnTo>
                  <a:pt x="165720" y="348615"/>
                </a:lnTo>
                <a:cubicBezTo>
                  <a:pt x="165720" y="358116"/>
                  <a:pt x="173364" y="365760"/>
                  <a:pt x="182865" y="365760"/>
                </a:cubicBezTo>
                <a:cubicBezTo>
                  <a:pt x="192366" y="365760"/>
                  <a:pt x="200010" y="358116"/>
                  <a:pt x="200010" y="348615"/>
                </a:cubicBezTo>
                <a:lnTo>
                  <a:pt x="200010" y="320040"/>
                </a:lnTo>
                <a:lnTo>
                  <a:pt x="228585" y="320040"/>
                </a:lnTo>
                <a:lnTo>
                  <a:pt x="325740" y="320040"/>
                </a:lnTo>
                <a:cubicBezTo>
                  <a:pt x="332241" y="320040"/>
                  <a:pt x="338170" y="316397"/>
                  <a:pt x="341099" y="310539"/>
                </a:cubicBezTo>
                <a:cubicBezTo>
                  <a:pt x="344028" y="304681"/>
                  <a:pt x="343385" y="297752"/>
                  <a:pt x="339456" y="292608"/>
                </a:cubicBezTo>
                <a:lnTo>
                  <a:pt x="291450" y="228600"/>
                </a:lnTo>
                <a:lnTo>
                  <a:pt x="308595" y="228600"/>
                </a:lnTo>
                <a:cubicBezTo>
                  <a:pt x="315310" y="228600"/>
                  <a:pt x="321382" y="224671"/>
                  <a:pt x="324168" y="218599"/>
                </a:cubicBezTo>
                <a:cubicBezTo>
                  <a:pt x="326954" y="212527"/>
                  <a:pt x="325954" y="205383"/>
                  <a:pt x="321596" y="200311"/>
                </a:cubicBezTo>
                <a:lnTo>
                  <a:pt x="277305" y="148590"/>
                </a:lnTo>
                <a:lnTo>
                  <a:pt x="285735" y="148590"/>
                </a:lnTo>
                <a:cubicBezTo>
                  <a:pt x="292521" y="148590"/>
                  <a:pt x="298665" y="144590"/>
                  <a:pt x="301380" y="138446"/>
                </a:cubicBezTo>
                <a:cubicBezTo>
                  <a:pt x="304094" y="132302"/>
                  <a:pt x="303023" y="125016"/>
                  <a:pt x="298451" y="120015"/>
                </a:cubicBezTo>
                <a:lnTo>
                  <a:pt x="195581" y="5715"/>
                </a:lnTo>
                <a:lnTo>
                  <a:pt x="195581" y="5644"/>
                </a:lnTo>
                <a:moveTo>
                  <a:pt x="200010" y="285750"/>
                </a:moveTo>
                <a:lnTo>
                  <a:pt x="200010" y="154305"/>
                </a:lnTo>
                <a:cubicBezTo>
                  <a:pt x="200010" y="144804"/>
                  <a:pt x="192366" y="137160"/>
                  <a:pt x="182865" y="137160"/>
                </a:cubicBezTo>
                <a:cubicBezTo>
                  <a:pt x="173364" y="137160"/>
                  <a:pt x="165720" y="144804"/>
                  <a:pt x="165720" y="154305"/>
                </a:cubicBezTo>
                <a:lnTo>
                  <a:pt x="165720" y="285750"/>
                </a:lnTo>
                <a:lnTo>
                  <a:pt x="137145" y="285750"/>
                </a:lnTo>
                <a:lnTo>
                  <a:pt x="74280" y="285750"/>
                </a:lnTo>
                <a:lnTo>
                  <a:pt x="122286" y="221742"/>
                </a:lnTo>
                <a:cubicBezTo>
                  <a:pt x="126215" y="216527"/>
                  <a:pt x="126786" y="209598"/>
                  <a:pt x="123929" y="203811"/>
                </a:cubicBezTo>
                <a:cubicBezTo>
                  <a:pt x="121071" y="198025"/>
                  <a:pt x="115071" y="194310"/>
                  <a:pt x="108570" y="194310"/>
                </a:cubicBezTo>
                <a:lnTo>
                  <a:pt x="94425" y="194310"/>
                </a:lnTo>
                <a:lnTo>
                  <a:pt x="138716" y="142589"/>
                </a:lnTo>
                <a:cubicBezTo>
                  <a:pt x="143074" y="137517"/>
                  <a:pt x="144074" y="130373"/>
                  <a:pt x="141288" y="124301"/>
                </a:cubicBezTo>
                <a:cubicBezTo>
                  <a:pt x="138502" y="118229"/>
                  <a:pt x="132430" y="114300"/>
                  <a:pt x="125715" y="114300"/>
                </a:cubicBezTo>
                <a:lnTo>
                  <a:pt x="118500" y="114300"/>
                </a:lnTo>
                <a:lnTo>
                  <a:pt x="182865" y="42791"/>
                </a:lnTo>
                <a:lnTo>
                  <a:pt x="247230" y="114300"/>
                </a:lnTo>
                <a:lnTo>
                  <a:pt x="240015" y="114300"/>
                </a:lnTo>
                <a:cubicBezTo>
                  <a:pt x="233300" y="114300"/>
                  <a:pt x="227228" y="118229"/>
                  <a:pt x="224441" y="124301"/>
                </a:cubicBezTo>
                <a:cubicBezTo>
                  <a:pt x="221655" y="130373"/>
                  <a:pt x="222656" y="137517"/>
                  <a:pt x="227013" y="142589"/>
                </a:cubicBezTo>
                <a:lnTo>
                  <a:pt x="271304" y="194310"/>
                </a:lnTo>
                <a:lnTo>
                  <a:pt x="257160" y="194310"/>
                </a:lnTo>
                <a:cubicBezTo>
                  <a:pt x="250659" y="194310"/>
                  <a:pt x="244730" y="197953"/>
                  <a:pt x="241801" y="203811"/>
                </a:cubicBezTo>
                <a:cubicBezTo>
                  <a:pt x="238872" y="209669"/>
                  <a:pt x="239515" y="216599"/>
                  <a:pt x="243444" y="221742"/>
                </a:cubicBezTo>
                <a:lnTo>
                  <a:pt x="291450" y="285750"/>
                </a:lnTo>
                <a:lnTo>
                  <a:pt x="228585" y="285750"/>
                </a:lnTo>
                <a:lnTo>
                  <a:pt x="200010" y="28575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the Power of Prefixes and Suffixes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7495" r="3749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Parent Engagement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Establish clear communication channels, such as email or messaging apps.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Provide regular updates on students' achievements and areas needing improvement.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Effective Communication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5720" y="80010"/>
                </a:moveTo>
                <a:cubicBezTo>
                  <a:pt x="39434" y="80010"/>
                  <a:pt x="34290" y="85154"/>
                  <a:pt x="34290" y="91440"/>
                </a:cubicBezTo>
                <a:lnTo>
                  <a:pt x="34290" y="107228"/>
                </a:lnTo>
                <a:lnTo>
                  <a:pt x="157520" y="208383"/>
                </a:lnTo>
                <a:cubicBezTo>
                  <a:pt x="172307" y="220528"/>
                  <a:pt x="193524" y="220528"/>
                  <a:pt x="208312" y="208383"/>
                </a:cubicBezTo>
                <a:lnTo>
                  <a:pt x="331470" y="107228"/>
                </a:lnTo>
                <a:lnTo>
                  <a:pt x="331470" y="91440"/>
                </a:lnTo>
                <a:cubicBezTo>
                  <a:pt x="331470" y="85153"/>
                  <a:pt x="326327" y="80010"/>
                  <a:pt x="320040" y="80010"/>
                </a:cubicBezTo>
                <a:lnTo>
                  <a:pt x="45720" y="80010"/>
                </a:lnTo>
                <a:moveTo>
                  <a:pt x="34290" y="151590"/>
                </a:moveTo>
                <a:lnTo>
                  <a:pt x="34290" y="274320"/>
                </a:lnTo>
                <a:cubicBezTo>
                  <a:pt x="34290" y="280606"/>
                  <a:pt x="39434" y="285750"/>
                  <a:pt x="45720" y="285750"/>
                </a:cubicBezTo>
                <a:lnTo>
                  <a:pt x="320040" y="285750"/>
                </a:lnTo>
                <a:cubicBezTo>
                  <a:pt x="326327" y="285750"/>
                  <a:pt x="331470" y="280606"/>
                  <a:pt x="331470" y="274320"/>
                </a:cubicBezTo>
                <a:lnTo>
                  <a:pt x="331470" y="151590"/>
                </a:lnTo>
                <a:lnTo>
                  <a:pt x="230029" y="234886"/>
                </a:lnTo>
                <a:cubicBezTo>
                  <a:pt x="202597" y="257389"/>
                  <a:pt x="163092" y="257389"/>
                  <a:pt x="135731" y="234886"/>
                </a:cubicBezTo>
                <a:lnTo>
                  <a:pt x="34290" y="151590"/>
                </a:lnTo>
                <a:moveTo>
                  <a:pt x="0" y="91440"/>
                </a:moveTo>
                <a:cubicBezTo>
                  <a:pt x="0" y="66223"/>
                  <a:pt x="20503" y="45720"/>
                  <a:pt x="45720" y="45720"/>
                </a:cubicBezTo>
                <a:lnTo>
                  <a:pt x="320040" y="45720"/>
                </a:lnTo>
                <a:cubicBezTo>
                  <a:pt x="345257" y="45720"/>
                  <a:pt x="365760" y="66223"/>
                  <a:pt x="365760" y="91440"/>
                </a:cubicBezTo>
                <a:lnTo>
                  <a:pt x="365760" y="274320"/>
                </a:lnTo>
                <a:cubicBezTo>
                  <a:pt x="365760" y="299537"/>
                  <a:pt x="345257" y="320040"/>
                  <a:pt x="320040" y="320040"/>
                </a:cubicBezTo>
                <a:lnTo>
                  <a:pt x="45720" y="320040"/>
                </a:lnTo>
                <a:cubicBezTo>
                  <a:pt x="20503" y="320040"/>
                  <a:pt x="0" y="299537"/>
                  <a:pt x="0" y="274320"/>
                </a:cubicBezTo>
                <a:lnTo>
                  <a:pt x="0" y="9144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Encourage parents to create a dedicated study space for their children.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Provide activities for parents to engage with their children at home.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Home Support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33156" y="45720"/>
                </a:moveTo>
                <a:cubicBezTo>
                  <a:pt x="133156" y="20470"/>
                  <a:pt x="112687" y="0"/>
                  <a:pt x="87436" y="0"/>
                </a:cubicBezTo>
                <a:cubicBezTo>
                  <a:pt x="62186" y="0"/>
                  <a:pt x="41716" y="20470"/>
                  <a:pt x="41716" y="45720"/>
                </a:cubicBezTo>
                <a:cubicBezTo>
                  <a:pt x="41716" y="70970"/>
                  <a:pt x="62186" y="91440"/>
                  <a:pt x="87436" y="91440"/>
                </a:cubicBezTo>
                <a:cubicBezTo>
                  <a:pt x="112687" y="91440"/>
                  <a:pt x="133156" y="70970"/>
                  <a:pt x="133156" y="45720"/>
                </a:cubicBezTo>
                <a:lnTo>
                  <a:pt x="133156" y="45720"/>
                </a:lnTo>
                <a:moveTo>
                  <a:pt x="71434" y="148590"/>
                </a:moveTo>
                <a:lnTo>
                  <a:pt x="87436" y="148590"/>
                </a:lnTo>
                <a:lnTo>
                  <a:pt x="103438" y="148590"/>
                </a:lnTo>
                <a:lnTo>
                  <a:pt x="126513" y="148590"/>
                </a:lnTo>
                <a:cubicBezTo>
                  <a:pt x="123441" y="141589"/>
                  <a:pt x="121726" y="133874"/>
                  <a:pt x="121726" y="125730"/>
                </a:cubicBezTo>
                <a:cubicBezTo>
                  <a:pt x="121726" y="122944"/>
                  <a:pt x="121941" y="120158"/>
                  <a:pt x="122298" y="117515"/>
                </a:cubicBezTo>
                <a:cubicBezTo>
                  <a:pt x="116369" y="115443"/>
                  <a:pt x="110011" y="114300"/>
                  <a:pt x="103438" y="114300"/>
                </a:cubicBezTo>
                <a:lnTo>
                  <a:pt x="71434" y="114300"/>
                </a:lnTo>
                <a:cubicBezTo>
                  <a:pt x="41716" y="114300"/>
                  <a:pt x="16928" y="137089"/>
                  <a:pt x="14499" y="166735"/>
                </a:cubicBezTo>
                <a:lnTo>
                  <a:pt x="11570" y="201954"/>
                </a:lnTo>
                <a:cubicBezTo>
                  <a:pt x="9784" y="223242"/>
                  <a:pt x="22785" y="242030"/>
                  <a:pt x="41716" y="248817"/>
                </a:cubicBezTo>
                <a:lnTo>
                  <a:pt x="41716" y="348615"/>
                </a:lnTo>
                <a:cubicBezTo>
                  <a:pt x="41716" y="358116"/>
                  <a:pt x="49360" y="365760"/>
                  <a:pt x="58861" y="365760"/>
                </a:cubicBezTo>
                <a:cubicBezTo>
                  <a:pt x="68363" y="365760"/>
                  <a:pt x="76006" y="358116"/>
                  <a:pt x="76006" y="348615"/>
                </a:cubicBezTo>
                <a:lnTo>
                  <a:pt x="76006" y="251460"/>
                </a:lnTo>
                <a:lnTo>
                  <a:pt x="98866" y="251460"/>
                </a:lnTo>
                <a:lnTo>
                  <a:pt x="98866" y="240030"/>
                </a:lnTo>
                <a:cubicBezTo>
                  <a:pt x="98866" y="232100"/>
                  <a:pt x="100009" y="224385"/>
                  <a:pt x="102152" y="217170"/>
                </a:cubicBezTo>
                <a:lnTo>
                  <a:pt x="58861" y="217170"/>
                </a:lnTo>
                <a:lnTo>
                  <a:pt x="57147" y="217170"/>
                </a:lnTo>
                <a:cubicBezTo>
                  <a:pt x="50432" y="217170"/>
                  <a:pt x="45217" y="211455"/>
                  <a:pt x="45788" y="204811"/>
                </a:cubicBezTo>
                <a:lnTo>
                  <a:pt x="48717" y="169593"/>
                </a:lnTo>
                <a:cubicBezTo>
                  <a:pt x="49646" y="157734"/>
                  <a:pt x="59576" y="148590"/>
                  <a:pt x="71434" y="148590"/>
                </a:cubicBezTo>
                <a:lnTo>
                  <a:pt x="71434" y="148590"/>
                </a:lnTo>
                <a:moveTo>
                  <a:pt x="236026" y="125730"/>
                </a:moveTo>
                <a:cubicBezTo>
                  <a:pt x="236026" y="133874"/>
                  <a:pt x="234312" y="141589"/>
                  <a:pt x="231240" y="148590"/>
                </a:cubicBezTo>
                <a:lnTo>
                  <a:pt x="259029" y="148590"/>
                </a:lnTo>
                <a:lnTo>
                  <a:pt x="270245" y="148590"/>
                </a:lnTo>
                <a:lnTo>
                  <a:pt x="281461" y="148590"/>
                </a:lnTo>
                <a:cubicBezTo>
                  <a:pt x="286533" y="148590"/>
                  <a:pt x="291033" y="151948"/>
                  <a:pt x="292462" y="156877"/>
                </a:cubicBezTo>
                <a:lnTo>
                  <a:pt x="316322" y="240030"/>
                </a:lnTo>
                <a:lnTo>
                  <a:pt x="258886" y="240030"/>
                </a:lnTo>
                <a:lnTo>
                  <a:pt x="258886" y="251460"/>
                </a:lnTo>
                <a:cubicBezTo>
                  <a:pt x="258886" y="259461"/>
                  <a:pt x="257529" y="267176"/>
                  <a:pt x="254957" y="274320"/>
                </a:cubicBezTo>
                <a:lnTo>
                  <a:pt x="281746" y="274320"/>
                </a:lnTo>
                <a:lnTo>
                  <a:pt x="281746" y="348615"/>
                </a:lnTo>
                <a:cubicBezTo>
                  <a:pt x="281746" y="358116"/>
                  <a:pt x="289390" y="365760"/>
                  <a:pt x="298891" y="365760"/>
                </a:cubicBezTo>
                <a:cubicBezTo>
                  <a:pt x="308393" y="365760"/>
                  <a:pt x="316036" y="358116"/>
                  <a:pt x="316036" y="348615"/>
                </a:cubicBezTo>
                <a:lnTo>
                  <a:pt x="316036" y="274320"/>
                </a:lnTo>
                <a:lnTo>
                  <a:pt x="331467" y="274320"/>
                </a:lnTo>
                <a:cubicBezTo>
                  <a:pt x="346683" y="274320"/>
                  <a:pt x="357613" y="259818"/>
                  <a:pt x="353470" y="245173"/>
                </a:cubicBezTo>
                <a:lnTo>
                  <a:pt x="325538" y="147447"/>
                </a:lnTo>
                <a:cubicBezTo>
                  <a:pt x="319965" y="127802"/>
                  <a:pt x="301963" y="114300"/>
                  <a:pt x="281603" y="114300"/>
                </a:cubicBezTo>
                <a:lnTo>
                  <a:pt x="259172" y="114300"/>
                </a:lnTo>
                <a:cubicBezTo>
                  <a:pt x="250742" y="114300"/>
                  <a:pt x="242741" y="116586"/>
                  <a:pt x="235883" y="120658"/>
                </a:cubicBezTo>
                <a:cubicBezTo>
                  <a:pt x="236026" y="122301"/>
                  <a:pt x="236098" y="124015"/>
                  <a:pt x="236098" y="125730"/>
                </a:cubicBezTo>
                <a:lnTo>
                  <a:pt x="236026" y="125730"/>
                </a:lnTo>
                <a:moveTo>
                  <a:pt x="316036" y="45720"/>
                </a:moveTo>
                <a:cubicBezTo>
                  <a:pt x="316036" y="20470"/>
                  <a:pt x="295567" y="0"/>
                  <a:pt x="270316" y="0"/>
                </a:cubicBezTo>
                <a:cubicBezTo>
                  <a:pt x="245066" y="0"/>
                  <a:pt x="224596" y="20470"/>
                  <a:pt x="224596" y="45720"/>
                </a:cubicBezTo>
                <a:cubicBezTo>
                  <a:pt x="224596" y="70970"/>
                  <a:pt x="245066" y="91440"/>
                  <a:pt x="270316" y="91440"/>
                </a:cubicBezTo>
                <a:cubicBezTo>
                  <a:pt x="295567" y="91440"/>
                  <a:pt x="316036" y="70970"/>
                  <a:pt x="316036" y="45720"/>
                </a:cubicBezTo>
                <a:moveTo>
                  <a:pt x="178876" y="160020"/>
                </a:moveTo>
                <a:cubicBezTo>
                  <a:pt x="197814" y="160020"/>
                  <a:pt x="213166" y="144668"/>
                  <a:pt x="213166" y="125730"/>
                </a:cubicBezTo>
                <a:cubicBezTo>
                  <a:pt x="213166" y="106792"/>
                  <a:pt x="197814" y="91440"/>
                  <a:pt x="178876" y="91440"/>
                </a:cubicBezTo>
                <a:cubicBezTo>
                  <a:pt x="159938" y="91440"/>
                  <a:pt x="144586" y="106792"/>
                  <a:pt x="144586" y="125730"/>
                </a:cubicBezTo>
                <a:cubicBezTo>
                  <a:pt x="144586" y="144668"/>
                  <a:pt x="159938" y="160020"/>
                  <a:pt x="178876" y="160020"/>
                </a:cubicBezTo>
                <a:moveTo>
                  <a:pt x="201736" y="240030"/>
                </a:moveTo>
                <a:lnTo>
                  <a:pt x="201736" y="251460"/>
                </a:lnTo>
                <a:cubicBezTo>
                  <a:pt x="201736" y="257747"/>
                  <a:pt x="196593" y="262890"/>
                  <a:pt x="190306" y="262890"/>
                </a:cubicBezTo>
                <a:lnTo>
                  <a:pt x="178876" y="262890"/>
                </a:lnTo>
                <a:lnTo>
                  <a:pt x="167446" y="262890"/>
                </a:lnTo>
                <a:cubicBezTo>
                  <a:pt x="161160" y="262890"/>
                  <a:pt x="156016" y="257747"/>
                  <a:pt x="156016" y="251460"/>
                </a:cubicBezTo>
                <a:lnTo>
                  <a:pt x="156016" y="240030"/>
                </a:lnTo>
                <a:cubicBezTo>
                  <a:pt x="156016" y="227386"/>
                  <a:pt x="166232" y="217170"/>
                  <a:pt x="178876" y="217170"/>
                </a:cubicBezTo>
                <a:cubicBezTo>
                  <a:pt x="191521" y="217170"/>
                  <a:pt x="201736" y="227386"/>
                  <a:pt x="201736" y="240030"/>
                </a:cubicBezTo>
                <a:moveTo>
                  <a:pt x="236026" y="251460"/>
                </a:moveTo>
                <a:lnTo>
                  <a:pt x="236026" y="240030"/>
                </a:lnTo>
                <a:cubicBezTo>
                  <a:pt x="236026" y="208455"/>
                  <a:pt x="210452" y="182880"/>
                  <a:pt x="178876" y="182880"/>
                </a:cubicBezTo>
                <a:cubicBezTo>
                  <a:pt x="147301" y="182880"/>
                  <a:pt x="121726" y="208455"/>
                  <a:pt x="121726" y="240030"/>
                </a:cubicBezTo>
                <a:lnTo>
                  <a:pt x="121726" y="251460"/>
                </a:lnTo>
                <a:cubicBezTo>
                  <a:pt x="121726" y="268605"/>
                  <a:pt x="131156" y="283535"/>
                  <a:pt x="145086" y="291322"/>
                </a:cubicBezTo>
                <a:cubicBezTo>
                  <a:pt x="144729" y="293251"/>
                  <a:pt x="144586" y="295180"/>
                  <a:pt x="144586" y="297180"/>
                </a:cubicBezTo>
                <a:lnTo>
                  <a:pt x="144586" y="342900"/>
                </a:lnTo>
                <a:cubicBezTo>
                  <a:pt x="144586" y="355544"/>
                  <a:pt x="154802" y="365760"/>
                  <a:pt x="167446" y="365760"/>
                </a:cubicBezTo>
                <a:lnTo>
                  <a:pt x="190306" y="365760"/>
                </a:lnTo>
                <a:cubicBezTo>
                  <a:pt x="202951" y="365760"/>
                  <a:pt x="213166" y="355544"/>
                  <a:pt x="213166" y="342900"/>
                </a:cubicBezTo>
                <a:lnTo>
                  <a:pt x="213166" y="297180"/>
                </a:lnTo>
                <a:cubicBezTo>
                  <a:pt x="213166" y="295180"/>
                  <a:pt x="213023" y="293251"/>
                  <a:pt x="212666" y="291322"/>
                </a:cubicBezTo>
                <a:cubicBezTo>
                  <a:pt x="226597" y="283535"/>
                  <a:pt x="236026" y="268605"/>
                  <a:pt x="236026" y="251460"/>
                </a:cubicBezTo>
                <a:lnTo>
                  <a:pt x="236026" y="2514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Send newsletters to keep parents informed about classroom activities.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Host regular conferences to discuss student progress with parents.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Engagement Strategies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31445" y="17145"/>
                </a:moveTo>
                <a:cubicBezTo>
                  <a:pt x="131445" y="7644"/>
                  <a:pt x="123801" y="0"/>
                  <a:pt x="114300" y="0"/>
                </a:cubicBezTo>
                <a:cubicBezTo>
                  <a:pt x="104799" y="0"/>
                  <a:pt x="97155" y="7644"/>
                  <a:pt x="97155" y="17145"/>
                </a:cubicBezTo>
                <a:lnTo>
                  <a:pt x="97155" y="45720"/>
                </a:lnTo>
                <a:lnTo>
                  <a:pt x="68580" y="45720"/>
                </a:lnTo>
                <a:cubicBezTo>
                  <a:pt x="43363" y="45720"/>
                  <a:pt x="22860" y="66223"/>
                  <a:pt x="22860" y="91440"/>
                </a:cubicBezTo>
                <a:lnTo>
                  <a:pt x="22860" y="102870"/>
                </a:lnTo>
                <a:lnTo>
                  <a:pt x="22860" y="137160"/>
                </a:lnTo>
                <a:lnTo>
                  <a:pt x="22860" y="320040"/>
                </a:lnTo>
                <a:cubicBezTo>
                  <a:pt x="22860" y="345257"/>
                  <a:pt x="43363" y="365760"/>
                  <a:pt x="68580" y="365760"/>
                </a:cubicBezTo>
                <a:lnTo>
                  <a:pt x="297180" y="365760"/>
                </a:lnTo>
                <a:cubicBezTo>
                  <a:pt x="322397" y="365760"/>
                  <a:pt x="342900" y="345257"/>
                  <a:pt x="342900" y="320040"/>
                </a:cubicBezTo>
                <a:lnTo>
                  <a:pt x="342900" y="137160"/>
                </a:lnTo>
                <a:lnTo>
                  <a:pt x="342900" y="102870"/>
                </a:lnTo>
                <a:lnTo>
                  <a:pt x="342900" y="91440"/>
                </a:lnTo>
                <a:cubicBezTo>
                  <a:pt x="342900" y="66223"/>
                  <a:pt x="322397" y="45720"/>
                  <a:pt x="297180" y="45720"/>
                </a:cubicBezTo>
                <a:lnTo>
                  <a:pt x="268605" y="45720"/>
                </a:lnTo>
                <a:lnTo>
                  <a:pt x="268605" y="17145"/>
                </a:lnTo>
                <a:cubicBezTo>
                  <a:pt x="268605" y="7644"/>
                  <a:pt x="260961" y="0"/>
                  <a:pt x="251460" y="0"/>
                </a:cubicBezTo>
                <a:cubicBezTo>
                  <a:pt x="241959" y="0"/>
                  <a:pt x="234315" y="7644"/>
                  <a:pt x="234315" y="17145"/>
                </a:cubicBezTo>
                <a:lnTo>
                  <a:pt x="234315" y="45720"/>
                </a:lnTo>
                <a:lnTo>
                  <a:pt x="131445" y="45720"/>
                </a:lnTo>
                <a:lnTo>
                  <a:pt x="131445" y="17145"/>
                </a:lnTo>
                <a:moveTo>
                  <a:pt x="57150" y="137160"/>
                </a:moveTo>
                <a:lnTo>
                  <a:pt x="308610" y="137160"/>
                </a:lnTo>
                <a:lnTo>
                  <a:pt x="308610" y="320040"/>
                </a:lnTo>
                <a:cubicBezTo>
                  <a:pt x="308610" y="326327"/>
                  <a:pt x="303467" y="331470"/>
                  <a:pt x="297180" y="331470"/>
                </a:cubicBezTo>
                <a:lnTo>
                  <a:pt x="68580" y="331470"/>
                </a:lnTo>
                <a:cubicBezTo>
                  <a:pt x="62293" y="331470"/>
                  <a:pt x="57150" y="326327"/>
                  <a:pt x="57150" y="320040"/>
                </a:cubicBezTo>
                <a:lnTo>
                  <a:pt x="57150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the Power of Prefixes and Suffixes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Safety Considerations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clear emergency plan is vital for unexpected situations.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Regular drills ensure quick action from students and staff.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Emergency Response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57372" y="5224"/>
                </a:moveTo>
                <a:cubicBezTo>
                  <a:pt x="362659" y="9510"/>
                  <a:pt x="365731" y="16011"/>
                  <a:pt x="365731" y="22869"/>
                </a:cubicBezTo>
                <a:lnTo>
                  <a:pt x="365731" y="91449"/>
                </a:lnTo>
                <a:cubicBezTo>
                  <a:pt x="365731" y="98307"/>
                  <a:pt x="362659" y="104808"/>
                  <a:pt x="357372" y="109094"/>
                </a:cubicBezTo>
                <a:cubicBezTo>
                  <a:pt x="352086" y="113380"/>
                  <a:pt x="345085" y="115166"/>
                  <a:pt x="338370" y="113809"/>
                </a:cubicBezTo>
                <a:lnTo>
                  <a:pt x="224070" y="90949"/>
                </a:lnTo>
                <a:cubicBezTo>
                  <a:pt x="215355" y="89234"/>
                  <a:pt x="208568" y="82662"/>
                  <a:pt x="206425" y="74304"/>
                </a:cubicBezTo>
                <a:lnTo>
                  <a:pt x="142846" y="74304"/>
                </a:lnTo>
                <a:lnTo>
                  <a:pt x="142846" y="93306"/>
                </a:lnTo>
                <a:cubicBezTo>
                  <a:pt x="178779" y="101164"/>
                  <a:pt x="205711" y="133168"/>
                  <a:pt x="205711" y="171459"/>
                </a:cubicBezTo>
                <a:lnTo>
                  <a:pt x="205711" y="320049"/>
                </a:lnTo>
                <a:cubicBezTo>
                  <a:pt x="205711" y="345266"/>
                  <a:pt x="185208" y="365769"/>
                  <a:pt x="159991" y="365769"/>
                </a:cubicBezTo>
                <a:lnTo>
                  <a:pt x="91411" y="365769"/>
                </a:lnTo>
                <a:cubicBezTo>
                  <a:pt x="66193" y="365769"/>
                  <a:pt x="45691" y="345266"/>
                  <a:pt x="45691" y="320049"/>
                </a:cubicBezTo>
                <a:lnTo>
                  <a:pt x="45691" y="171459"/>
                </a:lnTo>
                <a:cubicBezTo>
                  <a:pt x="45691" y="133168"/>
                  <a:pt x="72623" y="101164"/>
                  <a:pt x="108556" y="93306"/>
                </a:cubicBezTo>
                <a:lnTo>
                  <a:pt x="108556" y="75018"/>
                </a:lnTo>
                <a:cubicBezTo>
                  <a:pt x="75051" y="78947"/>
                  <a:pt x="46762" y="99878"/>
                  <a:pt x="32618" y="129025"/>
                </a:cubicBezTo>
                <a:cubicBezTo>
                  <a:pt x="28474" y="137526"/>
                  <a:pt x="18187" y="141098"/>
                  <a:pt x="9686" y="136955"/>
                </a:cubicBezTo>
                <a:cubicBezTo>
                  <a:pt x="1185" y="132811"/>
                  <a:pt x="-2387" y="122453"/>
                  <a:pt x="1757" y="113952"/>
                </a:cubicBezTo>
                <a:cubicBezTo>
                  <a:pt x="21473" y="73447"/>
                  <a:pt x="61478" y="44586"/>
                  <a:pt x="108556" y="40514"/>
                </a:cubicBezTo>
                <a:lnTo>
                  <a:pt x="108556" y="17154"/>
                </a:lnTo>
                <a:cubicBezTo>
                  <a:pt x="108556" y="7653"/>
                  <a:pt x="116199" y="9"/>
                  <a:pt x="125701" y="9"/>
                </a:cubicBezTo>
                <a:cubicBezTo>
                  <a:pt x="135202" y="9"/>
                  <a:pt x="142846" y="7653"/>
                  <a:pt x="142846" y="17154"/>
                </a:cubicBezTo>
                <a:lnTo>
                  <a:pt x="142846" y="40014"/>
                </a:lnTo>
                <a:lnTo>
                  <a:pt x="206425" y="40014"/>
                </a:lnTo>
                <a:cubicBezTo>
                  <a:pt x="208568" y="31656"/>
                  <a:pt x="215355" y="25083"/>
                  <a:pt x="224070" y="23297"/>
                </a:cubicBezTo>
                <a:lnTo>
                  <a:pt x="338370" y="437"/>
                </a:lnTo>
                <a:cubicBezTo>
                  <a:pt x="345085" y="-920"/>
                  <a:pt x="352015" y="866"/>
                  <a:pt x="357372" y="5152"/>
                </a:cubicBezTo>
                <a:lnTo>
                  <a:pt x="357372" y="5224"/>
                </a:lnTo>
                <a:moveTo>
                  <a:pt x="79981" y="297189"/>
                </a:moveTo>
                <a:lnTo>
                  <a:pt x="79981" y="320049"/>
                </a:lnTo>
                <a:cubicBezTo>
                  <a:pt x="79981" y="326335"/>
                  <a:pt x="85124" y="331479"/>
                  <a:pt x="91411" y="331479"/>
                </a:cubicBezTo>
                <a:lnTo>
                  <a:pt x="159991" y="331479"/>
                </a:lnTo>
                <a:cubicBezTo>
                  <a:pt x="166277" y="331479"/>
                  <a:pt x="171421" y="326335"/>
                  <a:pt x="171421" y="320049"/>
                </a:cubicBezTo>
                <a:lnTo>
                  <a:pt x="171421" y="297189"/>
                </a:lnTo>
                <a:lnTo>
                  <a:pt x="79981" y="297189"/>
                </a:lnTo>
                <a:moveTo>
                  <a:pt x="79981" y="262899"/>
                </a:moveTo>
                <a:lnTo>
                  <a:pt x="171421" y="262899"/>
                </a:lnTo>
                <a:lnTo>
                  <a:pt x="171421" y="171459"/>
                </a:lnTo>
                <a:cubicBezTo>
                  <a:pt x="171421" y="146241"/>
                  <a:pt x="150918" y="125739"/>
                  <a:pt x="125701" y="125739"/>
                </a:cubicBezTo>
                <a:cubicBezTo>
                  <a:pt x="100483" y="125739"/>
                  <a:pt x="79981" y="146241"/>
                  <a:pt x="79981" y="171459"/>
                </a:cubicBezTo>
                <a:lnTo>
                  <a:pt x="79981" y="262899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Classroom rules help minimize disruptions.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Engaging activities maintain student focus.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Disruption Prevention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68009" y="90983"/>
                </a:moveTo>
                <a:cubicBezTo>
                  <a:pt x="61608" y="80296"/>
                  <a:pt x="49949" y="73152"/>
                  <a:pt x="36576" y="73152"/>
                </a:cubicBezTo>
                <a:cubicBezTo>
                  <a:pt x="16402" y="73152"/>
                  <a:pt x="0" y="89554"/>
                  <a:pt x="0" y="109728"/>
                </a:cubicBezTo>
                <a:cubicBezTo>
                  <a:pt x="0" y="125959"/>
                  <a:pt x="10573" y="139732"/>
                  <a:pt x="25203" y="144475"/>
                </a:cubicBezTo>
                <a:cubicBezTo>
                  <a:pt x="20745" y="156420"/>
                  <a:pt x="18288" y="169393"/>
                  <a:pt x="18288" y="182880"/>
                </a:cubicBezTo>
                <a:cubicBezTo>
                  <a:pt x="18288" y="243459"/>
                  <a:pt x="67437" y="292608"/>
                  <a:pt x="128016" y="292608"/>
                </a:cubicBezTo>
                <a:cubicBezTo>
                  <a:pt x="164992" y="292608"/>
                  <a:pt x="197682" y="274320"/>
                  <a:pt x="217570" y="246316"/>
                </a:cubicBezTo>
                <a:lnTo>
                  <a:pt x="302324" y="290551"/>
                </a:lnTo>
                <a:cubicBezTo>
                  <a:pt x="304952" y="291922"/>
                  <a:pt x="307810" y="292608"/>
                  <a:pt x="310782" y="292608"/>
                </a:cubicBezTo>
                <a:lnTo>
                  <a:pt x="311925" y="292608"/>
                </a:lnTo>
                <a:cubicBezTo>
                  <a:pt x="317068" y="292608"/>
                  <a:pt x="321983" y="290436"/>
                  <a:pt x="325469" y="286607"/>
                </a:cubicBezTo>
                <a:lnTo>
                  <a:pt x="361645" y="246831"/>
                </a:lnTo>
                <a:cubicBezTo>
                  <a:pt x="364274" y="243916"/>
                  <a:pt x="365760" y="240144"/>
                  <a:pt x="365760" y="236258"/>
                </a:cubicBezTo>
                <a:cubicBezTo>
                  <a:pt x="365760" y="231458"/>
                  <a:pt x="363531" y="226886"/>
                  <a:pt x="359759" y="223914"/>
                </a:cubicBezTo>
                <a:lnTo>
                  <a:pt x="201454" y="98698"/>
                </a:lnTo>
                <a:cubicBezTo>
                  <a:pt x="180537" y="82125"/>
                  <a:pt x="154648" y="73152"/>
                  <a:pt x="128016" y="73152"/>
                </a:cubicBezTo>
                <a:cubicBezTo>
                  <a:pt x="105842" y="73152"/>
                  <a:pt x="85268" y="79724"/>
                  <a:pt x="68008" y="90983"/>
                </a:cubicBezTo>
                <a:lnTo>
                  <a:pt x="68009" y="90983"/>
                </a:lnTo>
                <a:moveTo>
                  <a:pt x="39148" y="118529"/>
                </a:moveTo>
                <a:cubicBezTo>
                  <a:pt x="38348" y="118758"/>
                  <a:pt x="37490" y="118872"/>
                  <a:pt x="36576" y="118872"/>
                </a:cubicBezTo>
                <a:cubicBezTo>
                  <a:pt x="31547" y="118872"/>
                  <a:pt x="27432" y="114757"/>
                  <a:pt x="27432" y="109728"/>
                </a:cubicBezTo>
                <a:cubicBezTo>
                  <a:pt x="27432" y="104699"/>
                  <a:pt x="31547" y="100584"/>
                  <a:pt x="36576" y="100584"/>
                </a:cubicBezTo>
                <a:cubicBezTo>
                  <a:pt x="41605" y="100584"/>
                  <a:pt x="45720" y="104699"/>
                  <a:pt x="45720" y="109728"/>
                </a:cubicBezTo>
                <a:cubicBezTo>
                  <a:pt x="45720" y="109899"/>
                  <a:pt x="45720" y="110128"/>
                  <a:pt x="45720" y="110300"/>
                </a:cubicBezTo>
                <a:cubicBezTo>
                  <a:pt x="43434" y="112928"/>
                  <a:pt x="41205" y="115672"/>
                  <a:pt x="39148" y="118472"/>
                </a:cubicBezTo>
                <a:lnTo>
                  <a:pt x="39148" y="118529"/>
                </a:lnTo>
                <a:moveTo>
                  <a:pt x="230257" y="221971"/>
                </a:moveTo>
                <a:cubicBezTo>
                  <a:pt x="218084" y="215627"/>
                  <a:pt x="203111" y="219227"/>
                  <a:pt x="195167" y="230429"/>
                </a:cubicBezTo>
                <a:cubicBezTo>
                  <a:pt x="180251" y="251517"/>
                  <a:pt x="155734" y="265176"/>
                  <a:pt x="128016" y="265176"/>
                </a:cubicBezTo>
                <a:cubicBezTo>
                  <a:pt x="82582" y="265176"/>
                  <a:pt x="45720" y="228314"/>
                  <a:pt x="45720" y="182880"/>
                </a:cubicBezTo>
                <a:cubicBezTo>
                  <a:pt x="45720" y="137446"/>
                  <a:pt x="82582" y="100584"/>
                  <a:pt x="128016" y="100584"/>
                </a:cubicBezTo>
                <a:cubicBezTo>
                  <a:pt x="148476" y="100584"/>
                  <a:pt x="168364" y="107499"/>
                  <a:pt x="184423" y="120186"/>
                </a:cubicBezTo>
                <a:lnTo>
                  <a:pt x="224428" y="151848"/>
                </a:lnTo>
                <a:lnTo>
                  <a:pt x="217627" y="160934"/>
                </a:lnTo>
                <a:cubicBezTo>
                  <a:pt x="213055" y="166992"/>
                  <a:pt x="214313" y="175565"/>
                  <a:pt x="220370" y="180137"/>
                </a:cubicBezTo>
                <a:cubicBezTo>
                  <a:pt x="226428" y="184709"/>
                  <a:pt x="235001" y="183451"/>
                  <a:pt x="239573" y="177394"/>
                </a:cubicBezTo>
                <a:lnTo>
                  <a:pt x="245974" y="168878"/>
                </a:lnTo>
                <a:lnTo>
                  <a:pt x="332956" y="237630"/>
                </a:lnTo>
                <a:lnTo>
                  <a:pt x="309582" y="263347"/>
                </a:lnTo>
                <a:lnTo>
                  <a:pt x="230257" y="221971"/>
                </a:lnTo>
                <a:moveTo>
                  <a:pt x="128016" y="210312"/>
                </a:moveTo>
                <a:cubicBezTo>
                  <a:pt x="143166" y="210312"/>
                  <a:pt x="155448" y="198030"/>
                  <a:pt x="155448" y="182880"/>
                </a:cubicBezTo>
                <a:cubicBezTo>
                  <a:pt x="155448" y="167730"/>
                  <a:pt x="143166" y="155448"/>
                  <a:pt x="128016" y="155448"/>
                </a:cubicBezTo>
                <a:cubicBezTo>
                  <a:pt x="112866" y="155448"/>
                  <a:pt x="100584" y="167730"/>
                  <a:pt x="100584" y="182880"/>
                </a:cubicBezTo>
                <a:cubicBezTo>
                  <a:pt x="100584" y="198030"/>
                  <a:pt x="112866" y="210312"/>
                  <a:pt x="128016" y="210312"/>
                </a:cubicBezTo>
                <a:lnTo>
                  <a:pt x="128016" y="21031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Ensuring student safety is crucial during lessons.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Clear guidelines create a secure environment.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Student Safety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6290"/>
                </a:moveTo>
                <a:lnTo>
                  <a:pt x="52149" y="91726"/>
                </a:lnTo>
                <a:cubicBezTo>
                  <a:pt x="47935" y="93512"/>
                  <a:pt x="45649" y="97298"/>
                  <a:pt x="45720" y="100870"/>
                </a:cubicBezTo>
                <a:cubicBezTo>
                  <a:pt x="46077" y="166164"/>
                  <a:pt x="73152" y="278963"/>
                  <a:pt x="178880" y="329541"/>
                </a:cubicBezTo>
                <a:cubicBezTo>
                  <a:pt x="181451" y="330756"/>
                  <a:pt x="184452" y="330756"/>
                  <a:pt x="186952" y="329541"/>
                </a:cubicBezTo>
                <a:cubicBezTo>
                  <a:pt x="292679" y="278892"/>
                  <a:pt x="319754" y="166164"/>
                  <a:pt x="320040" y="100798"/>
                </a:cubicBezTo>
                <a:cubicBezTo>
                  <a:pt x="320040" y="97226"/>
                  <a:pt x="317825" y="93512"/>
                  <a:pt x="313611" y="91654"/>
                </a:cubicBezTo>
                <a:lnTo>
                  <a:pt x="182880" y="36290"/>
                </a:lnTo>
                <a:moveTo>
                  <a:pt x="192453" y="3072"/>
                </a:moveTo>
                <a:lnTo>
                  <a:pt x="326969" y="60150"/>
                </a:lnTo>
                <a:cubicBezTo>
                  <a:pt x="342686" y="66794"/>
                  <a:pt x="354401" y="82296"/>
                  <a:pt x="354330" y="101013"/>
                </a:cubicBezTo>
                <a:cubicBezTo>
                  <a:pt x="353973" y="171879"/>
                  <a:pt x="324826" y="301538"/>
                  <a:pt x="201740" y="360474"/>
                </a:cubicBezTo>
                <a:cubicBezTo>
                  <a:pt x="189809" y="366189"/>
                  <a:pt x="175951" y="366189"/>
                  <a:pt x="164021" y="360474"/>
                </a:cubicBezTo>
                <a:cubicBezTo>
                  <a:pt x="40934" y="301538"/>
                  <a:pt x="11787" y="171879"/>
                  <a:pt x="11430" y="101013"/>
                </a:cubicBezTo>
                <a:cubicBezTo>
                  <a:pt x="11359" y="82296"/>
                  <a:pt x="23074" y="66794"/>
                  <a:pt x="38791" y="60150"/>
                </a:cubicBezTo>
                <a:lnTo>
                  <a:pt x="173379" y="3072"/>
                </a:lnTo>
                <a:cubicBezTo>
                  <a:pt x="176308" y="1715"/>
                  <a:pt x="179594" y="1000"/>
                  <a:pt x="182880" y="1000"/>
                </a:cubicBezTo>
                <a:cubicBezTo>
                  <a:pt x="186166" y="1000"/>
                  <a:pt x="189452" y="1715"/>
                  <a:pt x="192453" y="3072"/>
                </a:cubicBezTo>
                <a:lnTo>
                  <a:pt x="192453" y="307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the Power of Prefixes and Suffixes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Teaching Tips and Tricks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Tailor instruction to meet diverse learner needs with varied resources.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Provide additional support or challenges based on individual progress.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Differentiation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31445" y="57150"/>
                </a:moveTo>
                <a:lnTo>
                  <a:pt x="234315" y="57150"/>
                </a:lnTo>
                <a:cubicBezTo>
                  <a:pt x="237458" y="57150"/>
                  <a:pt x="240030" y="59722"/>
                  <a:pt x="240030" y="62865"/>
                </a:cubicBezTo>
                <a:lnTo>
                  <a:pt x="240030" y="91440"/>
                </a:lnTo>
                <a:lnTo>
                  <a:pt x="125730" y="91440"/>
                </a:lnTo>
                <a:lnTo>
                  <a:pt x="125730" y="62865"/>
                </a:lnTo>
                <a:cubicBezTo>
                  <a:pt x="125730" y="59722"/>
                  <a:pt x="128302" y="57150"/>
                  <a:pt x="131445" y="57150"/>
                </a:cubicBezTo>
                <a:lnTo>
                  <a:pt x="131445" y="57150"/>
                </a:lnTo>
                <a:moveTo>
                  <a:pt x="91440" y="62865"/>
                </a:moveTo>
                <a:lnTo>
                  <a:pt x="91440" y="91440"/>
                </a:lnTo>
                <a:lnTo>
                  <a:pt x="71366" y="91440"/>
                </a:lnTo>
                <a:cubicBezTo>
                  <a:pt x="62294" y="91440"/>
                  <a:pt x="53578" y="95083"/>
                  <a:pt x="47149" y="101513"/>
                </a:cubicBezTo>
                <a:lnTo>
                  <a:pt x="10073" y="138517"/>
                </a:lnTo>
                <a:cubicBezTo>
                  <a:pt x="3643" y="144947"/>
                  <a:pt x="0" y="153662"/>
                  <a:pt x="0" y="162735"/>
                </a:cubicBezTo>
                <a:lnTo>
                  <a:pt x="0" y="234315"/>
                </a:lnTo>
                <a:lnTo>
                  <a:pt x="0" y="297180"/>
                </a:lnTo>
                <a:cubicBezTo>
                  <a:pt x="0" y="322397"/>
                  <a:pt x="20503" y="342900"/>
                  <a:pt x="45720" y="342900"/>
                </a:cubicBezTo>
                <a:lnTo>
                  <a:pt x="320040" y="342900"/>
                </a:lnTo>
                <a:cubicBezTo>
                  <a:pt x="345257" y="342900"/>
                  <a:pt x="365760" y="322397"/>
                  <a:pt x="365760" y="297180"/>
                </a:cubicBezTo>
                <a:lnTo>
                  <a:pt x="365760" y="234315"/>
                </a:lnTo>
                <a:lnTo>
                  <a:pt x="365760" y="162806"/>
                </a:lnTo>
                <a:cubicBezTo>
                  <a:pt x="365760" y="153733"/>
                  <a:pt x="362117" y="145018"/>
                  <a:pt x="355687" y="138589"/>
                </a:cubicBezTo>
                <a:lnTo>
                  <a:pt x="318611" y="101513"/>
                </a:lnTo>
                <a:cubicBezTo>
                  <a:pt x="312182" y="95083"/>
                  <a:pt x="303467" y="91440"/>
                  <a:pt x="294394" y="91440"/>
                </a:cubicBezTo>
                <a:lnTo>
                  <a:pt x="274320" y="91440"/>
                </a:lnTo>
                <a:lnTo>
                  <a:pt x="274320" y="62865"/>
                </a:lnTo>
                <a:cubicBezTo>
                  <a:pt x="274320" y="40791"/>
                  <a:pt x="256389" y="22860"/>
                  <a:pt x="234315" y="22860"/>
                </a:cubicBezTo>
                <a:lnTo>
                  <a:pt x="131445" y="22860"/>
                </a:lnTo>
                <a:cubicBezTo>
                  <a:pt x="109371" y="22860"/>
                  <a:pt x="91440" y="40791"/>
                  <a:pt x="91440" y="62865"/>
                </a:cubicBezTo>
                <a:lnTo>
                  <a:pt x="91440" y="62865"/>
                </a:lnTo>
                <a:moveTo>
                  <a:pt x="331470" y="217170"/>
                </a:moveTo>
                <a:lnTo>
                  <a:pt x="262890" y="217170"/>
                </a:lnTo>
                <a:lnTo>
                  <a:pt x="262890" y="205740"/>
                </a:lnTo>
                <a:cubicBezTo>
                  <a:pt x="262890" y="196239"/>
                  <a:pt x="255246" y="188595"/>
                  <a:pt x="245745" y="188595"/>
                </a:cubicBezTo>
                <a:cubicBezTo>
                  <a:pt x="236244" y="188595"/>
                  <a:pt x="228600" y="196239"/>
                  <a:pt x="228600" y="205740"/>
                </a:cubicBezTo>
                <a:lnTo>
                  <a:pt x="228600" y="217170"/>
                </a:lnTo>
                <a:lnTo>
                  <a:pt x="137160" y="217170"/>
                </a:lnTo>
                <a:lnTo>
                  <a:pt x="137160" y="205740"/>
                </a:lnTo>
                <a:cubicBezTo>
                  <a:pt x="137160" y="196239"/>
                  <a:pt x="129516" y="188595"/>
                  <a:pt x="120015" y="188595"/>
                </a:cubicBezTo>
                <a:cubicBezTo>
                  <a:pt x="110514" y="188595"/>
                  <a:pt x="102870" y="196239"/>
                  <a:pt x="102870" y="205740"/>
                </a:cubicBezTo>
                <a:lnTo>
                  <a:pt x="102870" y="217170"/>
                </a:lnTo>
                <a:lnTo>
                  <a:pt x="34290" y="217170"/>
                </a:lnTo>
                <a:lnTo>
                  <a:pt x="34290" y="162806"/>
                </a:lnTo>
                <a:lnTo>
                  <a:pt x="71366" y="125730"/>
                </a:lnTo>
                <a:lnTo>
                  <a:pt x="294394" y="125730"/>
                </a:lnTo>
                <a:lnTo>
                  <a:pt x="331470" y="162806"/>
                </a:lnTo>
                <a:lnTo>
                  <a:pt x="331470" y="217170"/>
                </a:lnTo>
                <a:moveTo>
                  <a:pt x="34290" y="251460"/>
                </a:moveTo>
                <a:lnTo>
                  <a:pt x="102870" y="251460"/>
                </a:lnTo>
                <a:lnTo>
                  <a:pt x="102870" y="262890"/>
                </a:lnTo>
                <a:cubicBezTo>
                  <a:pt x="102870" y="272391"/>
                  <a:pt x="110514" y="280035"/>
                  <a:pt x="120015" y="280035"/>
                </a:cubicBezTo>
                <a:cubicBezTo>
                  <a:pt x="129516" y="280035"/>
                  <a:pt x="137160" y="272391"/>
                  <a:pt x="137160" y="262890"/>
                </a:cubicBezTo>
                <a:lnTo>
                  <a:pt x="137160" y="251460"/>
                </a:lnTo>
                <a:lnTo>
                  <a:pt x="228600" y="251460"/>
                </a:lnTo>
                <a:lnTo>
                  <a:pt x="228600" y="262890"/>
                </a:lnTo>
                <a:cubicBezTo>
                  <a:pt x="228600" y="272391"/>
                  <a:pt x="236244" y="280035"/>
                  <a:pt x="245745" y="280035"/>
                </a:cubicBezTo>
                <a:cubicBezTo>
                  <a:pt x="255246" y="280035"/>
                  <a:pt x="262890" y="272391"/>
                  <a:pt x="262890" y="262890"/>
                </a:cubicBezTo>
                <a:lnTo>
                  <a:pt x="262890" y="251460"/>
                </a:lnTo>
                <a:lnTo>
                  <a:pt x="331470" y="251460"/>
                </a:lnTo>
                <a:lnTo>
                  <a:pt x="331470" y="297180"/>
                </a:lnTo>
                <a:cubicBezTo>
                  <a:pt x="331470" y="303467"/>
                  <a:pt x="326327" y="308610"/>
                  <a:pt x="320040" y="308610"/>
                </a:cubicBezTo>
                <a:lnTo>
                  <a:pt x="45720" y="308610"/>
                </a:lnTo>
                <a:cubicBezTo>
                  <a:pt x="39434" y="308610"/>
                  <a:pt x="34290" y="303467"/>
                  <a:pt x="34290" y="297180"/>
                </a:cubicBezTo>
                <a:lnTo>
                  <a:pt x="34290" y="2514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Utilize charts and diagrams to illustrate prefixes and suffixes.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Incorporate educational videos from platforms like YouTube to enhance understanding.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Visual Aids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0640" y="91440"/>
                </a:moveTo>
                <a:cubicBezTo>
                  <a:pt x="35052" y="91440"/>
                  <a:pt x="30480" y="96012"/>
                  <a:pt x="30480" y="101600"/>
                </a:cubicBezTo>
                <a:lnTo>
                  <a:pt x="30480" y="264160"/>
                </a:lnTo>
                <a:cubicBezTo>
                  <a:pt x="30480" y="269748"/>
                  <a:pt x="35052" y="274320"/>
                  <a:pt x="40640" y="274320"/>
                </a:cubicBezTo>
                <a:lnTo>
                  <a:pt x="203200" y="274320"/>
                </a:lnTo>
                <a:cubicBezTo>
                  <a:pt x="208788" y="274320"/>
                  <a:pt x="213360" y="269748"/>
                  <a:pt x="213360" y="264160"/>
                </a:cubicBezTo>
                <a:lnTo>
                  <a:pt x="213360" y="101600"/>
                </a:lnTo>
                <a:cubicBezTo>
                  <a:pt x="213360" y="96012"/>
                  <a:pt x="208788" y="91440"/>
                  <a:pt x="203200" y="91440"/>
                </a:cubicBezTo>
                <a:lnTo>
                  <a:pt x="40640" y="91440"/>
                </a:lnTo>
                <a:moveTo>
                  <a:pt x="0" y="101600"/>
                </a:moveTo>
                <a:cubicBezTo>
                  <a:pt x="0" y="79185"/>
                  <a:pt x="18224" y="60960"/>
                  <a:pt x="40640" y="60960"/>
                </a:cubicBezTo>
                <a:lnTo>
                  <a:pt x="203200" y="60960"/>
                </a:lnTo>
                <a:cubicBezTo>
                  <a:pt x="225616" y="60960"/>
                  <a:pt x="243840" y="79184"/>
                  <a:pt x="243840" y="101600"/>
                </a:cubicBezTo>
                <a:lnTo>
                  <a:pt x="243840" y="122555"/>
                </a:lnTo>
                <a:lnTo>
                  <a:pt x="243840" y="243205"/>
                </a:lnTo>
                <a:lnTo>
                  <a:pt x="243840" y="264160"/>
                </a:lnTo>
                <a:cubicBezTo>
                  <a:pt x="243840" y="286576"/>
                  <a:pt x="225616" y="304800"/>
                  <a:pt x="203200" y="304800"/>
                </a:cubicBezTo>
                <a:lnTo>
                  <a:pt x="40640" y="304800"/>
                </a:lnTo>
                <a:cubicBezTo>
                  <a:pt x="18225" y="304800"/>
                  <a:pt x="0" y="286576"/>
                  <a:pt x="0" y="264160"/>
                </a:cubicBezTo>
                <a:lnTo>
                  <a:pt x="0" y="101600"/>
                </a:lnTo>
                <a:moveTo>
                  <a:pt x="335280" y="251079"/>
                </a:moveTo>
                <a:lnTo>
                  <a:pt x="335280" y="114745"/>
                </a:lnTo>
                <a:lnTo>
                  <a:pt x="264160" y="146685"/>
                </a:lnTo>
                <a:lnTo>
                  <a:pt x="264160" y="113284"/>
                </a:lnTo>
                <a:lnTo>
                  <a:pt x="330390" y="83502"/>
                </a:lnTo>
                <a:cubicBezTo>
                  <a:pt x="333629" y="82042"/>
                  <a:pt x="337121" y="81280"/>
                  <a:pt x="340677" y="81280"/>
                </a:cubicBezTo>
                <a:cubicBezTo>
                  <a:pt x="354520" y="81280"/>
                  <a:pt x="365760" y="92519"/>
                  <a:pt x="365760" y="106362"/>
                </a:cubicBezTo>
                <a:lnTo>
                  <a:pt x="365760" y="259397"/>
                </a:lnTo>
                <a:cubicBezTo>
                  <a:pt x="365760" y="273240"/>
                  <a:pt x="354520" y="284480"/>
                  <a:pt x="340677" y="284480"/>
                </a:cubicBezTo>
                <a:cubicBezTo>
                  <a:pt x="337121" y="284480"/>
                  <a:pt x="333629" y="283718"/>
                  <a:pt x="330390" y="282257"/>
                </a:cubicBezTo>
                <a:lnTo>
                  <a:pt x="264160" y="252476"/>
                </a:lnTo>
                <a:lnTo>
                  <a:pt x="264160" y="219075"/>
                </a:lnTo>
                <a:lnTo>
                  <a:pt x="335280" y="251079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Engage students with prefixes and suffixes through interactive activities.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games to reinforce learning.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Teaching Strategies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9728" y="100584"/>
                </a:moveTo>
                <a:cubicBezTo>
                  <a:pt x="64294" y="100584"/>
                  <a:pt x="27432" y="137446"/>
                  <a:pt x="27432" y="182880"/>
                </a:cubicBezTo>
                <a:cubicBezTo>
                  <a:pt x="27432" y="228314"/>
                  <a:pt x="64294" y="265176"/>
                  <a:pt x="109728" y="265176"/>
                </a:cubicBezTo>
                <a:lnTo>
                  <a:pt x="256032" y="265176"/>
                </a:lnTo>
                <a:cubicBezTo>
                  <a:pt x="301466" y="265176"/>
                  <a:pt x="338328" y="228314"/>
                  <a:pt x="338328" y="182880"/>
                </a:cubicBezTo>
                <a:cubicBezTo>
                  <a:pt x="338328" y="137446"/>
                  <a:pt x="301466" y="100584"/>
                  <a:pt x="256032" y="100584"/>
                </a:cubicBezTo>
                <a:lnTo>
                  <a:pt x="109728" y="100584"/>
                </a:lnTo>
                <a:moveTo>
                  <a:pt x="0" y="182880"/>
                </a:moveTo>
                <a:cubicBezTo>
                  <a:pt x="0" y="122301"/>
                  <a:pt x="49149" y="73152"/>
                  <a:pt x="109728" y="73152"/>
                </a:cubicBezTo>
                <a:lnTo>
                  <a:pt x="256032" y="73152"/>
                </a:lnTo>
                <a:cubicBezTo>
                  <a:pt x="316611" y="73152"/>
                  <a:pt x="365760" y="122301"/>
                  <a:pt x="365760" y="182880"/>
                </a:cubicBezTo>
                <a:cubicBezTo>
                  <a:pt x="365760" y="243459"/>
                  <a:pt x="316611" y="292608"/>
                  <a:pt x="256032" y="292608"/>
                </a:cubicBezTo>
                <a:lnTo>
                  <a:pt x="109728" y="292608"/>
                </a:lnTo>
                <a:cubicBezTo>
                  <a:pt x="49149" y="292608"/>
                  <a:pt x="0" y="243459"/>
                  <a:pt x="0" y="182880"/>
                </a:cubicBezTo>
                <a:moveTo>
                  <a:pt x="132588" y="150876"/>
                </a:moveTo>
                <a:lnTo>
                  <a:pt x="132588" y="169164"/>
                </a:lnTo>
                <a:lnTo>
                  <a:pt x="150876" y="169164"/>
                </a:lnTo>
                <a:cubicBezTo>
                  <a:pt x="158477" y="169164"/>
                  <a:pt x="164592" y="175279"/>
                  <a:pt x="164592" y="182880"/>
                </a:cubicBezTo>
                <a:cubicBezTo>
                  <a:pt x="164592" y="190481"/>
                  <a:pt x="158477" y="196596"/>
                  <a:pt x="150876" y="196596"/>
                </a:cubicBezTo>
                <a:lnTo>
                  <a:pt x="132588" y="196596"/>
                </a:lnTo>
                <a:lnTo>
                  <a:pt x="132588" y="214884"/>
                </a:lnTo>
                <a:cubicBezTo>
                  <a:pt x="132588" y="222485"/>
                  <a:pt x="126473" y="228600"/>
                  <a:pt x="118872" y="228600"/>
                </a:cubicBezTo>
                <a:cubicBezTo>
                  <a:pt x="111271" y="228600"/>
                  <a:pt x="105156" y="222485"/>
                  <a:pt x="105156" y="214884"/>
                </a:cubicBezTo>
                <a:lnTo>
                  <a:pt x="105156" y="196596"/>
                </a:lnTo>
                <a:lnTo>
                  <a:pt x="86868" y="196596"/>
                </a:lnTo>
                <a:cubicBezTo>
                  <a:pt x="79267" y="196596"/>
                  <a:pt x="73152" y="190481"/>
                  <a:pt x="73152" y="182880"/>
                </a:cubicBezTo>
                <a:cubicBezTo>
                  <a:pt x="73152" y="175279"/>
                  <a:pt x="79267" y="169164"/>
                  <a:pt x="86868" y="169164"/>
                </a:cubicBezTo>
                <a:lnTo>
                  <a:pt x="105156" y="169164"/>
                </a:lnTo>
                <a:lnTo>
                  <a:pt x="105156" y="150876"/>
                </a:lnTo>
                <a:cubicBezTo>
                  <a:pt x="105156" y="143275"/>
                  <a:pt x="111271" y="137160"/>
                  <a:pt x="118872" y="137160"/>
                </a:cubicBezTo>
                <a:cubicBezTo>
                  <a:pt x="126473" y="137160"/>
                  <a:pt x="132588" y="143275"/>
                  <a:pt x="132588" y="150876"/>
                </a:cubicBezTo>
                <a:lnTo>
                  <a:pt x="132588" y="150876"/>
                </a:lnTo>
                <a:moveTo>
                  <a:pt x="228600" y="192024"/>
                </a:moveTo>
                <a:cubicBezTo>
                  <a:pt x="238700" y="192024"/>
                  <a:pt x="246888" y="200212"/>
                  <a:pt x="246888" y="210312"/>
                </a:cubicBezTo>
                <a:cubicBezTo>
                  <a:pt x="246888" y="220412"/>
                  <a:pt x="238700" y="228600"/>
                  <a:pt x="228600" y="228600"/>
                </a:cubicBezTo>
                <a:cubicBezTo>
                  <a:pt x="218500" y="228600"/>
                  <a:pt x="210312" y="220412"/>
                  <a:pt x="210312" y="210312"/>
                </a:cubicBezTo>
                <a:cubicBezTo>
                  <a:pt x="210312" y="200212"/>
                  <a:pt x="218500" y="192024"/>
                  <a:pt x="228600" y="192024"/>
                </a:cubicBezTo>
                <a:lnTo>
                  <a:pt x="228600" y="192024"/>
                </a:lnTo>
                <a:moveTo>
                  <a:pt x="246888" y="155448"/>
                </a:moveTo>
                <a:cubicBezTo>
                  <a:pt x="246888" y="145348"/>
                  <a:pt x="255076" y="137160"/>
                  <a:pt x="265176" y="137160"/>
                </a:cubicBezTo>
                <a:cubicBezTo>
                  <a:pt x="275276" y="137160"/>
                  <a:pt x="283464" y="145348"/>
                  <a:pt x="283464" y="155448"/>
                </a:cubicBezTo>
                <a:cubicBezTo>
                  <a:pt x="283464" y="165548"/>
                  <a:pt x="275276" y="173736"/>
                  <a:pt x="265176" y="173736"/>
                </a:cubicBezTo>
                <a:cubicBezTo>
                  <a:pt x="255076" y="173736"/>
                  <a:pt x="246888" y="165548"/>
                  <a:pt x="246888" y="155448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the Power of Prefixes and Suffixes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Takeaways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Engage in word games to reinforce your understanding of word structures.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Practice with diverse texts to enhance your decoding abilities.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9728" y="100584"/>
                </a:moveTo>
                <a:cubicBezTo>
                  <a:pt x="64294" y="100584"/>
                  <a:pt x="27432" y="137446"/>
                  <a:pt x="27432" y="182880"/>
                </a:cubicBezTo>
                <a:cubicBezTo>
                  <a:pt x="27432" y="228314"/>
                  <a:pt x="64294" y="265176"/>
                  <a:pt x="109728" y="265176"/>
                </a:cubicBezTo>
                <a:lnTo>
                  <a:pt x="256032" y="265176"/>
                </a:lnTo>
                <a:cubicBezTo>
                  <a:pt x="301466" y="265176"/>
                  <a:pt x="338328" y="228314"/>
                  <a:pt x="338328" y="182880"/>
                </a:cubicBezTo>
                <a:cubicBezTo>
                  <a:pt x="338328" y="137446"/>
                  <a:pt x="301466" y="100584"/>
                  <a:pt x="256032" y="100584"/>
                </a:cubicBezTo>
                <a:lnTo>
                  <a:pt x="109728" y="100584"/>
                </a:lnTo>
                <a:moveTo>
                  <a:pt x="0" y="182880"/>
                </a:moveTo>
                <a:cubicBezTo>
                  <a:pt x="0" y="122301"/>
                  <a:pt x="49149" y="73152"/>
                  <a:pt x="109728" y="73152"/>
                </a:cubicBezTo>
                <a:lnTo>
                  <a:pt x="256032" y="73152"/>
                </a:lnTo>
                <a:cubicBezTo>
                  <a:pt x="316611" y="73152"/>
                  <a:pt x="365760" y="122301"/>
                  <a:pt x="365760" y="182880"/>
                </a:cubicBezTo>
                <a:cubicBezTo>
                  <a:pt x="365760" y="243459"/>
                  <a:pt x="316611" y="292608"/>
                  <a:pt x="256032" y="292608"/>
                </a:cubicBezTo>
                <a:lnTo>
                  <a:pt x="109728" y="292608"/>
                </a:lnTo>
                <a:cubicBezTo>
                  <a:pt x="49149" y="292608"/>
                  <a:pt x="0" y="243459"/>
                  <a:pt x="0" y="182880"/>
                </a:cubicBezTo>
                <a:moveTo>
                  <a:pt x="132588" y="150876"/>
                </a:moveTo>
                <a:lnTo>
                  <a:pt x="132588" y="169164"/>
                </a:lnTo>
                <a:lnTo>
                  <a:pt x="150876" y="169164"/>
                </a:lnTo>
                <a:cubicBezTo>
                  <a:pt x="158477" y="169164"/>
                  <a:pt x="164592" y="175279"/>
                  <a:pt x="164592" y="182880"/>
                </a:cubicBezTo>
                <a:cubicBezTo>
                  <a:pt x="164592" y="190481"/>
                  <a:pt x="158477" y="196596"/>
                  <a:pt x="150876" y="196596"/>
                </a:cubicBezTo>
                <a:lnTo>
                  <a:pt x="132588" y="196596"/>
                </a:lnTo>
                <a:lnTo>
                  <a:pt x="132588" y="214884"/>
                </a:lnTo>
                <a:cubicBezTo>
                  <a:pt x="132588" y="222485"/>
                  <a:pt x="126473" y="228600"/>
                  <a:pt x="118872" y="228600"/>
                </a:cubicBezTo>
                <a:cubicBezTo>
                  <a:pt x="111271" y="228600"/>
                  <a:pt x="105156" y="222485"/>
                  <a:pt x="105156" y="214884"/>
                </a:cubicBezTo>
                <a:lnTo>
                  <a:pt x="105156" y="196596"/>
                </a:lnTo>
                <a:lnTo>
                  <a:pt x="86868" y="196596"/>
                </a:lnTo>
                <a:cubicBezTo>
                  <a:pt x="79267" y="196596"/>
                  <a:pt x="73152" y="190481"/>
                  <a:pt x="73152" y="182880"/>
                </a:cubicBezTo>
                <a:cubicBezTo>
                  <a:pt x="73152" y="175279"/>
                  <a:pt x="79267" y="169164"/>
                  <a:pt x="86868" y="169164"/>
                </a:cubicBezTo>
                <a:lnTo>
                  <a:pt x="105156" y="169164"/>
                </a:lnTo>
                <a:lnTo>
                  <a:pt x="105156" y="150876"/>
                </a:lnTo>
                <a:cubicBezTo>
                  <a:pt x="105156" y="143275"/>
                  <a:pt x="111271" y="137160"/>
                  <a:pt x="118872" y="137160"/>
                </a:cubicBezTo>
                <a:cubicBezTo>
                  <a:pt x="126473" y="137160"/>
                  <a:pt x="132588" y="143275"/>
                  <a:pt x="132588" y="150876"/>
                </a:cubicBezTo>
                <a:lnTo>
                  <a:pt x="132588" y="150876"/>
                </a:lnTo>
                <a:moveTo>
                  <a:pt x="228600" y="192024"/>
                </a:moveTo>
                <a:cubicBezTo>
                  <a:pt x="238700" y="192024"/>
                  <a:pt x="246888" y="200212"/>
                  <a:pt x="246888" y="210312"/>
                </a:cubicBezTo>
                <a:cubicBezTo>
                  <a:pt x="246888" y="220412"/>
                  <a:pt x="238700" y="228600"/>
                  <a:pt x="228600" y="228600"/>
                </a:cubicBezTo>
                <a:cubicBezTo>
                  <a:pt x="218500" y="228600"/>
                  <a:pt x="210312" y="220412"/>
                  <a:pt x="210312" y="210312"/>
                </a:cubicBezTo>
                <a:cubicBezTo>
                  <a:pt x="210312" y="200212"/>
                  <a:pt x="218500" y="192024"/>
                  <a:pt x="228600" y="192024"/>
                </a:cubicBezTo>
                <a:lnTo>
                  <a:pt x="228600" y="192024"/>
                </a:lnTo>
                <a:moveTo>
                  <a:pt x="246888" y="155448"/>
                </a:moveTo>
                <a:cubicBezTo>
                  <a:pt x="246888" y="145348"/>
                  <a:pt x="255076" y="137160"/>
                  <a:pt x="265176" y="137160"/>
                </a:cubicBezTo>
                <a:cubicBezTo>
                  <a:pt x="275276" y="137160"/>
                  <a:pt x="283464" y="145348"/>
                  <a:pt x="283464" y="155448"/>
                </a:cubicBezTo>
                <a:cubicBezTo>
                  <a:pt x="283464" y="165548"/>
                  <a:pt x="275276" y="173736"/>
                  <a:pt x="265176" y="173736"/>
                </a:cubicBezTo>
                <a:cubicBezTo>
                  <a:pt x="255076" y="173736"/>
                  <a:pt x="246888" y="165548"/>
                  <a:pt x="246888" y="155448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prefixes and suffixes is vital for decoding unfamiliar words.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helps readers infer the meanings of new words more effectively.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Word Structure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Decoding skills are crucial for reading comprehension.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enable readers to break down unfamiliar words into simpler parts.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Decoding Skills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9657" y="54935"/>
                </a:moveTo>
                <a:cubicBezTo>
                  <a:pt x="108299" y="59793"/>
                  <a:pt x="104799" y="63794"/>
                  <a:pt x="100227" y="65865"/>
                </a:cubicBezTo>
                <a:cubicBezTo>
                  <a:pt x="88368" y="71223"/>
                  <a:pt x="80081" y="83082"/>
                  <a:pt x="80010" y="96941"/>
                </a:cubicBezTo>
                <a:cubicBezTo>
                  <a:pt x="79939" y="103441"/>
                  <a:pt x="76295" y="109299"/>
                  <a:pt x="70509" y="112157"/>
                </a:cubicBezTo>
                <a:cubicBezTo>
                  <a:pt x="59150" y="117800"/>
                  <a:pt x="51435" y="129445"/>
                  <a:pt x="51435" y="142875"/>
                </a:cubicBezTo>
                <a:cubicBezTo>
                  <a:pt x="51435" y="147947"/>
                  <a:pt x="52507" y="152662"/>
                  <a:pt x="54435" y="156948"/>
                </a:cubicBezTo>
                <a:cubicBezTo>
                  <a:pt x="57579" y="163878"/>
                  <a:pt x="55793" y="171950"/>
                  <a:pt x="50078" y="176951"/>
                </a:cubicBezTo>
                <a:cubicBezTo>
                  <a:pt x="40362" y="185309"/>
                  <a:pt x="34290" y="197668"/>
                  <a:pt x="34290" y="211455"/>
                </a:cubicBezTo>
                <a:cubicBezTo>
                  <a:pt x="34290" y="225885"/>
                  <a:pt x="40934" y="238673"/>
                  <a:pt x="51364" y="247102"/>
                </a:cubicBezTo>
                <a:cubicBezTo>
                  <a:pt x="56150" y="250960"/>
                  <a:pt x="58507" y="257104"/>
                  <a:pt x="57579" y="263176"/>
                </a:cubicBezTo>
                <a:cubicBezTo>
                  <a:pt x="57293" y="264962"/>
                  <a:pt x="57150" y="266748"/>
                  <a:pt x="57150" y="268605"/>
                </a:cubicBezTo>
                <a:cubicBezTo>
                  <a:pt x="57150" y="287250"/>
                  <a:pt x="72009" y="302395"/>
                  <a:pt x="90511" y="302895"/>
                </a:cubicBezTo>
                <a:cubicBezTo>
                  <a:pt x="97084" y="303109"/>
                  <a:pt x="102941" y="306967"/>
                  <a:pt x="105656" y="312968"/>
                </a:cubicBezTo>
                <a:cubicBezTo>
                  <a:pt x="110585" y="323898"/>
                  <a:pt x="121587" y="331470"/>
                  <a:pt x="134302" y="331470"/>
                </a:cubicBezTo>
                <a:cubicBezTo>
                  <a:pt x="151662" y="331470"/>
                  <a:pt x="165735" y="317397"/>
                  <a:pt x="165735" y="300038"/>
                </a:cubicBezTo>
                <a:lnTo>
                  <a:pt x="165735" y="62865"/>
                </a:lnTo>
                <a:cubicBezTo>
                  <a:pt x="165735" y="47077"/>
                  <a:pt x="152948" y="34290"/>
                  <a:pt x="137160" y="34290"/>
                </a:cubicBezTo>
                <a:cubicBezTo>
                  <a:pt x="124158" y="34290"/>
                  <a:pt x="113086" y="43005"/>
                  <a:pt x="109657" y="54935"/>
                </a:cubicBezTo>
                <a:lnTo>
                  <a:pt x="109657" y="54935"/>
                </a:lnTo>
                <a:moveTo>
                  <a:pt x="182880" y="344329"/>
                </a:moveTo>
                <a:cubicBezTo>
                  <a:pt x="170879" y="357545"/>
                  <a:pt x="153519" y="365760"/>
                  <a:pt x="134303" y="365760"/>
                </a:cubicBezTo>
                <a:cubicBezTo>
                  <a:pt x="111300" y="365760"/>
                  <a:pt x="91083" y="353973"/>
                  <a:pt x="79367" y="336113"/>
                </a:cubicBezTo>
                <a:cubicBezTo>
                  <a:pt x="47220" y="330398"/>
                  <a:pt x="22860" y="302324"/>
                  <a:pt x="22860" y="268605"/>
                </a:cubicBezTo>
                <a:cubicBezTo>
                  <a:pt x="22860" y="268248"/>
                  <a:pt x="22860" y="267819"/>
                  <a:pt x="22860" y="267462"/>
                </a:cubicBezTo>
                <a:cubicBezTo>
                  <a:pt x="8715" y="253032"/>
                  <a:pt x="0" y="233243"/>
                  <a:pt x="0" y="211455"/>
                </a:cubicBezTo>
                <a:cubicBezTo>
                  <a:pt x="0" y="191595"/>
                  <a:pt x="7215" y="173450"/>
                  <a:pt x="19145" y="159520"/>
                </a:cubicBezTo>
                <a:cubicBezTo>
                  <a:pt x="17859" y="154162"/>
                  <a:pt x="17145" y="148590"/>
                  <a:pt x="17145" y="142875"/>
                </a:cubicBezTo>
                <a:cubicBezTo>
                  <a:pt x="17145" y="119586"/>
                  <a:pt x="28789" y="98941"/>
                  <a:pt x="46506" y="86582"/>
                </a:cubicBezTo>
                <a:cubicBezTo>
                  <a:pt x="49721" y="65937"/>
                  <a:pt x="62079" y="48363"/>
                  <a:pt x="79296" y="38148"/>
                </a:cubicBezTo>
                <a:cubicBezTo>
                  <a:pt x="88940" y="15716"/>
                  <a:pt x="111228" y="0"/>
                  <a:pt x="137160" y="0"/>
                </a:cubicBezTo>
                <a:cubicBezTo>
                  <a:pt x="155162" y="0"/>
                  <a:pt x="171450" y="7572"/>
                  <a:pt x="182880" y="19717"/>
                </a:cubicBezTo>
                <a:cubicBezTo>
                  <a:pt x="194310" y="7572"/>
                  <a:pt x="210598" y="0"/>
                  <a:pt x="228600" y="0"/>
                </a:cubicBezTo>
                <a:cubicBezTo>
                  <a:pt x="254532" y="0"/>
                  <a:pt x="276820" y="15716"/>
                  <a:pt x="286393" y="38148"/>
                </a:cubicBezTo>
                <a:cubicBezTo>
                  <a:pt x="303609" y="48363"/>
                  <a:pt x="316040" y="65937"/>
                  <a:pt x="319183" y="86582"/>
                </a:cubicBezTo>
                <a:cubicBezTo>
                  <a:pt x="336971" y="98941"/>
                  <a:pt x="348615" y="119586"/>
                  <a:pt x="348615" y="142875"/>
                </a:cubicBezTo>
                <a:cubicBezTo>
                  <a:pt x="348615" y="148590"/>
                  <a:pt x="347901" y="154162"/>
                  <a:pt x="346615" y="159520"/>
                </a:cubicBezTo>
                <a:cubicBezTo>
                  <a:pt x="358545" y="173522"/>
                  <a:pt x="365760" y="191667"/>
                  <a:pt x="365760" y="211455"/>
                </a:cubicBezTo>
                <a:cubicBezTo>
                  <a:pt x="365760" y="233243"/>
                  <a:pt x="357045" y="253032"/>
                  <a:pt x="342900" y="267462"/>
                </a:cubicBezTo>
                <a:cubicBezTo>
                  <a:pt x="342900" y="267819"/>
                  <a:pt x="342900" y="268248"/>
                  <a:pt x="342900" y="268605"/>
                </a:cubicBezTo>
                <a:cubicBezTo>
                  <a:pt x="342900" y="302395"/>
                  <a:pt x="318540" y="330398"/>
                  <a:pt x="286393" y="336113"/>
                </a:cubicBezTo>
                <a:cubicBezTo>
                  <a:pt x="274677" y="353973"/>
                  <a:pt x="254460" y="365760"/>
                  <a:pt x="231457" y="365760"/>
                </a:cubicBezTo>
                <a:cubicBezTo>
                  <a:pt x="212241" y="365760"/>
                  <a:pt x="194881" y="357473"/>
                  <a:pt x="182880" y="344329"/>
                </a:cubicBezTo>
                <a:lnTo>
                  <a:pt x="182880" y="344329"/>
                </a:lnTo>
                <a:moveTo>
                  <a:pt x="200025" y="300038"/>
                </a:moveTo>
                <a:cubicBezTo>
                  <a:pt x="200025" y="317397"/>
                  <a:pt x="214098" y="331470"/>
                  <a:pt x="231458" y="331470"/>
                </a:cubicBezTo>
                <a:cubicBezTo>
                  <a:pt x="244173" y="331470"/>
                  <a:pt x="255175" y="323898"/>
                  <a:pt x="260104" y="312968"/>
                </a:cubicBezTo>
                <a:cubicBezTo>
                  <a:pt x="262819" y="306967"/>
                  <a:pt x="268676" y="303038"/>
                  <a:pt x="275249" y="302895"/>
                </a:cubicBezTo>
                <a:cubicBezTo>
                  <a:pt x="293751" y="302395"/>
                  <a:pt x="308610" y="287250"/>
                  <a:pt x="308610" y="268605"/>
                </a:cubicBezTo>
                <a:cubicBezTo>
                  <a:pt x="308610" y="266748"/>
                  <a:pt x="308467" y="264890"/>
                  <a:pt x="308181" y="263176"/>
                </a:cubicBezTo>
                <a:cubicBezTo>
                  <a:pt x="307181" y="257104"/>
                  <a:pt x="309610" y="250960"/>
                  <a:pt x="314396" y="247102"/>
                </a:cubicBezTo>
                <a:cubicBezTo>
                  <a:pt x="324826" y="238673"/>
                  <a:pt x="331470" y="225885"/>
                  <a:pt x="331470" y="211455"/>
                </a:cubicBezTo>
                <a:cubicBezTo>
                  <a:pt x="331470" y="197668"/>
                  <a:pt x="325398" y="185309"/>
                  <a:pt x="315682" y="176951"/>
                </a:cubicBezTo>
                <a:cubicBezTo>
                  <a:pt x="309967" y="172021"/>
                  <a:pt x="308181" y="163878"/>
                  <a:pt x="311325" y="156948"/>
                </a:cubicBezTo>
                <a:cubicBezTo>
                  <a:pt x="313253" y="152662"/>
                  <a:pt x="314325" y="147947"/>
                  <a:pt x="314325" y="142875"/>
                </a:cubicBezTo>
                <a:cubicBezTo>
                  <a:pt x="314325" y="129445"/>
                  <a:pt x="306610" y="117800"/>
                  <a:pt x="295251" y="112157"/>
                </a:cubicBezTo>
                <a:cubicBezTo>
                  <a:pt x="289465" y="109299"/>
                  <a:pt x="285750" y="103370"/>
                  <a:pt x="285750" y="96941"/>
                </a:cubicBezTo>
                <a:cubicBezTo>
                  <a:pt x="285679" y="83153"/>
                  <a:pt x="277392" y="71223"/>
                  <a:pt x="265533" y="65865"/>
                </a:cubicBezTo>
                <a:cubicBezTo>
                  <a:pt x="260961" y="63794"/>
                  <a:pt x="257461" y="59793"/>
                  <a:pt x="256103" y="54935"/>
                </a:cubicBezTo>
                <a:cubicBezTo>
                  <a:pt x="252674" y="43005"/>
                  <a:pt x="241602" y="34290"/>
                  <a:pt x="228600" y="34290"/>
                </a:cubicBezTo>
                <a:cubicBezTo>
                  <a:pt x="212812" y="34290"/>
                  <a:pt x="200025" y="47077"/>
                  <a:pt x="200025" y="62865"/>
                </a:cubicBezTo>
                <a:lnTo>
                  <a:pt x="200025" y="300038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the Power of Prefixes and Suffixes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69" r="3446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Questions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Incorporate student feedback into planning.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Pose specific questions to clarify student needs.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Enhance Reflection Practices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14336" y="114264"/>
                </a:moveTo>
                <a:cubicBezTo>
                  <a:pt x="114336" y="82689"/>
                  <a:pt x="139910" y="57114"/>
                  <a:pt x="171486" y="57114"/>
                </a:cubicBezTo>
                <a:lnTo>
                  <a:pt x="194346" y="57114"/>
                </a:lnTo>
                <a:cubicBezTo>
                  <a:pt x="225921" y="57114"/>
                  <a:pt x="251496" y="82689"/>
                  <a:pt x="251496" y="114264"/>
                </a:cubicBezTo>
                <a:lnTo>
                  <a:pt x="251496" y="117550"/>
                </a:lnTo>
                <a:cubicBezTo>
                  <a:pt x="251496" y="134767"/>
                  <a:pt x="242923" y="150840"/>
                  <a:pt x="228564" y="160341"/>
                </a:cubicBezTo>
                <a:lnTo>
                  <a:pt x="191202" y="185273"/>
                </a:lnTo>
                <a:cubicBezTo>
                  <a:pt x="175343" y="195846"/>
                  <a:pt x="165771" y="213705"/>
                  <a:pt x="165771" y="232851"/>
                </a:cubicBezTo>
                <a:lnTo>
                  <a:pt x="165771" y="234279"/>
                </a:lnTo>
                <a:cubicBezTo>
                  <a:pt x="165771" y="243780"/>
                  <a:pt x="173415" y="251424"/>
                  <a:pt x="182916" y="251424"/>
                </a:cubicBezTo>
                <a:cubicBezTo>
                  <a:pt x="192417" y="251424"/>
                  <a:pt x="200061" y="243780"/>
                  <a:pt x="200061" y="234279"/>
                </a:cubicBezTo>
                <a:lnTo>
                  <a:pt x="200061" y="232851"/>
                </a:lnTo>
                <a:cubicBezTo>
                  <a:pt x="200061" y="225207"/>
                  <a:pt x="203847" y="218063"/>
                  <a:pt x="210205" y="213848"/>
                </a:cubicBezTo>
                <a:lnTo>
                  <a:pt x="247567" y="188916"/>
                </a:lnTo>
                <a:cubicBezTo>
                  <a:pt x="271427" y="172986"/>
                  <a:pt x="285714" y="146268"/>
                  <a:pt x="285714" y="117622"/>
                </a:cubicBezTo>
                <a:lnTo>
                  <a:pt x="285714" y="114336"/>
                </a:lnTo>
                <a:cubicBezTo>
                  <a:pt x="285714" y="63829"/>
                  <a:pt x="244781" y="22896"/>
                  <a:pt x="194274" y="22896"/>
                </a:cubicBezTo>
                <a:lnTo>
                  <a:pt x="171414" y="22896"/>
                </a:lnTo>
                <a:cubicBezTo>
                  <a:pt x="120979" y="22824"/>
                  <a:pt x="80046" y="63758"/>
                  <a:pt x="80046" y="114264"/>
                </a:cubicBezTo>
                <a:cubicBezTo>
                  <a:pt x="80046" y="123765"/>
                  <a:pt x="87690" y="131409"/>
                  <a:pt x="97191" y="131409"/>
                </a:cubicBezTo>
                <a:cubicBezTo>
                  <a:pt x="106692" y="131409"/>
                  <a:pt x="114336" y="123765"/>
                  <a:pt x="114336" y="114264"/>
                </a:cubicBezTo>
                <a:lnTo>
                  <a:pt x="114336" y="114264"/>
                </a:lnTo>
                <a:moveTo>
                  <a:pt x="182916" y="342864"/>
                </a:moveTo>
                <a:cubicBezTo>
                  <a:pt x="195541" y="342864"/>
                  <a:pt x="205776" y="332629"/>
                  <a:pt x="205776" y="320004"/>
                </a:cubicBezTo>
                <a:cubicBezTo>
                  <a:pt x="205776" y="307379"/>
                  <a:pt x="195541" y="297144"/>
                  <a:pt x="182916" y="297144"/>
                </a:cubicBezTo>
                <a:cubicBezTo>
                  <a:pt x="170291" y="297144"/>
                  <a:pt x="160056" y="307379"/>
                  <a:pt x="160056" y="320004"/>
                </a:cubicBezTo>
                <a:cubicBezTo>
                  <a:pt x="160056" y="332629"/>
                  <a:pt x="170291" y="342864"/>
                  <a:pt x="182916" y="342864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reflections to shape upcoming lessons.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Adapt strategies based on student insights.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Guide Future Teaching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58032" y="177808"/>
                </a:moveTo>
                <a:cubicBezTo>
                  <a:pt x="268319" y="163092"/>
                  <a:pt x="274320" y="145161"/>
                  <a:pt x="274320" y="125730"/>
                </a:cubicBezTo>
                <a:cubicBezTo>
                  <a:pt x="274320" y="75224"/>
                  <a:pt x="233386" y="34290"/>
                  <a:pt x="182880" y="34290"/>
                </a:cubicBezTo>
                <a:cubicBezTo>
                  <a:pt x="132374" y="34290"/>
                  <a:pt x="91440" y="75224"/>
                  <a:pt x="91440" y="125730"/>
                </a:cubicBezTo>
                <a:cubicBezTo>
                  <a:pt x="91440" y="145161"/>
                  <a:pt x="97441" y="163092"/>
                  <a:pt x="107728" y="177808"/>
                </a:cubicBezTo>
                <a:cubicBezTo>
                  <a:pt x="110371" y="181594"/>
                  <a:pt x="113514" y="185880"/>
                  <a:pt x="116872" y="190452"/>
                </a:cubicBezTo>
                <a:lnTo>
                  <a:pt x="116872" y="190452"/>
                </a:lnTo>
                <a:cubicBezTo>
                  <a:pt x="126087" y="203097"/>
                  <a:pt x="137089" y="218242"/>
                  <a:pt x="145304" y="233172"/>
                </a:cubicBezTo>
                <a:cubicBezTo>
                  <a:pt x="152733" y="246745"/>
                  <a:pt x="156520" y="260890"/>
                  <a:pt x="158377" y="274249"/>
                </a:cubicBezTo>
                <a:lnTo>
                  <a:pt x="123587" y="274320"/>
                </a:lnTo>
                <a:cubicBezTo>
                  <a:pt x="122015" y="265748"/>
                  <a:pt x="119372" y="257389"/>
                  <a:pt x="115157" y="249674"/>
                </a:cubicBezTo>
                <a:cubicBezTo>
                  <a:pt x="108085" y="236815"/>
                  <a:pt x="99298" y="224742"/>
                  <a:pt x="90511" y="212669"/>
                </a:cubicBezTo>
                <a:lnTo>
                  <a:pt x="90511" y="212669"/>
                </a:lnTo>
                <a:lnTo>
                  <a:pt x="90511" y="212669"/>
                </a:lnTo>
                <a:cubicBezTo>
                  <a:pt x="86797" y="207597"/>
                  <a:pt x="83082" y="202525"/>
                  <a:pt x="79510" y="197382"/>
                </a:cubicBezTo>
                <a:cubicBezTo>
                  <a:pt x="65437" y="177094"/>
                  <a:pt x="57150" y="152376"/>
                  <a:pt x="57150" y="125730"/>
                </a:cubicBezTo>
                <a:cubicBezTo>
                  <a:pt x="57150" y="56293"/>
                  <a:pt x="113443" y="0"/>
                  <a:pt x="182880" y="0"/>
                </a:cubicBezTo>
                <a:cubicBezTo>
                  <a:pt x="252317" y="0"/>
                  <a:pt x="308610" y="56293"/>
                  <a:pt x="308610" y="125730"/>
                </a:cubicBezTo>
                <a:cubicBezTo>
                  <a:pt x="308610" y="152376"/>
                  <a:pt x="300323" y="177094"/>
                  <a:pt x="286179" y="197382"/>
                </a:cubicBezTo>
                <a:cubicBezTo>
                  <a:pt x="282607" y="202525"/>
                  <a:pt x="278892" y="207597"/>
                  <a:pt x="275177" y="212669"/>
                </a:cubicBezTo>
                <a:lnTo>
                  <a:pt x="275177" y="212669"/>
                </a:lnTo>
                <a:lnTo>
                  <a:pt x="275177" y="212669"/>
                </a:lnTo>
                <a:cubicBezTo>
                  <a:pt x="266390" y="224671"/>
                  <a:pt x="257604" y="236744"/>
                  <a:pt x="250531" y="249674"/>
                </a:cubicBezTo>
                <a:cubicBezTo>
                  <a:pt x="246317" y="257389"/>
                  <a:pt x="243673" y="265747"/>
                  <a:pt x="242102" y="274320"/>
                </a:cubicBezTo>
                <a:lnTo>
                  <a:pt x="207383" y="274320"/>
                </a:lnTo>
                <a:cubicBezTo>
                  <a:pt x="209240" y="260961"/>
                  <a:pt x="213027" y="246745"/>
                  <a:pt x="220456" y="233243"/>
                </a:cubicBezTo>
                <a:cubicBezTo>
                  <a:pt x="228671" y="218313"/>
                  <a:pt x="239673" y="203168"/>
                  <a:pt x="248888" y="190524"/>
                </a:cubicBezTo>
                <a:lnTo>
                  <a:pt x="248888" y="190524"/>
                </a:lnTo>
                <a:lnTo>
                  <a:pt x="248888" y="190524"/>
                </a:lnTo>
                <a:lnTo>
                  <a:pt x="248888" y="190524"/>
                </a:lnTo>
                <a:cubicBezTo>
                  <a:pt x="252246" y="185952"/>
                  <a:pt x="255318" y="181666"/>
                  <a:pt x="257961" y="177879"/>
                </a:cubicBezTo>
                <a:lnTo>
                  <a:pt x="258032" y="177808"/>
                </a:lnTo>
                <a:moveTo>
                  <a:pt x="182880" y="91440"/>
                </a:moveTo>
                <a:cubicBezTo>
                  <a:pt x="163949" y="91440"/>
                  <a:pt x="148590" y="106799"/>
                  <a:pt x="148590" y="125730"/>
                </a:cubicBezTo>
                <a:cubicBezTo>
                  <a:pt x="148590" y="132017"/>
                  <a:pt x="143447" y="137160"/>
                  <a:pt x="137160" y="137160"/>
                </a:cubicBezTo>
                <a:cubicBezTo>
                  <a:pt x="130874" y="137160"/>
                  <a:pt x="125730" y="132017"/>
                  <a:pt x="125730" y="125730"/>
                </a:cubicBezTo>
                <a:cubicBezTo>
                  <a:pt x="125730" y="94155"/>
                  <a:pt x="151305" y="68580"/>
                  <a:pt x="182880" y="68580"/>
                </a:cubicBezTo>
                <a:cubicBezTo>
                  <a:pt x="189167" y="68580"/>
                  <a:pt x="194310" y="73723"/>
                  <a:pt x="194310" y="80010"/>
                </a:cubicBezTo>
                <a:cubicBezTo>
                  <a:pt x="194310" y="86296"/>
                  <a:pt x="189167" y="91440"/>
                  <a:pt x="182880" y="91440"/>
                </a:cubicBezTo>
                <a:lnTo>
                  <a:pt x="182880" y="91440"/>
                </a:lnTo>
                <a:moveTo>
                  <a:pt x="182880" y="365760"/>
                </a:moveTo>
                <a:cubicBezTo>
                  <a:pt x="151305" y="365760"/>
                  <a:pt x="125730" y="340185"/>
                  <a:pt x="125730" y="308610"/>
                </a:cubicBezTo>
                <a:lnTo>
                  <a:pt x="125730" y="297180"/>
                </a:lnTo>
                <a:lnTo>
                  <a:pt x="240030" y="297180"/>
                </a:lnTo>
                <a:lnTo>
                  <a:pt x="240030" y="308610"/>
                </a:lnTo>
                <a:cubicBezTo>
                  <a:pt x="240030" y="340185"/>
                  <a:pt x="214455" y="365760"/>
                  <a:pt x="182880" y="36576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Identify what worked well in the lesson.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Determine areas that need improvement.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Evaluate Lesson Impact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45745" y="45720"/>
                </a:moveTo>
                <a:lnTo>
                  <a:pt x="274320" y="45720"/>
                </a:lnTo>
                <a:cubicBezTo>
                  <a:pt x="299537" y="45720"/>
                  <a:pt x="320040" y="66223"/>
                  <a:pt x="320040" y="91440"/>
                </a:cubicBezTo>
                <a:lnTo>
                  <a:pt x="320040" y="320040"/>
                </a:lnTo>
                <a:cubicBezTo>
                  <a:pt x="320040" y="345257"/>
                  <a:pt x="299537" y="365760"/>
                  <a:pt x="274320" y="365760"/>
                </a:cubicBezTo>
                <a:lnTo>
                  <a:pt x="91440" y="365760"/>
                </a:lnTo>
                <a:cubicBezTo>
                  <a:pt x="66223" y="365760"/>
                  <a:pt x="45720" y="345257"/>
                  <a:pt x="45720" y="320040"/>
                </a:cubicBezTo>
                <a:lnTo>
                  <a:pt x="45720" y="91440"/>
                </a:lnTo>
                <a:cubicBezTo>
                  <a:pt x="45720" y="66223"/>
                  <a:pt x="66223" y="45720"/>
                  <a:pt x="91440" y="45720"/>
                </a:cubicBezTo>
                <a:lnTo>
                  <a:pt x="120015" y="45720"/>
                </a:lnTo>
                <a:lnTo>
                  <a:pt x="126873" y="45720"/>
                </a:lnTo>
                <a:cubicBezTo>
                  <a:pt x="132159" y="19645"/>
                  <a:pt x="155234" y="0"/>
                  <a:pt x="182880" y="0"/>
                </a:cubicBezTo>
                <a:cubicBezTo>
                  <a:pt x="210526" y="0"/>
                  <a:pt x="233601" y="19645"/>
                  <a:pt x="238887" y="45720"/>
                </a:cubicBezTo>
                <a:lnTo>
                  <a:pt x="245745" y="45720"/>
                </a:lnTo>
                <a:moveTo>
                  <a:pt x="91440" y="80010"/>
                </a:moveTo>
                <a:cubicBezTo>
                  <a:pt x="85154" y="80010"/>
                  <a:pt x="80010" y="85154"/>
                  <a:pt x="80010" y="91440"/>
                </a:cubicBezTo>
                <a:lnTo>
                  <a:pt x="80010" y="320040"/>
                </a:lnTo>
                <a:cubicBezTo>
                  <a:pt x="80010" y="326327"/>
                  <a:pt x="85154" y="331470"/>
                  <a:pt x="91440" y="331470"/>
                </a:cubicBezTo>
                <a:lnTo>
                  <a:pt x="274320" y="331470"/>
                </a:lnTo>
                <a:cubicBezTo>
                  <a:pt x="280606" y="331470"/>
                  <a:pt x="285750" y="326327"/>
                  <a:pt x="285750" y="320040"/>
                </a:cubicBezTo>
                <a:lnTo>
                  <a:pt x="285750" y="91440"/>
                </a:lnTo>
                <a:cubicBezTo>
                  <a:pt x="285750" y="85154"/>
                  <a:pt x="280606" y="80010"/>
                  <a:pt x="274320" y="80010"/>
                </a:cubicBezTo>
                <a:lnTo>
                  <a:pt x="262890" y="80010"/>
                </a:lnTo>
                <a:lnTo>
                  <a:pt x="262890" y="97155"/>
                </a:lnTo>
                <a:cubicBezTo>
                  <a:pt x="262890" y="106656"/>
                  <a:pt x="255246" y="114300"/>
                  <a:pt x="245745" y="114300"/>
                </a:cubicBezTo>
                <a:lnTo>
                  <a:pt x="182880" y="114300"/>
                </a:lnTo>
                <a:lnTo>
                  <a:pt x="120015" y="114300"/>
                </a:lnTo>
                <a:cubicBezTo>
                  <a:pt x="110514" y="114300"/>
                  <a:pt x="102870" y="106656"/>
                  <a:pt x="102870" y="97155"/>
                </a:cubicBezTo>
                <a:lnTo>
                  <a:pt x="102870" y="80010"/>
                </a:lnTo>
                <a:lnTo>
                  <a:pt x="91440" y="80010"/>
                </a:lnTo>
                <a:moveTo>
                  <a:pt x="182880" y="74295"/>
                </a:moveTo>
                <a:cubicBezTo>
                  <a:pt x="192349" y="74295"/>
                  <a:pt x="200025" y="66619"/>
                  <a:pt x="200025" y="57150"/>
                </a:cubicBezTo>
                <a:cubicBezTo>
                  <a:pt x="200025" y="47681"/>
                  <a:pt x="192349" y="40005"/>
                  <a:pt x="182880" y="40005"/>
                </a:cubicBezTo>
                <a:cubicBezTo>
                  <a:pt x="173411" y="40005"/>
                  <a:pt x="165735" y="47681"/>
                  <a:pt x="165735" y="57150"/>
                </a:cubicBezTo>
                <a:cubicBezTo>
                  <a:pt x="165735" y="66619"/>
                  <a:pt x="173411" y="74295"/>
                  <a:pt x="182880" y="74295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the Power of Prefixes and Suffixes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2500" r="3250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Provide resources to deepen understanding of prefixes and suffixes.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games and quizzes to enhance learning.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Building Understanding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Encourage real-world application of new skills.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Offer interactive exercises for practice.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Applying Skills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31445" y="57150"/>
                </a:moveTo>
                <a:lnTo>
                  <a:pt x="234315" y="57150"/>
                </a:lnTo>
                <a:cubicBezTo>
                  <a:pt x="237458" y="57150"/>
                  <a:pt x="240030" y="59722"/>
                  <a:pt x="240030" y="62865"/>
                </a:cubicBezTo>
                <a:lnTo>
                  <a:pt x="240030" y="91440"/>
                </a:lnTo>
                <a:lnTo>
                  <a:pt x="125730" y="91440"/>
                </a:lnTo>
                <a:lnTo>
                  <a:pt x="125730" y="62865"/>
                </a:lnTo>
                <a:cubicBezTo>
                  <a:pt x="125730" y="59722"/>
                  <a:pt x="128302" y="57150"/>
                  <a:pt x="131445" y="57150"/>
                </a:cubicBezTo>
                <a:lnTo>
                  <a:pt x="131445" y="57150"/>
                </a:lnTo>
                <a:moveTo>
                  <a:pt x="91440" y="62865"/>
                </a:moveTo>
                <a:lnTo>
                  <a:pt x="91440" y="91440"/>
                </a:lnTo>
                <a:lnTo>
                  <a:pt x="71366" y="91440"/>
                </a:lnTo>
                <a:cubicBezTo>
                  <a:pt x="62294" y="91440"/>
                  <a:pt x="53578" y="95083"/>
                  <a:pt x="47149" y="101513"/>
                </a:cubicBezTo>
                <a:lnTo>
                  <a:pt x="10073" y="138517"/>
                </a:lnTo>
                <a:cubicBezTo>
                  <a:pt x="3643" y="144947"/>
                  <a:pt x="0" y="153662"/>
                  <a:pt x="0" y="162735"/>
                </a:cubicBezTo>
                <a:lnTo>
                  <a:pt x="0" y="234315"/>
                </a:lnTo>
                <a:lnTo>
                  <a:pt x="0" y="297180"/>
                </a:lnTo>
                <a:cubicBezTo>
                  <a:pt x="0" y="322397"/>
                  <a:pt x="20503" y="342900"/>
                  <a:pt x="45720" y="342900"/>
                </a:cubicBezTo>
                <a:lnTo>
                  <a:pt x="320040" y="342900"/>
                </a:lnTo>
                <a:cubicBezTo>
                  <a:pt x="345257" y="342900"/>
                  <a:pt x="365760" y="322397"/>
                  <a:pt x="365760" y="297180"/>
                </a:cubicBezTo>
                <a:lnTo>
                  <a:pt x="365760" y="234315"/>
                </a:lnTo>
                <a:lnTo>
                  <a:pt x="365760" y="162806"/>
                </a:lnTo>
                <a:cubicBezTo>
                  <a:pt x="365760" y="153733"/>
                  <a:pt x="362117" y="145018"/>
                  <a:pt x="355687" y="138589"/>
                </a:cubicBezTo>
                <a:lnTo>
                  <a:pt x="318611" y="101513"/>
                </a:lnTo>
                <a:cubicBezTo>
                  <a:pt x="312182" y="95083"/>
                  <a:pt x="303467" y="91440"/>
                  <a:pt x="294394" y="91440"/>
                </a:cubicBezTo>
                <a:lnTo>
                  <a:pt x="274320" y="91440"/>
                </a:lnTo>
                <a:lnTo>
                  <a:pt x="274320" y="62865"/>
                </a:lnTo>
                <a:cubicBezTo>
                  <a:pt x="274320" y="40791"/>
                  <a:pt x="256389" y="22860"/>
                  <a:pt x="234315" y="22860"/>
                </a:cubicBezTo>
                <a:lnTo>
                  <a:pt x="131445" y="22860"/>
                </a:lnTo>
                <a:cubicBezTo>
                  <a:pt x="109371" y="22860"/>
                  <a:pt x="91440" y="40791"/>
                  <a:pt x="91440" y="62865"/>
                </a:cubicBezTo>
                <a:lnTo>
                  <a:pt x="91440" y="62865"/>
                </a:lnTo>
                <a:moveTo>
                  <a:pt x="331470" y="217170"/>
                </a:moveTo>
                <a:lnTo>
                  <a:pt x="262890" y="217170"/>
                </a:lnTo>
                <a:lnTo>
                  <a:pt x="262890" y="205740"/>
                </a:lnTo>
                <a:cubicBezTo>
                  <a:pt x="262890" y="196239"/>
                  <a:pt x="255246" y="188595"/>
                  <a:pt x="245745" y="188595"/>
                </a:cubicBezTo>
                <a:cubicBezTo>
                  <a:pt x="236244" y="188595"/>
                  <a:pt x="228600" y="196239"/>
                  <a:pt x="228600" y="205740"/>
                </a:cubicBezTo>
                <a:lnTo>
                  <a:pt x="228600" y="217170"/>
                </a:lnTo>
                <a:lnTo>
                  <a:pt x="137160" y="217170"/>
                </a:lnTo>
                <a:lnTo>
                  <a:pt x="137160" y="205740"/>
                </a:lnTo>
                <a:cubicBezTo>
                  <a:pt x="137160" y="196239"/>
                  <a:pt x="129516" y="188595"/>
                  <a:pt x="120015" y="188595"/>
                </a:cubicBezTo>
                <a:cubicBezTo>
                  <a:pt x="110514" y="188595"/>
                  <a:pt x="102870" y="196239"/>
                  <a:pt x="102870" y="205740"/>
                </a:cubicBezTo>
                <a:lnTo>
                  <a:pt x="102870" y="217170"/>
                </a:lnTo>
                <a:lnTo>
                  <a:pt x="34290" y="217170"/>
                </a:lnTo>
                <a:lnTo>
                  <a:pt x="34290" y="162806"/>
                </a:lnTo>
                <a:lnTo>
                  <a:pt x="71366" y="125730"/>
                </a:lnTo>
                <a:lnTo>
                  <a:pt x="294394" y="125730"/>
                </a:lnTo>
                <a:lnTo>
                  <a:pt x="331470" y="162806"/>
                </a:lnTo>
                <a:lnTo>
                  <a:pt x="331470" y="217170"/>
                </a:lnTo>
                <a:moveTo>
                  <a:pt x="34290" y="251460"/>
                </a:moveTo>
                <a:lnTo>
                  <a:pt x="102870" y="251460"/>
                </a:lnTo>
                <a:lnTo>
                  <a:pt x="102870" y="262890"/>
                </a:lnTo>
                <a:cubicBezTo>
                  <a:pt x="102870" y="272391"/>
                  <a:pt x="110514" y="280035"/>
                  <a:pt x="120015" y="280035"/>
                </a:cubicBezTo>
                <a:cubicBezTo>
                  <a:pt x="129516" y="280035"/>
                  <a:pt x="137160" y="272391"/>
                  <a:pt x="137160" y="262890"/>
                </a:cubicBezTo>
                <a:lnTo>
                  <a:pt x="137160" y="251460"/>
                </a:lnTo>
                <a:lnTo>
                  <a:pt x="228600" y="251460"/>
                </a:lnTo>
                <a:lnTo>
                  <a:pt x="228600" y="262890"/>
                </a:lnTo>
                <a:cubicBezTo>
                  <a:pt x="228600" y="272391"/>
                  <a:pt x="236244" y="280035"/>
                  <a:pt x="245745" y="280035"/>
                </a:cubicBezTo>
                <a:cubicBezTo>
                  <a:pt x="255246" y="280035"/>
                  <a:pt x="262890" y="272391"/>
                  <a:pt x="262890" y="262890"/>
                </a:cubicBezTo>
                <a:lnTo>
                  <a:pt x="262890" y="251460"/>
                </a:lnTo>
                <a:lnTo>
                  <a:pt x="331470" y="251460"/>
                </a:lnTo>
                <a:lnTo>
                  <a:pt x="331470" y="297180"/>
                </a:lnTo>
                <a:cubicBezTo>
                  <a:pt x="331470" y="303467"/>
                  <a:pt x="326327" y="308610"/>
                  <a:pt x="320040" y="308610"/>
                </a:cubicBezTo>
                <a:lnTo>
                  <a:pt x="45720" y="308610"/>
                </a:lnTo>
                <a:cubicBezTo>
                  <a:pt x="39434" y="308610"/>
                  <a:pt x="34290" y="303467"/>
                  <a:pt x="34290" y="297180"/>
                </a:cubicBezTo>
                <a:lnTo>
                  <a:pt x="34290" y="2514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Organize lessons to reinforce concepts.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Incorporate hands-on activities for engagement.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Follow-Up Activities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4290"/>
                </a:moveTo>
                <a:lnTo>
                  <a:pt x="308610" y="34290"/>
                </a:lnTo>
                <a:cubicBezTo>
                  <a:pt x="314896" y="34290"/>
                  <a:pt x="320040" y="39434"/>
                  <a:pt x="320040" y="45720"/>
                </a:cubicBezTo>
                <a:lnTo>
                  <a:pt x="320040" y="320040"/>
                </a:lnTo>
                <a:cubicBezTo>
                  <a:pt x="320040" y="326327"/>
                  <a:pt x="314897" y="331470"/>
                  <a:pt x="308610" y="331470"/>
                </a:cubicBezTo>
                <a:lnTo>
                  <a:pt x="182880" y="331470"/>
                </a:lnTo>
                <a:lnTo>
                  <a:pt x="182880" y="34290"/>
                </a:lnTo>
                <a:moveTo>
                  <a:pt x="148590" y="34290"/>
                </a:moveTo>
                <a:lnTo>
                  <a:pt x="148590" y="331470"/>
                </a:lnTo>
                <a:lnTo>
                  <a:pt x="102870" y="331470"/>
                </a:lnTo>
                <a:cubicBezTo>
                  <a:pt x="96584" y="331470"/>
                  <a:pt x="91440" y="326327"/>
                  <a:pt x="91440" y="320040"/>
                </a:cubicBezTo>
                <a:lnTo>
                  <a:pt x="91440" y="297180"/>
                </a:lnTo>
                <a:lnTo>
                  <a:pt x="108585" y="297180"/>
                </a:lnTo>
                <a:cubicBezTo>
                  <a:pt x="118086" y="297180"/>
                  <a:pt x="125730" y="289536"/>
                  <a:pt x="125730" y="280035"/>
                </a:cubicBezTo>
                <a:cubicBezTo>
                  <a:pt x="125730" y="270534"/>
                  <a:pt x="118086" y="262890"/>
                  <a:pt x="108585" y="262890"/>
                </a:cubicBezTo>
                <a:lnTo>
                  <a:pt x="91440" y="262890"/>
                </a:lnTo>
                <a:lnTo>
                  <a:pt x="91440" y="200025"/>
                </a:lnTo>
                <a:lnTo>
                  <a:pt x="108585" y="200025"/>
                </a:lnTo>
                <a:cubicBezTo>
                  <a:pt x="118086" y="200025"/>
                  <a:pt x="125730" y="192381"/>
                  <a:pt x="125730" y="182880"/>
                </a:cubicBezTo>
                <a:cubicBezTo>
                  <a:pt x="125730" y="173379"/>
                  <a:pt x="118086" y="165735"/>
                  <a:pt x="108585" y="165735"/>
                </a:cubicBezTo>
                <a:lnTo>
                  <a:pt x="91440" y="165735"/>
                </a:lnTo>
                <a:lnTo>
                  <a:pt x="91440" y="102870"/>
                </a:lnTo>
                <a:lnTo>
                  <a:pt x="108585" y="102870"/>
                </a:lnTo>
                <a:cubicBezTo>
                  <a:pt x="118086" y="102870"/>
                  <a:pt x="125730" y="95226"/>
                  <a:pt x="125730" y="85725"/>
                </a:cubicBezTo>
                <a:cubicBezTo>
                  <a:pt x="125730" y="76224"/>
                  <a:pt x="118086" y="68580"/>
                  <a:pt x="108585" y="68580"/>
                </a:cubicBezTo>
                <a:lnTo>
                  <a:pt x="91440" y="68580"/>
                </a:lnTo>
                <a:lnTo>
                  <a:pt x="91440" y="45720"/>
                </a:lnTo>
                <a:cubicBezTo>
                  <a:pt x="91440" y="39433"/>
                  <a:pt x="96584" y="34290"/>
                  <a:pt x="102870" y="34290"/>
                </a:cubicBezTo>
                <a:lnTo>
                  <a:pt x="148590" y="34290"/>
                </a:lnTo>
                <a:moveTo>
                  <a:pt x="57150" y="297180"/>
                </a:moveTo>
                <a:lnTo>
                  <a:pt x="57150" y="320040"/>
                </a:lnTo>
                <a:cubicBezTo>
                  <a:pt x="57150" y="345257"/>
                  <a:pt x="77653" y="365760"/>
                  <a:pt x="102870" y="365760"/>
                </a:cubicBezTo>
                <a:lnTo>
                  <a:pt x="308610" y="365760"/>
                </a:lnTo>
                <a:cubicBezTo>
                  <a:pt x="333827" y="365760"/>
                  <a:pt x="354330" y="345257"/>
                  <a:pt x="354330" y="320040"/>
                </a:cubicBezTo>
                <a:lnTo>
                  <a:pt x="354330" y="45720"/>
                </a:lnTo>
                <a:cubicBezTo>
                  <a:pt x="354330" y="20503"/>
                  <a:pt x="333827" y="0"/>
                  <a:pt x="308610" y="0"/>
                </a:cubicBezTo>
                <a:lnTo>
                  <a:pt x="102870" y="0"/>
                </a:lnTo>
                <a:cubicBezTo>
                  <a:pt x="77653" y="0"/>
                  <a:pt x="57150" y="20503"/>
                  <a:pt x="57150" y="45720"/>
                </a:cubicBezTo>
                <a:lnTo>
                  <a:pt x="57150" y="68580"/>
                </a:lnTo>
                <a:lnTo>
                  <a:pt x="28575" y="68580"/>
                </a:lnTo>
                <a:cubicBezTo>
                  <a:pt x="19074" y="68580"/>
                  <a:pt x="11430" y="76224"/>
                  <a:pt x="11430" y="85725"/>
                </a:cubicBezTo>
                <a:cubicBezTo>
                  <a:pt x="11430" y="95226"/>
                  <a:pt x="19074" y="102870"/>
                  <a:pt x="28575" y="102870"/>
                </a:cubicBezTo>
                <a:lnTo>
                  <a:pt x="57150" y="102870"/>
                </a:lnTo>
                <a:lnTo>
                  <a:pt x="57150" y="165735"/>
                </a:lnTo>
                <a:lnTo>
                  <a:pt x="28575" y="165735"/>
                </a:lnTo>
                <a:cubicBezTo>
                  <a:pt x="19074" y="165735"/>
                  <a:pt x="11430" y="173379"/>
                  <a:pt x="11430" y="182880"/>
                </a:cubicBezTo>
                <a:cubicBezTo>
                  <a:pt x="11430" y="192381"/>
                  <a:pt x="19074" y="200025"/>
                  <a:pt x="28575" y="200025"/>
                </a:cubicBezTo>
                <a:lnTo>
                  <a:pt x="57150" y="200025"/>
                </a:lnTo>
                <a:lnTo>
                  <a:pt x="57150" y="262890"/>
                </a:lnTo>
                <a:lnTo>
                  <a:pt x="28575" y="262890"/>
                </a:lnTo>
                <a:cubicBezTo>
                  <a:pt x="19074" y="262890"/>
                  <a:pt x="11430" y="270534"/>
                  <a:pt x="11430" y="280035"/>
                </a:cubicBezTo>
                <a:cubicBezTo>
                  <a:pt x="11430" y="289536"/>
                  <a:pt x="19074" y="297180"/>
                  <a:pt x="28575" y="297180"/>
                </a:cubicBezTo>
                <a:lnTo>
                  <a:pt x="57150" y="29718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2025-03-15T05:02:18Z</dcterms:created>
  <dcterms:modified xsi:type="dcterms:W3CDTF">2025-03-15T05:02:18Z</dcterms:modified>
</cp:coreProperties>
</file>