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bd48134c0583c4860fa784c96d9f717917488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bb42855beea66de95d75ae2afc8f927d65974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c74848dd519ea3eefae97ed9a6036da47eee8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a9a432b303c288c6229138a63258a07d5e5c9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d627060b92c8d2fd003925fd4ba3f362dbbf8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21bf3e0357e1bbd108afb57b26607f3d112be2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140fa764a2dd617c29e8d13d175bbe103d6a5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63ad213a59ed33c8640364931d70480e77ed2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0e162aac02a99cbe825dad6f6a2d03cc0266fc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3d2a56627852b0d5028dcfa6ef0c0f0ad5adf2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4b994dda6a3b1b1aeef813fc7098ef30e1514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7b19d28b69dfc16ab665f83135aac8bdbf80cd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68981835d8331a3e352703f7c1eaed2eaf89c0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Cellular Foundations, Natural Selection, and Adaptation Strategies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Genetic Variation: From Blueprint to Adaptation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Unraveling Life's Blueprint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Genetic Variation?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Foundations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Genetic Variations Emerge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Selection in Action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Case Study - Peppered Moths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Simulation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Mutation Mechanisms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 Achieved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Highlights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Final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Title: "Unraveling Life's Blueprint: Genetic Variation and Natural Selection"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Subtitle: "Exploring the Cellular Foundations of Evolution"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Visual: Stylized DNA double helix with colorful cellular background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Life's Blueprint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Unraveling Life's Blueprint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632" r="286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Animated DNA strand with mutation highlights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Occurs through mutations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Introduces new traits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Drives evolutionary adaptation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Points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diversity of genetic information within a species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Genetic Variation?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163" r="311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Houses genetic information for heredity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Dictates traits and characteristics through gene expression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DNA: The Genetic Instruction Manual</a:t>
            </a:r>
            <a:endParaRPr lang="en-US" sz="1383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Cells as the Basic Unit of Life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building blocks of all living organisms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Varied functions based on cell type and structure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Cellular Foundations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230" r="342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External factors can influence gene expression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Selective pressures drive adaptation and survival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Interactions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Exchange of genetic material during cell division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Leads to new combinations of genes in offspring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Recombination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Combining genetic material from two individuals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Increases genetic diversity within a population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Sexual Reproduction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Random Mutations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Spontaneous changes in DNA sequence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be caused by environmental factors or errors in DNA replication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How Genetic Variations Emerge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Natural Selection in Action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Before/after images of species adaptations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 representation of survival advantages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Illustrative Example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Organisms with advantageous traits survive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Beneficial traits passed to next generation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adaptation process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Pressures Drive Adaptation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Case Study - Peppered Moths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Light moths thrived pre-Industrial Revolution.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Dark moths gained advantage in polluted areas.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Light vs. Dark Moth Populations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Peppered moths showcased rapid adaptation.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Industrial Revolution Adaptation Example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likelihood of trait inheritance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role of genetics in evolution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Probability and Genetic Transmission</a:t>
            </a:r>
            <a:endParaRPr lang="en-US" sz="1467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how traits are passed down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 genetic transmission processes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Demonstration of Trait Inheritance</a:t>
            </a:r>
            <a:endParaRPr lang="en-US" sz="1553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hands-on activities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of genetic concepts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Approach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Variation Simulation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633" r="3163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Large-scale changes in chromosome structure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Translocations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Inversions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Chromosomal Rearrangements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Loss of nucleotides in DNA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Causes frameshift mutations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Deletions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 of extra nucleotides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disrupt gene function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Insertions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Point Mutations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Single nucleotide changes in DNA sequence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Types: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Missense: Alters amino acid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Silent: No amino acid change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Nonsense: Premature stop codon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DNA Mutation Mechanisms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699" r="2869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 of resistance to antibiotics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mutations confer survival advantage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Bacterial Antibiotic Resistance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 to arid conditions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Succulent tissues store water for survival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Cactus Water Storage Mechanisms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Arctic Fox Fur Color Changes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Camouflage in changing environments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 fur for snow, brown fur for summer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Adaptation Strategies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dynamic and ongoing process.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Evolution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Serves as the blueprint for adaptive potential.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Cellular DNA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 a crucial role in shaping genetic inheritance.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Pressures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evolutionary processes.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Variation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355" r="273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knowledge of genetic variation and natural selection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critical thinking about adaptation strategies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scientific reasoning skills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how natural selection shapes survival traits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impact of environmental changes on genetic selection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environmental pressures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genetic variation and its 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mutations drive evolutionary adaptation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genetic variation in adaptation</a:t>
            </a:r>
            <a:endParaRPr lang="en-US" sz="124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cellular structure and DNA's role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cells as the basic unit of life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Comprehend DNA's function as the genetic instruction manual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 Achieved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choice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 mapping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Case study analysis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Overview - Quiz Components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Overview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Diversity in genetic makeup within a species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Selection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Mechanism by which advantageous traits are passed on to future generations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Process by which organisms evolve traits to better survive in their environment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Mutation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Changes in the DNA sequence that can lead to genetic variation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material that carries hereditary information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Vocabulary Highlights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Privacy concerns in genetic testing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Equity in access to genetic technologies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 in Genetics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complex genetic diseases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medicine advancements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Genomic Research Opportunities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Biotechnology Advancements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CRISPR gene editing technology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 therapy for genetic disorders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94" r="301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Questions?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us for more information: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info@genetics.edu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123-456-7890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 for further learning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56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for exploring Genetic Variation and Natural Selection with us!</a:t>
            </a:r>
            <a:endParaRPr lang="en-US" sz="1568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Final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detailed and visually engaging scientific illustrations.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Illustrations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clean and modern fonts for a professional look.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Typography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high-quality scientific illustrations to enhance understanding.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Imagery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blues, greens, and purples for a cohesive visual appeal.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89" r="308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provides the raw material for evolution.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allows populations to adapt to changing environments.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Individuals with advantageous traits are more likely to survive and reproduce.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and Evolutionary Adaptation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Questions?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751" r="327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genetics@scienceinstitute.com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 (555) 123-4567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Office Hours: Monday-Friday, 9am-5pm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Website: www.scienceinstitute.com/genetics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Media: @sciencegenetics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Contact information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Variation: From Blueprint to Adaptation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Development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Workshop: Genetic Variation in the Classroom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teaching strategies for genetics education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Educational Videos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YouTube Channel: CrashCourse Biology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Entertaining videos explaining genetics and evolution concepts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Simulations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Platform: HHMI Biointeractive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simulations on genetic variation and natural selection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Natural Selection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Book: "The Beak of the Finch" by Jonathan Weiner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Explores Darwin's theory through the study of Galápagos finches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and Evolution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Website: National Center for Biotechnology Information (NCBI)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 to research articles, databases, and tools for genetic studies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resources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2024-12-07T07:57:59Z</dcterms:created>
  <dcterms:modified xsi:type="dcterms:W3CDTF">2024-12-07T07:57:59Z</dcterms:modified>
</cp:coreProperties>
</file>