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53e33cdb85402c0427a54956114803a5f24b116c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7517e1f44a2a7809b9df2ed64281773775ac4172.png"/><Relationship Id="rId2" Type="http://schemas.openxmlformats.org/officeDocument/2006/relationships/image" Target="../media/b9e6449d86942cb29a4f2d9456bcaca8cb03241c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7517e1f44a2a7809b9df2ed64281773775ac4172.png"/><Relationship Id="rId2" Type="http://schemas.openxmlformats.org/officeDocument/2006/relationships/image" Target="../media/b9e6449d86942cb29a4f2d9456bcaca8cb03241c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d5d7dd52d78b0ec4093d6902e866a62967fdb39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ecf3522415451c947b852ab6618be69f0c89502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a9426d8d3dc888aa578eaee135dfa0037cec58e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2b43d9a03d60f57b5a2cdd0178a6e3735500fa7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aae2827d1d4f3f0f15e64a3c6fd3be10b216d9e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51aca61598b951b22ebe5d75d90937c445cf9d7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aaf6d85c37a3413e1cff0580706f77c1e0e9753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2354d354947a421690b8868429683ceee5f6ad2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bf2941cf50f582d5fd5d317c5e5cd2901ed3601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c36d47876d655a404c28200896108ce338032fb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9545623d16851c11f5794008bbf93f5f37fd8ec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Journey of Positive Self-Perception and Personal Growth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Empowering Self-Image Through Affirmations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Positive Self-Image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is a Positive Self-Image?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are Affirmations?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Why are Affirmations Important?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How to Use Affirmations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Self-Reflection and Positive Self-Image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Creating a Personal Affirmation Poster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Sharing Our Posters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General Objective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Specific Objectives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Engage: Introduction to Affirmations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Explore: Creating Affirmations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Explain: The Power of Affirmations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Elaborate: Self-Reflection and Positive Self-Image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Evaluate: Sharing Our Posters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Self-Image Through Affirmations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Positive Self-Image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Using affirmations can reinforce a positive self-view.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Self-reflection helps us identify and appreciate our strengths.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Affirmations &amp; Reflection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1306" y="330569"/>
                </a:moveTo>
                <a:lnTo>
                  <a:pt x="159520" y="328926"/>
                </a:lnTo>
                <a:lnTo>
                  <a:pt x="34361" y="212697"/>
                </a:lnTo>
                <a:cubicBezTo>
                  <a:pt x="12430" y="192338"/>
                  <a:pt x="0" y="163763"/>
                  <a:pt x="0" y="133830"/>
                </a:cubicBezTo>
                <a:lnTo>
                  <a:pt x="0" y="131473"/>
                </a:lnTo>
                <a:cubicBezTo>
                  <a:pt x="0" y="81181"/>
                  <a:pt x="35719" y="38033"/>
                  <a:pt x="85153" y="28603"/>
                </a:cubicBezTo>
                <a:cubicBezTo>
                  <a:pt x="113300" y="23174"/>
                  <a:pt x="142089" y="29675"/>
                  <a:pt x="165021" y="45819"/>
                </a:cubicBezTo>
                <a:cubicBezTo>
                  <a:pt x="171450" y="50391"/>
                  <a:pt x="177451" y="55678"/>
                  <a:pt x="182880" y="61750"/>
                </a:cubicBezTo>
                <a:cubicBezTo>
                  <a:pt x="185880" y="58321"/>
                  <a:pt x="189095" y="55178"/>
                  <a:pt x="192524" y="52249"/>
                </a:cubicBezTo>
                <a:cubicBezTo>
                  <a:pt x="195167" y="49963"/>
                  <a:pt x="197882" y="47820"/>
                  <a:pt x="200739" y="45819"/>
                </a:cubicBezTo>
                <a:lnTo>
                  <a:pt x="200739" y="45819"/>
                </a:lnTo>
                <a:cubicBezTo>
                  <a:pt x="223671" y="29675"/>
                  <a:pt x="252460" y="23174"/>
                  <a:pt x="280606" y="28532"/>
                </a:cubicBezTo>
                <a:cubicBezTo>
                  <a:pt x="330041" y="37961"/>
                  <a:pt x="365760" y="81181"/>
                  <a:pt x="365760" y="131473"/>
                </a:cubicBezTo>
                <a:lnTo>
                  <a:pt x="365760" y="133830"/>
                </a:lnTo>
                <a:cubicBezTo>
                  <a:pt x="365760" y="163763"/>
                  <a:pt x="353330" y="192338"/>
                  <a:pt x="331399" y="212697"/>
                </a:cubicBezTo>
                <a:lnTo>
                  <a:pt x="206240" y="328926"/>
                </a:lnTo>
                <a:lnTo>
                  <a:pt x="204454" y="330569"/>
                </a:lnTo>
                <a:cubicBezTo>
                  <a:pt x="198596" y="335999"/>
                  <a:pt x="190881" y="339070"/>
                  <a:pt x="182880" y="339070"/>
                </a:cubicBezTo>
                <a:cubicBezTo>
                  <a:pt x="174879" y="339070"/>
                  <a:pt x="167164" y="336070"/>
                  <a:pt x="161306" y="330569"/>
                </a:cubicBezTo>
                <a:lnTo>
                  <a:pt x="161306" y="330569"/>
                </a:lnTo>
                <a:moveTo>
                  <a:pt x="170807" y="99683"/>
                </a:moveTo>
                <a:cubicBezTo>
                  <a:pt x="170521" y="99469"/>
                  <a:pt x="170307" y="99183"/>
                  <a:pt x="170093" y="98898"/>
                </a:cubicBezTo>
                <a:lnTo>
                  <a:pt x="157377" y="84610"/>
                </a:lnTo>
                <a:lnTo>
                  <a:pt x="157305" y="84539"/>
                </a:lnTo>
                <a:lnTo>
                  <a:pt x="157305" y="84539"/>
                </a:lnTo>
                <a:cubicBezTo>
                  <a:pt x="140803" y="66036"/>
                  <a:pt x="115872" y="57607"/>
                  <a:pt x="91583" y="62250"/>
                </a:cubicBezTo>
                <a:cubicBezTo>
                  <a:pt x="58293" y="68608"/>
                  <a:pt x="34290" y="97612"/>
                  <a:pt x="34290" y="131473"/>
                </a:cubicBezTo>
                <a:lnTo>
                  <a:pt x="34290" y="133830"/>
                </a:lnTo>
                <a:cubicBezTo>
                  <a:pt x="34290" y="154190"/>
                  <a:pt x="42791" y="173693"/>
                  <a:pt x="57722" y="187551"/>
                </a:cubicBezTo>
                <a:lnTo>
                  <a:pt x="182880" y="303780"/>
                </a:lnTo>
                <a:lnTo>
                  <a:pt x="308039" y="187551"/>
                </a:lnTo>
                <a:cubicBezTo>
                  <a:pt x="322969" y="173693"/>
                  <a:pt x="331470" y="154190"/>
                  <a:pt x="331470" y="133830"/>
                </a:cubicBezTo>
                <a:lnTo>
                  <a:pt x="331470" y="131473"/>
                </a:lnTo>
                <a:cubicBezTo>
                  <a:pt x="331470" y="97683"/>
                  <a:pt x="307467" y="68608"/>
                  <a:pt x="274249" y="62250"/>
                </a:cubicBezTo>
                <a:cubicBezTo>
                  <a:pt x="249960" y="57607"/>
                  <a:pt x="224957" y="66108"/>
                  <a:pt x="208526" y="84539"/>
                </a:cubicBezTo>
                <a:cubicBezTo>
                  <a:pt x="208526" y="84539"/>
                  <a:pt x="208526" y="84539"/>
                  <a:pt x="208455" y="84610"/>
                </a:cubicBezTo>
                <a:cubicBezTo>
                  <a:pt x="208383" y="84681"/>
                  <a:pt x="208455" y="84610"/>
                  <a:pt x="208383" y="84681"/>
                </a:cubicBezTo>
                <a:lnTo>
                  <a:pt x="195667" y="98969"/>
                </a:lnTo>
                <a:cubicBezTo>
                  <a:pt x="195453" y="99255"/>
                  <a:pt x="195167" y="99469"/>
                  <a:pt x="194953" y="99755"/>
                </a:cubicBezTo>
                <a:cubicBezTo>
                  <a:pt x="191738" y="102969"/>
                  <a:pt x="187381" y="104755"/>
                  <a:pt x="182880" y="104755"/>
                </a:cubicBezTo>
                <a:cubicBezTo>
                  <a:pt x="178379" y="104755"/>
                  <a:pt x="174022" y="102969"/>
                  <a:pt x="170807" y="99755"/>
                </a:cubicBezTo>
                <a:lnTo>
                  <a:pt x="170807" y="9968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healthy self-image contributes to our overall emotional health.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fosters happiness and a sense of pride in who we are.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Emotional Well-Being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6"/>
                  <a:pt x="264944" y="34290"/>
                  <a:pt x="182880" y="34290"/>
                </a:cubicBezTo>
                <a:cubicBezTo>
                  <a:pt x="100816" y="34290"/>
                  <a:pt x="34290" y="100816"/>
                  <a:pt x="34290" y="182880"/>
                </a:cubicBezTo>
                <a:cubicBezTo>
                  <a:pt x="34290" y="264944"/>
                  <a:pt x="100816" y="331470"/>
                  <a:pt x="182880" y="331470"/>
                </a:cubicBezTo>
                <a:cubicBezTo>
                  <a:pt x="264944" y="331470"/>
                  <a:pt x="331470" y="264944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8"/>
                  <a:pt x="81878" y="0"/>
                  <a:pt x="182880" y="0"/>
                </a:cubicBezTo>
                <a:cubicBezTo>
                  <a:pt x="283882" y="0"/>
                  <a:pt x="365760" y="81878"/>
                  <a:pt x="365760" y="182880"/>
                </a:cubicBezTo>
                <a:cubicBezTo>
                  <a:pt x="365760" y="283882"/>
                  <a:pt x="283882" y="365760"/>
                  <a:pt x="182880" y="365760"/>
                </a:cubicBezTo>
                <a:cubicBezTo>
                  <a:pt x="81878" y="365760"/>
                  <a:pt x="0" y="283882"/>
                  <a:pt x="0" y="182880"/>
                </a:cubicBezTo>
                <a:moveTo>
                  <a:pt x="126873" y="227243"/>
                </a:moveTo>
                <a:cubicBezTo>
                  <a:pt x="137732" y="238958"/>
                  <a:pt x="156305" y="251460"/>
                  <a:pt x="182880" y="251460"/>
                </a:cubicBezTo>
                <a:cubicBezTo>
                  <a:pt x="209455" y="251460"/>
                  <a:pt x="228029" y="238958"/>
                  <a:pt x="238887" y="227243"/>
                </a:cubicBezTo>
                <a:cubicBezTo>
                  <a:pt x="245316" y="220313"/>
                  <a:pt x="256175" y="219813"/>
                  <a:pt x="263104" y="226243"/>
                </a:cubicBezTo>
                <a:cubicBezTo>
                  <a:pt x="270034" y="232672"/>
                  <a:pt x="270534" y="243530"/>
                  <a:pt x="264104" y="250460"/>
                </a:cubicBezTo>
                <a:cubicBezTo>
                  <a:pt x="248388" y="267462"/>
                  <a:pt x="221242" y="285750"/>
                  <a:pt x="182951" y="285750"/>
                </a:cubicBezTo>
                <a:cubicBezTo>
                  <a:pt x="144661" y="285750"/>
                  <a:pt x="117443" y="267533"/>
                  <a:pt x="101798" y="250460"/>
                </a:cubicBezTo>
                <a:cubicBezTo>
                  <a:pt x="95369" y="243530"/>
                  <a:pt x="95798" y="232672"/>
                  <a:pt x="102799" y="226243"/>
                </a:cubicBezTo>
                <a:cubicBezTo>
                  <a:pt x="109799" y="219813"/>
                  <a:pt x="120587" y="220242"/>
                  <a:pt x="127016" y="227243"/>
                </a:cubicBezTo>
                <a:lnTo>
                  <a:pt x="126873" y="227243"/>
                </a:lnTo>
                <a:moveTo>
                  <a:pt x="103156" y="148590"/>
                </a:moveTo>
                <a:cubicBezTo>
                  <a:pt x="103156" y="135965"/>
                  <a:pt x="113391" y="125730"/>
                  <a:pt x="126016" y="125730"/>
                </a:cubicBezTo>
                <a:cubicBezTo>
                  <a:pt x="138641" y="125730"/>
                  <a:pt x="148876" y="135965"/>
                  <a:pt x="148876" y="148590"/>
                </a:cubicBezTo>
                <a:cubicBezTo>
                  <a:pt x="148876" y="161215"/>
                  <a:pt x="138641" y="171450"/>
                  <a:pt x="126016" y="171450"/>
                </a:cubicBezTo>
                <a:cubicBezTo>
                  <a:pt x="113391" y="171450"/>
                  <a:pt x="103156" y="161215"/>
                  <a:pt x="103156" y="148590"/>
                </a:cubicBezTo>
                <a:moveTo>
                  <a:pt x="240316" y="125730"/>
                </a:moveTo>
                <a:cubicBezTo>
                  <a:pt x="252941" y="125730"/>
                  <a:pt x="263176" y="135965"/>
                  <a:pt x="263176" y="148590"/>
                </a:cubicBezTo>
                <a:cubicBezTo>
                  <a:pt x="263176" y="161215"/>
                  <a:pt x="252941" y="171450"/>
                  <a:pt x="240316" y="171450"/>
                </a:cubicBezTo>
                <a:cubicBezTo>
                  <a:pt x="227691" y="171450"/>
                  <a:pt x="217456" y="161215"/>
                  <a:pt x="217456" y="148590"/>
                </a:cubicBezTo>
                <a:cubicBezTo>
                  <a:pt x="217456" y="135965"/>
                  <a:pt x="227691" y="125730"/>
                  <a:pt x="240316" y="12573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positive self-image enhances our confidence levels.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empowers us to take on challenges and pursue our goals.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Boosting Confidence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31315" y="24782"/>
                </a:moveTo>
                <a:cubicBezTo>
                  <a:pt x="204026" y="16996"/>
                  <a:pt x="175522" y="32783"/>
                  <a:pt x="167735" y="60072"/>
                </a:cubicBezTo>
                <a:lnTo>
                  <a:pt x="163663" y="74360"/>
                </a:lnTo>
                <a:cubicBezTo>
                  <a:pt x="161020" y="83647"/>
                  <a:pt x="156234" y="92219"/>
                  <a:pt x="149733" y="99363"/>
                </a:cubicBezTo>
                <a:lnTo>
                  <a:pt x="113086" y="139654"/>
                </a:lnTo>
                <a:cubicBezTo>
                  <a:pt x="106728" y="146655"/>
                  <a:pt x="107228" y="157513"/>
                  <a:pt x="114229" y="163871"/>
                </a:cubicBezTo>
                <a:cubicBezTo>
                  <a:pt x="121229" y="170229"/>
                  <a:pt x="132088" y="169729"/>
                  <a:pt x="138446" y="162728"/>
                </a:cubicBezTo>
                <a:lnTo>
                  <a:pt x="175093" y="122437"/>
                </a:lnTo>
                <a:cubicBezTo>
                  <a:pt x="185166" y="111364"/>
                  <a:pt x="192524" y="98149"/>
                  <a:pt x="196596" y="83790"/>
                </a:cubicBezTo>
                <a:lnTo>
                  <a:pt x="200668" y="69502"/>
                </a:lnTo>
                <a:cubicBezTo>
                  <a:pt x="203240" y="60430"/>
                  <a:pt x="212741" y="55143"/>
                  <a:pt x="221885" y="57715"/>
                </a:cubicBezTo>
                <a:cubicBezTo>
                  <a:pt x="231029" y="60287"/>
                  <a:pt x="236244" y="69788"/>
                  <a:pt x="233672" y="78932"/>
                </a:cubicBezTo>
                <a:lnTo>
                  <a:pt x="229600" y="93219"/>
                </a:lnTo>
                <a:cubicBezTo>
                  <a:pt x="225528" y="107435"/>
                  <a:pt x="219099" y="120866"/>
                  <a:pt x="210598" y="132867"/>
                </a:cubicBezTo>
                <a:cubicBezTo>
                  <a:pt x="206883" y="138082"/>
                  <a:pt x="206454" y="144940"/>
                  <a:pt x="209383" y="150655"/>
                </a:cubicBezTo>
                <a:cubicBezTo>
                  <a:pt x="212312" y="156370"/>
                  <a:pt x="218170" y="159942"/>
                  <a:pt x="224599" y="159942"/>
                </a:cubicBezTo>
                <a:lnTo>
                  <a:pt x="320040" y="159942"/>
                </a:lnTo>
                <a:cubicBezTo>
                  <a:pt x="326326" y="159942"/>
                  <a:pt x="331470" y="165085"/>
                  <a:pt x="331470" y="171372"/>
                </a:cubicBezTo>
                <a:cubicBezTo>
                  <a:pt x="331470" y="176230"/>
                  <a:pt x="328398" y="180445"/>
                  <a:pt x="324040" y="182088"/>
                </a:cubicBezTo>
                <a:cubicBezTo>
                  <a:pt x="318754" y="184088"/>
                  <a:pt x="314754" y="188517"/>
                  <a:pt x="313396" y="194018"/>
                </a:cubicBezTo>
                <a:cubicBezTo>
                  <a:pt x="312039" y="199518"/>
                  <a:pt x="313468" y="205305"/>
                  <a:pt x="317183" y="209520"/>
                </a:cubicBezTo>
                <a:cubicBezTo>
                  <a:pt x="318968" y="211520"/>
                  <a:pt x="320040" y="214163"/>
                  <a:pt x="320040" y="217092"/>
                </a:cubicBezTo>
                <a:cubicBezTo>
                  <a:pt x="320040" y="222664"/>
                  <a:pt x="316039" y="227308"/>
                  <a:pt x="310753" y="228308"/>
                </a:cubicBezTo>
                <a:cubicBezTo>
                  <a:pt x="304895" y="229451"/>
                  <a:pt x="299966" y="233523"/>
                  <a:pt x="297894" y="239166"/>
                </a:cubicBezTo>
                <a:cubicBezTo>
                  <a:pt x="295823" y="244810"/>
                  <a:pt x="296751" y="251096"/>
                  <a:pt x="300466" y="255811"/>
                </a:cubicBezTo>
                <a:cubicBezTo>
                  <a:pt x="301966" y="257740"/>
                  <a:pt x="302895" y="260169"/>
                  <a:pt x="302895" y="262883"/>
                </a:cubicBezTo>
                <a:cubicBezTo>
                  <a:pt x="302895" y="267670"/>
                  <a:pt x="299895" y="271885"/>
                  <a:pt x="295608" y="273528"/>
                </a:cubicBezTo>
                <a:cubicBezTo>
                  <a:pt x="287393" y="276742"/>
                  <a:pt x="282964" y="285601"/>
                  <a:pt x="285321" y="294102"/>
                </a:cubicBezTo>
                <a:cubicBezTo>
                  <a:pt x="285607" y="295030"/>
                  <a:pt x="285750" y="296102"/>
                  <a:pt x="285750" y="297173"/>
                </a:cubicBezTo>
                <a:cubicBezTo>
                  <a:pt x="285750" y="303460"/>
                  <a:pt x="280606" y="308603"/>
                  <a:pt x="274320" y="308603"/>
                </a:cubicBezTo>
                <a:lnTo>
                  <a:pt x="204668" y="308603"/>
                </a:lnTo>
                <a:cubicBezTo>
                  <a:pt x="195667" y="308603"/>
                  <a:pt x="186809" y="305960"/>
                  <a:pt x="179308" y="300960"/>
                </a:cubicBezTo>
                <a:lnTo>
                  <a:pt x="135231" y="271599"/>
                </a:lnTo>
                <a:cubicBezTo>
                  <a:pt x="127373" y="266312"/>
                  <a:pt x="116729" y="268456"/>
                  <a:pt x="111442" y="276385"/>
                </a:cubicBezTo>
                <a:cubicBezTo>
                  <a:pt x="106156" y="284315"/>
                  <a:pt x="108299" y="294887"/>
                  <a:pt x="116229" y="300174"/>
                </a:cubicBezTo>
                <a:lnTo>
                  <a:pt x="160306" y="329535"/>
                </a:lnTo>
                <a:cubicBezTo>
                  <a:pt x="173450" y="338321"/>
                  <a:pt x="188881" y="342965"/>
                  <a:pt x="204668" y="342965"/>
                </a:cubicBezTo>
                <a:lnTo>
                  <a:pt x="274320" y="342965"/>
                </a:lnTo>
                <a:cubicBezTo>
                  <a:pt x="299109" y="342965"/>
                  <a:pt x="319254" y="323248"/>
                  <a:pt x="320040" y="298674"/>
                </a:cubicBezTo>
                <a:cubicBezTo>
                  <a:pt x="330470" y="290315"/>
                  <a:pt x="337185" y="277457"/>
                  <a:pt x="337185" y="262955"/>
                </a:cubicBezTo>
                <a:cubicBezTo>
                  <a:pt x="337185" y="259740"/>
                  <a:pt x="336828" y="256668"/>
                  <a:pt x="336256" y="253668"/>
                </a:cubicBezTo>
                <a:cubicBezTo>
                  <a:pt x="347258" y="245310"/>
                  <a:pt x="354330" y="232094"/>
                  <a:pt x="354330" y="217235"/>
                </a:cubicBezTo>
                <a:cubicBezTo>
                  <a:pt x="354330" y="212591"/>
                  <a:pt x="353616" y="208091"/>
                  <a:pt x="352330" y="203876"/>
                </a:cubicBezTo>
                <a:cubicBezTo>
                  <a:pt x="360616" y="195446"/>
                  <a:pt x="365760" y="184016"/>
                  <a:pt x="365760" y="171372"/>
                </a:cubicBezTo>
                <a:cubicBezTo>
                  <a:pt x="365760" y="146155"/>
                  <a:pt x="345329" y="125652"/>
                  <a:pt x="320040" y="125652"/>
                </a:cubicBezTo>
                <a:lnTo>
                  <a:pt x="254103" y="125652"/>
                </a:lnTo>
                <a:cubicBezTo>
                  <a:pt x="257461" y="118222"/>
                  <a:pt x="260318" y="110507"/>
                  <a:pt x="262533" y="102649"/>
                </a:cubicBezTo>
                <a:lnTo>
                  <a:pt x="266605" y="88362"/>
                </a:lnTo>
                <a:cubicBezTo>
                  <a:pt x="274391" y="61072"/>
                  <a:pt x="258604" y="32569"/>
                  <a:pt x="231315" y="24782"/>
                </a:cubicBezTo>
                <a:lnTo>
                  <a:pt x="231315" y="24782"/>
                </a:lnTo>
                <a:moveTo>
                  <a:pt x="22860" y="137082"/>
                </a:moveTo>
                <a:cubicBezTo>
                  <a:pt x="10216" y="137082"/>
                  <a:pt x="0" y="147298"/>
                  <a:pt x="0" y="159942"/>
                </a:cubicBezTo>
                <a:lnTo>
                  <a:pt x="0" y="319962"/>
                </a:lnTo>
                <a:cubicBezTo>
                  <a:pt x="0" y="332606"/>
                  <a:pt x="10216" y="342822"/>
                  <a:pt x="22860" y="342822"/>
                </a:cubicBezTo>
                <a:lnTo>
                  <a:pt x="68580" y="342822"/>
                </a:lnTo>
                <a:cubicBezTo>
                  <a:pt x="81224" y="342822"/>
                  <a:pt x="91440" y="332606"/>
                  <a:pt x="91440" y="319962"/>
                </a:cubicBezTo>
                <a:lnTo>
                  <a:pt x="91440" y="159942"/>
                </a:lnTo>
                <a:cubicBezTo>
                  <a:pt x="91440" y="147298"/>
                  <a:pt x="81224" y="137082"/>
                  <a:pt x="68580" y="137082"/>
                </a:cubicBezTo>
                <a:lnTo>
                  <a:pt x="22860" y="13708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3200396" y="6217920"/>
            <a:ext cx="8991604" cy="640080"/>
          </a:xfrm>
          <a:custGeom>
            <a:avLst/>
            <a:gdLst/>
            <a:ahLst/>
            <a:cxnLst/>
            <a:rect l="l" t="t" r="r" b="b"/>
            <a:pathLst>
              <a:path w="8991604" h="640080">
                <a:moveTo>
                  <a:pt x="0" y="640080"/>
                </a:moveTo>
                <a:lnTo>
                  <a:pt x="0" y="0"/>
                </a:lnTo>
                <a:lnTo>
                  <a:pt x="8991604" y="0"/>
                </a:lnTo>
                <a:lnTo>
                  <a:pt x="8991604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28722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797" r="3479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a Positive Self-Image?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28774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positive self-image fosters a sense of self-worth and assurance in our abilities.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When we feel good about ourselves, we are more likely to take risks and pursue our goals.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28773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Boosts Confidence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31315" y="24782"/>
                </a:moveTo>
                <a:cubicBezTo>
                  <a:pt x="204026" y="16996"/>
                  <a:pt x="175522" y="32783"/>
                  <a:pt x="167735" y="60072"/>
                </a:cubicBezTo>
                <a:lnTo>
                  <a:pt x="163663" y="74360"/>
                </a:lnTo>
                <a:cubicBezTo>
                  <a:pt x="161020" y="83647"/>
                  <a:pt x="156234" y="92219"/>
                  <a:pt x="149733" y="99363"/>
                </a:cubicBezTo>
                <a:lnTo>
                  <a:pt x="113086" y="139654"/>
                </a:lnTo>
                <a:cubicBezTo>
                  <a:pt x="106728" y="146655"/>
                  <a:pt x="107228" y="157513"/>
                  <a:pt x="114229" y="163871"/>
                </a:cubicBezTo>
                <a:cubicBezTo>
                  <a:pt x="121229" y="170229"/>
                  <a:pt x="132088" y="169729"/>
                  <a:pt x="138446" y="162728"/>
                </a:cubicBezTo>
                <a:lnTo>
                  <a:pt x="175093" y="122437"/>
                </a:lnTo>
                <a:cubicBezTo>
                  <a:pt x="185166" y="111364"/>
                  <a:pt x="192524" y="98149"/>
                  <a:pt x="196596" y="83790"/>
                </a:cubicBezTo>
                <a:lnTo>
                  <a:pt x="200668" y="69502"/>
                </a:lnTo>
                <a:cubicBezTo>
                  <a:pt x="203240" y="60430"/>
                  <a:pt x="212741" y="55143"/>
                  <a:pt x="221885" y="57715"/>
                </a:cubicBezTo>
                <a:cubicBezTo>
                  <a:pt x="231029" y="60287"/>
                  <a:pt x="236244" y="69788"/>
                  <a:pt x="233672" y="78932"/>
                </a:cubicBezTo>
                <a:lnTo>
                  <a:pt x="229600" y="93219"/>
                </a:lnTo>
                <a:cubicBezTo>
                  <a:pt x="225528" y="107435"/>
                  <a:pt x="219099" y="120866"/>
                  <a:pt x="210598" y="132867"/>
                </a:cubicBezTo>
                <a:cubicBezTo>
                  <a:pt x="206883" y="138082"/>
                  <a:pt x="206454" y="144940"/>
                  <a:pt x="209383" y="150655"/>
                </a:cubicBezTo>
                <a:cubicBezTo>
                  <a:pt x="212312" y="156370"/>
                  <a:pt x="218170" y="159942"/>
                  <a:pt x="224599" y="159942"/>
                </a:cubicBezTo>
                <a:lnTo>
                  <a:pt x="320040" y="159942"/>
                </a:lnTo>
                <a:cubicBezTo>
                  <a:pt x="326326" y="159942"/>
                  <a:pt x="331470" y="165085"/>
                  <a:pt x="331470" y="171372"/>
                </a:cubicBezTo>
                <a:cubicBezTo>
                  <a:pt x="331470" y="176230"/>
                  <a:pt x="328398" y="180445"/>
                  <a:pt x="324040" y="182088"/>
                </a:cubicBezTo>
                <a:cubicBezTo>
                  <a:pt x="318754" y="184088"/>
                  <a:pt x="314754" y="188517"/>
                  <a:pt x="313396" y="194018"/>
                </a:cubicBezTo>
                <a:cubicBezTo>
                  <a:pt x="312039" y="199518"/>
                  <a:pt x="313468" y="205305"/>
                  <a:pt x="317183" y="209520"/>
                </a:cubicBezTo>
                <a:cubicBezTo>
                  <a:pt x="318968" y="211520"/>
                  <a:pt x="320040" y="214163"/>
                  <a:pt x="320040" y="217092"/>
                </a:cubicBezTo>
                <a:cubicBezTo>
                  <a:pt x="320040" y="222664"/>
                  <a:pt x="316039" y="227308"/>
                  <a:pt x="310753" y="228308"/>
                </a:cubicBezTo>
                <a:cubicBezTo>
                  <a:pt x="304895" y="229451"/>
                  <a:pt x="299966" y="233523"/>
                  <a:pt x="297894" y="239166"/>
                </a:cubicBezTo>
                <a:cubicBezTo>
                  <a:pt x="295823" y="244810"/>
                  <a:pt x="296751" y="251096"/>
                  <a:pt x="300466" y="255811"/>
                </a:cubicBezTo>
                <a:cubicBezTo>
                  <a:pt x="301966" y="257740"/>
                  <a:pt x="302895" y="260169"/>
                  <a:pt x="302895" y="262883"/>
                </a:cubicBezTo>
                <a:cubicBezTo>
                  <a:pt x="302895" y="267670"/>
                  <a:pt x="299895" y="271885"/>
                  <a:pt x="295608" y="273528"/>
                </a:cubicBezTo>
                <a:cubicBezTo>
                  <a:pt x="287393" y="276742"/>
                  <a:pt x="282964" y="285601"/>
                  <a:pt x="285321" y="294102"/>
                </a:cubicBezTo>
                <a:cubicBezTo>
                  <a:pt x="285607" y="295030"/>
                  <a:pt x="285750" y="296102"/>
                  <a:pt x="285750" y="297173"/>
                </a:cubicBezTo>
                <a:cubicBezTo>
                  <a:pt x="285750" y="303460"/>
                  <a:pt x="280606" y="308603"/>
                  <a:pt x="274320" y="308603"/>
                </a:cubicBezTo>
                <a:lnTo>
                  <a:pt x="204668" y="308603"/>
                </a:lnTo>
                <a:cubicBezTo>
                  <a:pt x="195667" y="308603"/>
                  <a:pt x="186809" y="305960"/>
                  <a:pt x="179308" y="300960"/>
                </a:cubicBezTo>
                <a:lnTo>
                  <a:pt x="135231" y="271599"/>
                </a:lnTo>
                <a:cubicBezTo>
                  <a:pt x="127373" y="266312"/>
                  <a:pt x="116729" y="268456"/>
                  <a:pt x="111442" y="276385"/>
                </a:cubicBezTo>
                <a:cubicBezTo>
                  <a:pt x="106156" y="284315"/>
                  <a:pt x="108299" y="294887"/>
                  <a:pt x="116229" y="300174"/>
                </a:cubicBezTo>
                <a:lnTo>
                  <a:pt x="160306" y="329535"/>
                </a:lnTo>
                <a:cubicBezTo>
                  <a:pt x="173450" y="338321"/>
                  <a:pt x="188881" y="342965"/>
                  <a:pt x="204668" y="342965"/>
                </a:cubicBezTo>
                <a:lnTo>
                  <a:pt x="274320" y="342965"/>
                </a:lnTo>
                <a:cubicBezTo>
                  <a:pt x="299109" y="342965"/>
                  <a:pt x="319254" y="323248"/>
                  <a:pt x="320040" y="298674"/>
                </a:cubicBezTo>
                <a:cubicBezTo>
                  <a:pt x="330470" y="290315"/>
                  <a:pt x="337185" y="277457"/>
                  <a:pt x="337185" y="262955"/>
                </a:cubicBezTo>
                <a:cubicBezTo>
                  <a:pt x="337185" y="259740"/>
                  <a:pt x="336828" y="256668"/>
                  <a:pt x="336256" y="253668"/>
                </a:cubicBezTo>
                <a:cubicBezTo>
                  <a:pt x="347258" y="245310"/>
                  <a:pt x="354330" y="232094"/>
                  <a:pt x="354330" y="217235"/>
                </a:cubicBezTo>
                <a:cubicBezTo>
                  <a:pt x="354330" y="212591"/>
                  <a:pt x="353616" y="208091"/>
                  <a:pt x="352330" y="203876"/>
                </a:cubicBezTo>
                <a:cubicBezTo>
                  <a:pt x="360616" y="195446"/>
                  <a:pt x="365760" y="184016"/>
                  <a:pt x="365760" y="171372"/>
                </a:cubicBezTo>
                <a:cubicBezTo>
                  <a:pt x="365760" y="146155"/>
                  <a:pt x="345329" y="125652"/>
                  <a:pt x="320040" y="125652"/>
                </a:cubicBezTo>
                <a:lnTo>
                  <a:pt x="254103" y="125652"/>
                </a:lnTo>
                <a:cubicBezTo>
                  <a:pt x="257461" y="118222"/>
                  <a:pt x="260318" y="110507"/>
                  <a:pt x="262533" y="102649"/>
                </a:cubicBezTo>
                <a:lnTo>
                  <a:pt x="266605" y="88362"/>
                </a:lnTo>
                <a:cubicBezTo>
                  <a:pt x="274391" y="61072"/>
                  <a:pt x="258604" y="32569"/>
                  <a:pt x="231315" y="24782"/>
                </a:cubicBezTo>
                <a:lnTo>
                  <a:pt x="231315" y="24782"/>
                </a:lnTo>
                <a:moveTo>
                  <a:pt x="22860" y="137082"/>
                </a:moveTo>
                <a:cubicBezTo>
                  <a:pt x="10216" y="137082"/>
                  <a:pt x="0" y="147298"/>
                  <a:pt x="0" y="159942"/>
                </a:cubicBezTo>
                <a:lnTo>
                  <a:pt x="0" y="319962"/>
                </a:lnTo>
                <a:cubicBezTo>
                  <a:pt x="0" y="332606"/>
                  <a:pt x="10216" y="342822"/>
                  <a:pt x="22860" y="342822"/>
                </a:cubicBezTo>
                <a:lnTo>
                  <a:pt x="68580" y="342822"/>
                </a:lnTo>
                <a:cubicBezTo>
                  <a:pt x="81224" y="342822"/>
                  <a:pt x="91440" y="332606"/>
                  <a:pt x="91440" y="319962"/>
                </a:cubicBezTo>
                <a:lnTo>
                  <a:pt x="91440" y="159942"/>
                </a:lnTo>
                <a:cubicBezTo>
                  <a:pt x="91440" y="147298"/>
                  <a:pt x="81224" y="137082"/>
                  <a:pt x="68580" y="137082"/>
                </a:cubicBezTo>
                <a:lnTo>
                  <a:pt x="22860" y="13708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82352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Recognizing our strengths allows us to leverage them in various aspects of life.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Acknowledging weaknesses helps us to work on self-improvement and personal growth.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82351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Strengths &amp; Weaknesses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76964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is the way we view ourselves, encompassing our beliefs and feelings about our identity.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positive self-perception leads to greater self-acceptance and overall well-being.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76963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Self-Perception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1306" y="330569"/>
                </a:moveTo>
                <a:lnTo>
                  <a:pt x="159520" y="328926"/>
                </a:lnTo>
                <a:lnTo>
                  <a:pt x="34361" y="212697"/>
                </a:lnTo>
                <a:cubicBezTo>
                  <a:pt x="12430" y="192338"/>
                  <a:pt x="0" y="163763"/>
                  <a:pt x="0" y="133830"/>
                </a:cubicBezTo>
                <a:lnTo>
                  <a:pt x="0" y="131473"/>
                </a:lnTo>
                <a:cubicBezTo>
                  <a:pt x="0" y="81181"/>
                  <a:pt x="35719" y="38033"/>
                  <a:pt x="85153" y="28603"/>
                </a:cubicBezTo>
                <a:cubicBezTo>
                  <a:pt x="113300" y="23174"/>
                  <a:pt x="142089" y="29675"/>
                  <a:pt x="165021" y="45819"/>
                </a:cubicBezTo>
                <a:cubicBezTo>
                  <a:pt x="171450" y="50391"/>
                  <a:pt x="177451" y="55678"/>
                  <a:pt x="182880" y="61750"/>
                </a:cubicBezTo>
                <a:cubicBezTo>
                  <a:pt x="185880" y="58321"/>
                  <a:pt x="189095" y="55178"/>
                  <a:pt x="192524" y="52249"/>
                </a:cubicBezTo>
                <a:cubicBezTo>
                  <a:pt x="195167" y="49963"/>
                  <a:pt x="197882" y="47820"/>
                  <a:pt x="200739" y="45819"/>
                </a:cubicBezTo>
                <a:lnTo>
                  <a:pt x="200739" y="45819"/>
                </a:lnTo>
                <a:cubicBezTo>
                  <a:pt x="223671" y="29675"/>
                  <a:pt x="252460" y="23174"/>
                  <a:pt x="280606" y="28532"/>
                </a:cubicBezTo>
                <a:cubicBezTo>
                  <a:pt x="330041" y="37961"/>
                  <a:pt x="365760" y="81181"/>
                  <a:pt x="365760" y="131473"/>
                </a:cubicBezTo>
                <a:lnTo>
                  <a:pt x="365760" y="133830"/>
                </a:lnTo>
                <a:cubicBezTo>
                  <a:pt x="365760" y="163763"/>
                  <a:pt x="353330" y="192338"/>
                  <a:pt x="331399" y="212697"/>
                </a:cubicBezTo>
                <a:lnTo>
                  <a:pt x="206240" y="328926"/>
                </a:lnTo>
                <a:lnTo>
                  <a:pt x="204454" y="330569"/>
                </a:lnTo>
                <a:cubicBezTo>
                  <a:pt x="198596" y="335999"/>
                  <a:pt x="190881" y="339070"/>
                  <a:pt x="182880" y="339070"/>
                </a:cubicBezTo>
                <a:cubicBezTo>
                  <a:pt x="174879" y="339070"/>
                  <a:pt x="167164" y="336070"/>
                  <a:pt x="161306" y="330569"/>
                </a:cubicBezTo>
                <a:lnTo>
                  <a:pt x="161306" y="330569"/>
                </a:lnTo>
                <a:moveTo>
                  <a:pt x="170807" y="99683"/>
                </a:moveTo>
                <a:cubicBezTo>
                  <a:pt x="170521" y="99469"/>
                  <a:pt x="170307" y="99183"/>
                  <a:pt x="170093" y="98898"/>
                </a:cubicBezTo>
                <a:lnTo>
                  <a:pt x="157377" y="84610"/>
                </a:lnTo>
                <a:lnTo>
                  <a:pt x="157305" y="84539"/>
                </a:lnTo>
                <a:lnTo>
                  <a:pt x="157305" y="84539"/>
                </a:lnTo>
                <a:cubicBezTo>
                  <a:pt x="140803" y="66036"/>
                  <a:pt x="115872" y="57607"/>
                  <a:pt x="91583" y="62250"/>
                </a:cubicBezTo>
                <a:cubicBezTo>
                  <a:pt x="58293" y="68608"/>
                  <a:pt x="34290" y="97612"/>
                  <a:pt x="34290" y="131473"/>
                </a:cubicBezTo>
                <a:lnTo>
                  <a:pt x="34290" y="133830"/>
                </a:lnTo>
                <a:cubicBezTo>
                  <a:pt x="34290" y="154190"/>
                  <a:pt x="42791" y="173693"/>
                  <a:pt x="57722" y="187551"/>
                </a:cubicBezTo>
                <a:lnTo>
                  <a:pt x="182880" y="303780"/>
                </a:lnTo>
                <a:lnTo>
                  <a:pt x="308039" y="187551"/>
                </a:lnTo>
                <a:cubicBezTo>
                  <a:pt x="322969" y="173693"/>
                  <a:pt x="331470" y="154190"/>
                  <a:pt x="331470" y="133830"/>
                </a:cubicBezTo>
                <a:lnTo>
                  <a:pt x="331470" y="131473"/>
                </a:lnTo>
                <a:cubicBezTo>
                  <a:pt x="331470" y="97683"/>
                  <a:pt x="307467" y="68608"/>
                  <a:pt x="274249" y="62250"/>
                </a:cubicBezTo>
                <a:cubicBezTo>
                  <a:pt x="249960" y="57607"/>
                  <a:pt x="224957" y="66108"/>
                  <a:pt x="208526" y="84539"/>
                </a:cubicBezTo>
                <a:cubicBezTo>
                  <a:pt x="208526" y="84539"/>
                  <a:pt x="208526" y="84539"/>
                  <a:pt x="208455" y="84610"/>
                </a:cubicBezTo>
                <a:cubicBezTo>
                  <a:pt x="208383" y="84681"/>
                  <a:pt x="208455" y="84610"/>
                  <a:pt x="208383" y="84681"/>
                </a:cubicBezTo>
                <a:lnTo>
                  <a:pt x="195667" y="98969"/>
                </a:lnTo>
                <a:cubicBezTo>
                  <a:pt x="195453" y="99255"/>
                  <a:pt x="195167" y="99469"/>
                  <a:pt x="194953" y="99755"/>
                </a:cubicBezTo>
                <a:cubicBezTo>
                  <a:pt x="191738" y="102969"/>
                  <a:pt x="187381" y="104755"/>
                  <a:pt x="182880" y="104755"/>
                </a:cubicBezTo>
                <a:cubicBezTo>
                  <a:pt x="178379" y="104755"/>
                  <a:pt x="174022" y="102969"/>
                  <a:pt x="170807" y="99755"/>
                </a:cubicBezTo>
                <a:lnTo>
                  <a:pt x="170807" y="9968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Self-Image Through Affirmations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Self-Image Through Affirmations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Affirmations?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Affirmations contribute to a positive mindset and emotional health.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can reduce stress and anxiety by fostering a sense of calm.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Promote Well-Being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42900" y="120015"/>
                </a:moveTo>
                <a:cubicBezTo>
                  <a:pt x="342900" y="144018"/>
                  <a:pt x="334185" y="165949"/>
                  <a:pt x="319826" y="182880"/>
                </a:cubicBezTo>
                <a:cubicBezTo>
                  <a:pt x="334185" y="199811"/>
                  <a:pt x="342900" y="221742"/>
                  <a:pt x="342900" y="245745"/>
                </a:cubicBezTo>
                <a:cubicBezTo>
                  <a:pt x="342900" y="299395"/>
                  <a:pt x="299395" y="342900"/>
                  <a:pt x="245745" y="342900"/>
                </a:cubicBezTo>
                <a:cubicBezTo>
                  <a:pt x="221742" y="342900"/>
                  <a:pt x="199811" y="334185"/>
                  <a:pt x="182880" y="319826"/>
                </a:cubicBezTo>
                <a:cubicBezTo>
                  <a:pt x="165949" y="334185"/>
                  <a:pt x="144018" y="342900"/>
                  <a:pt x="120015" y="342900"/>
                </a:cubicBezTo>
                <a:cubicBezTo>
                  <a:pt x="66365" y="342900"/>
                  <a:pt x="22860" y="299395"/>
                  <a:pt x="22860" y="245745"/>
                </a:cubicBezTo>
                <a:cubicBezTo>
                  <a:pt x="22860" y="221742"/>
                  <a:pt x="31575" y="199811"/>
                  <a:pt x="45934" y="182880"/>
                </a:cubicBezTo>
                <a:cubicBezTo>
                  <a:pt x="31575" y="165949"/>
                  <a:pt x="22860" y="144018"/>
                  <a:pt x="22860" y="120015"/>
                </a:cubicBezTo>
                <a:cubicBezTo>
                  <a:pt x="22860" y="66365"/>
                  <a:pt x="66365" y="22860"/>
                  <a:pt x="120015" y="22860"/>
                </a:cubicBezTo>
                <a:cubicBezTo>
                  <a:pt x="144018" y="22860"/>
                  <a:pt x="165949" y="31575"/>
                  <a:pt x="182880" y="45934"/>
                </a:cubicBezTo>
                <a:cubicBezTo>
                  <a:pt x="199811" y="31575"/>
                  <a:pt x="221742" y="22860"/>
                  <a:pt x="245745" y="22860"/>
                </a:cubicBezTo>
                <a:cubicBezTo>
                  <a:pt x="299395" y="22860"/>
                  <a:pt x="342900" y="66365"/>
                  <a:pt x="342900" y="120015"/>
                </a:cubicBezTo>
                <a:lnTo>
                  <a:pt x="342900" y="120015"/>
                </a:lnTo>
                <a:moveTo>
                  <a:pt x="160663" y="72080"/>
                </a:moveTo>
                <a:cubicBezTo>
                  <a:pt x="149733" y="62722"/>
                  <a:pt x="135588" y="57150"/>
                  <a:pt x="120015" y="57150"/>
                </a:cubicBezTo>
                <a:cubicBezTo>
                  <a:pt x="85296" y="57150"/>
                  <a:pt x="57150" y="85296"/>
                  <a:pt x="57150" y="120015"/>
                </a:cubicBezTo>
                <a:cubicBezTo>
                  <a:pt x="57150" y="135588"/>
                  <a:pt x="62722" y="149733"/>
                  <a:pt x="72080" y="160663"/>
                </a:cubicBezTo>
                <a:cubicBezTo>
                  <a:pt x="82939" y="173450"/>
                  <a:pt x="82939" y="192238"/>
                  <a:pt x="72080" y="205097"/>
                </a:cubicBezTo>
                <a:cubicBezTo>
                  <a:pt x="62722" y="216027"/>
                  <a:pt x="57150" y="230172"/>
                  <a:pt x="57150" y="245745"/>
                </a:cubicBezTo>
                <a:cubicBezTo>
                  <a:pt x="57150" y="280464"/>
                  <a:pt x="85296" y="308610"/>
                  <a:pt x="120015" y="308610"/>
                </a:cubicBezTo>
                <a:cubicBezTo>
                  <a:pt x="135588" y="308610"/>
                  <a:pt x="149733" y="303038"/>
                  <a:pt x="160663" y="293680"/>
                </a:cubicBezTo>
                <a:cubicBezTo>
                  <a:pt x="173450" y="282821"/>
                  <a:pt x="192238" y="282821"/>
                  <a:pt x="205097" y="293680"/>
                </a:cubicBezTo>
                <a:cubicBezTo>
                  <a:pt x="216027" y="303038"/>
                  <a:pt x="230172" y="308610"/>
                  <a:pt x="245745" y="308610"/>
                </a:cubicBezTo>
                <a:cubicBezTo>
                  <a:pt x="280464" y="308610"/>
                  <a:pt x="308610" y="280464"/>
                  <a:pt x="308610" y="245745"/>
                </a:cubicBezTo>
                <a:cubicBezTo>
                  <a:pt x="308610" y="230172"/>
                  <a:pt x="303038" y="216027"/>
                  <a:pt x="293680" y="205097"/>
                </a:cubicBezTo>
                <a:cubicBezTo>
                  <a:pt x="282821" y="192310"/>
                  <a:pt x="282821" y="173522"/>
                  <a:pt x="293680" y="160663"/>
                </a:cubicBezTo>
                <a:cubicBezTo>
                  <a:pt x="303038" y="149733"/>
                  <a:pt x="308610" y="135588"/>
                  <a:pt x="308610" y="120015"/>
                </a:cubicBezTo>
                <a:cubicBezTo>
                  <a:pt x="308610" y="85296"/>
                  <a:pt x="280464" y="57150"/>
                  <a:pt x="245745" y="57150"/>
                </a:cubicBezTo>
                <a:cubicBezTo>
                  <a:pt x="230172" y="57150"/>
                  <a:pt x="216027" y="62722"/>
                  <a:pt x="205097" y="72080"/>
                </a:cubicBezTo>
                <a:cubicBezTo>
                  <a:pt x="192310" y="82939"/>
                  <a:pt x="173522" y="82939"/>
                  <a:pt x="160663" y="72080"/>
                </a:cubicBezTo>
                <a:moveTo>
                  <a:pt x="205740" y="182880"/>
                </a:moveTo>
                <a:cubicBezTo>
                  <a:pt x="205740" y="170255"/>
                  <a:pt x="195505" y="160020"/>
                  <a:pt x="182880" y="160020"/>
                </a:cubicBezTo>
                <a:cubicBezTo>
                  <a:pt x="170255" y="160020"/>
                  <a:pt x="160020" y="170255"/>
                  <a:pt x="160020" y="182880"/>
                </a:cubicBezTo>
                <a:cubicBezTo>
                  <a:pt x="160020" y="195505"/>
                  <a:pt x="170255" y="205740"/>
                  <a:pt x="182880" y="205740"/>
                </a:cubicBezTo>
                <a:cubicBezTo>
                  <a:pt x="195505" y="205740"/>
                  <a:pt x="205740" y="195505"/>
                  <a:pt x="205740" y="182880"/>
                </a:cubicBezTo>
                <a:moveTo>
                  <a:pt x="125730" y="182880"/>
                </a:moveTo>
                <a:cubicBezTo>
                  <a:pt x="125730" y="151317"/>
                  <a:pt x="151317" y="125730"/>
                  <a:pt x="182880" y="125730"/>
                </a:cubicBezTo>
                <a:cubicBezTo>
                  <a:pt x="214443" y="125730"/>
                  <a:pt x="240030" y="151317"/>
                  <a:pt x="240030" y="182880"/>
                </a:cubicBezTo>
                <a:cubicBezTo>
                  <a:pt x="240030" y="214443"/>
                  <a:pt x="214443" y="240030"/>
                  <a:pt x="182880" y="240030"/>
                </a:cubicBezTo>
                <a:cubicBezTo>
                  <a:pt x="151317" y="240030"/>
                  <a:pt x="125730" y="214443"/>
                  <a:pt x="125730" y="18288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Regularly practicing affirmations can improve how we view ourselves.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remind us of our worth and value.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Enhance Self-Esteem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1306" y="330569"/>
                </a:moveTo>
                <a:lnTo>
                  <a:pt x="159520" y="328926"/>
                </a:lnTo>
                <a:lnTo>
                  <a:pt x="34361" y="212697"/>
                </a:lnTo>
                <a:cubicBezTo>
                  <a:pt x="12430" y="192338"/>
                  <a:pt x="0" y="163763"/>
                  <a:pt x="0" y="133830"/>
                </a:cubicBezTo>
                <a:lnTo>
                  <a:pt x="0" y="131473"/>
                </a:lnTo>
                <a:cubicBezTo>
                  <a:pt x="0" y="81181"/>
                  <a:pt x="35719" y="38033"/>
                  <a:pt x="85153" y="28603"/>
                </a:cubicBezTo>
                <a:cubicBezTo>
                  <a:pt x="113300" y="23174"/>
                  <a:pt x="142089" y="29675"/>
                  <a:pt x="165021" y="45819"/>
                </a:cubicBezTo>
                <a:cubicBezTo>
                  <a:pt x="171450" y="50391"/>
                  <a:pt x="177451" y="55678"/>
                  <a:pt x="182880" y="61750"/>
                </a:cubicBezTo>
                <a:cubicBezTo>
                  <a:pt x="185880" y="58321"/>
                  <a:pt x="189095" y="55178"/>
                  <a:pt x="192524" y="52249"/>
                </a:cubicBezTo>
                <a:cubicBezTo>
                  <a:pt x="195167" y="49963"/>
                  <a:pt x="197882" y="47820"/>
                  <a:pt x="200739" y="45819"/>
                </a:cubicBezTo>
                <a:lnTo>
                  <a:pt x="200739" y="45819"/>
                </a:lnTo>
                <a:cubicBezTo>
                  <a:pt x="223671" y="29675"/>
                  <a:pt x="252460" y="23174"/>
                  <a:pt x="280606" y="28532"/>
                </a:cubicBezTo>
                <a:cubicBezTo>
                  <a:pt x="330041" y="37961"/>
                  <a:pt x="365760" y="81181"/>
                  <a:pt x="365760" y="131473"/>
                </a:cubicBezTo>
                <a:lnTo>
                  <a:pt x="365760" y="133830"/>
                </a:lnTo>
                <a:cubicBezTo>
                  <a:pt x="365760" y="163763"/>
                  <a:pt x="353330" y="192338"/>
                  <a:pt x="331399" y="212697"/>
                </a:cubicBezTo>
                <a:lnTo>
                  <a:pt x="206240" y="328926"/>
                </a:lnTo>
                <a:lnTo>
                  <a:pt x="204454" y="330569"/>
                </a:lnTo>
                <a:cubicBezTo>
                  <a:pt x="198596" y="335999"/>
                  <a:pt x="190881" y="339070"/>
                  <a:pt x="182880" y="339070"/>
                </a:cubicBezTo>
                <a:cubicBezTo>
                  <a:pt x="174879" y="339070"/>
                  <a:pt x="167164" y="336070"/>
                  <a:pt x="161306" y="330569"/>
                </a:cubicBezTo>
                <a:lnTo>
                  <a:pt x="161306" y="330569"/>
                </a:lnTo>
                <a:moveTo>
                  <a:pt x="170807" y="99683"/>
                </a:moveTo>
                <a:cubicBezTo>
                  <a:pt x="170521" y="99469"/>
                  <a:pt x="170307" y="99183"/>
                  <a:pt x="170093" y="98898"/>
                </a:cubicBezTo>
                <a:lnTo>
                  <a:pt x="157377" y="84610"/>
                </a:lnTo>
                <a:lnTo>
                  <a:pt x="157305" y="84539"/>
                </a:lnTo>
                <a:lnTo>
                  <a:pt x="157305" y="84539"/>
                </a:lnTo>
                <a:cubicBezTo>
                  <a:pt x="140803" y="66036"/>
                  <a:pt x="115872" y="57607"/>
                  <a:pt x="91583" y="62250"/>
                </a:cubicBezTo>
                <a:cubicBezTo>
                  <a:pt x="58293" y="68608"/>
                  <a:pt x="34290" y="97612"/>
                  <a:pt x="34290" y="131473"/>
                </a:cubicBezTo>
                <a:lnTo>
                  <a:pt x="34290" y="133830"/>
                </a:lnTo>
                <a:cubicBezTo>
                  <a:pt x="34290" y="154190"/>
                  <a:pt x="42791" y="173693"/>
                  <a:pt x="57722" y="187551"/>
                </a:cubicBezTo>
                <a:lnTo>
                  <a:pt x="182880" y="303780"/>
                </a:lnTo>
                <a:lnTo>
                  <a:pt x="308039" y="187551"/>
                </a:lnTo>
                <a:cubicBezTo>
                  <a:pt x="322969" y="173693"/>
                  <a:pt x="331470" y="154190"/>
                  <a:pt x="331470" y="133830"/>
                </a:cubicBezTo>
                <a:lnTo>
                  <a:pt x="331470" y="131473"/>
                </a:lnTo>
                <a:cubicBezTo>
                  <a:pt x="331470" y="97683"/>
                  <a:pt x="307467" y="68608"/>
                  <a:pt x="274249" y="62250"/>
                </a:cubicBezTo>
                <a:cubicBezTo>
                  <a:pt x="249960" y="57607"/>
                  <a:pt x="224957" y="66108"/>
                  <a:pt x="208526" y="84539"/>
                </a:cubicBezTo>
                <a:cubicBezTo>
                  <a:pt x="208526" y="84539"/>
                  <a:pt x="208526" y="84539"/>
                  <a:pt x="208455" y="84610"/>
                </a:cubicBezTo>
                <a:cubicBezTo>
                  <a:pt x="208383" y="84681"/>
                  <a:pt x="208455" y="84610"/>
                  <a:pt x="208383" y="84681"/>
                </a:cubicBezTo>
                <a:lnTo>
                  <a:pt x="195667" y="98969"/>
                </a:lnTo>
                <a:cubicBezTo>
                  <a:pt x="195453" y="99255"/>
                  <a:pt x="195167" y="99469"/>
                  <a:pt x="194953" y="99755"/>
                </a:cubicBezTo>
                <a:cubicBezTo>
                  <a:pt x="191738" y="102969"/>
                  <a:pt x="187381" y="104755"/>
                  <a:pt x="182880" y="104755"/>
                </a:cubicBezTo>
                <a:cubicBezTo>
                  <a:pt x="178379" y="104755"/>
                  <a:pt x="174022" y="102969"/>
                  <a:pt x="170807" y="99755"/>
                </a:cubicBezTo>
                <a:lnTo>
                  <a:pt x="170807" y="9968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Affirmations help reinforce a positive self-image.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encourage us to believe in our abilities and potential.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Boost Confidence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50520" y="40640"/>
                </a:moveTo>
                <a:cubicBezTo>
                  <a:pt x="342074" y="40640"/>
                  <a:pt x="335280" y="47435"/>
                  <a:pt x="335280" y="55880"/>
                </a:cubicBezTo>
                <a:lnTo>
                  <a:pt x="335280" y="59500"/>
                </a:lnTo>
                <a:lnTo>
                  <a:pt x="30480" y="142621"/>
                </a:lnTo>
                <a:lnTo>
                  <a:pt x="30480" y="137160"/>
                </a:lnTo>
                <a:cubicBezTo>
                  <a:pt x="30480" y="128715"/>
                  <a:pt x="23686" y="121920"/>
                  <a:pt x="15240" y="121920"/>
                </a:cubicBezTo>
                <a:cubicBezTo>
                  <a:pt x="6794" y="121920"/>
                  <a:pt x="0" y="128715"/>
                  <a:pt x="0" y="137160"/>
                </a:cubicBezTo>
                <a:lnTo>
                  <a:pt x="0" y="150940"/>
                </a:lnTo>
                <a:lnTo>
                  <a:pt x="0" y="162560"/>
                </a:lnTo>
                <a:lnTo>
                  <a:pt x="0" y="203200"/>
                </a:lnTo>
                <a:lnTo>
                  <a:pt x="0" y="214821"/>
                </a:lnTo>
                <a:lnTo>
                  <a:pt x="0" y="228600"/>
                </a:lnTo>
                <a:cubicBezTo>
                  <a:pt x="0" y="237046"/>
                  <a:pt x="6794" y="243840"/>
                  <a:pt x="15240" y="243840"/>
                </a:cubicBezTo>
                <a:cubicBezTo>
                  <a:pt x="23686" y="243840"/>
                  <a:pt x="30480" y="237046"/>
                  <a:pt x="30480" y="228600"/>
                </a:cubicBezTo>
                <a:lnTo>
                  <a:pt x="30480" y="223139"/>
                </a:lnTo>
                <a:lnTo>
                  <a:pt x="105156" y="243523"/>
                </a:lnTo>
                <a:cubicBezTo>
                  <a:pt x="102870" y="250000"/>
                  <a:pt x="101600" y="256921"/>
                  <a:pt x="101600" y="264160"/>
                </a:cubicBezTo>
                <a:cubicBezTo>
                  <a:pt x="101600" y="297815"/>
                  <a:pt x="128905" y="325120"/>
                  <a:pt x="162560" y="325120"/>
                </a:cubicBezTo>
                <a:cubicBezTo>
                  <a:pt x="192342" y="325120"/>
                  <a:pt x="217170" y="303784"/>
                  <a:pt x="222441" y="275527"/>
                </a:cubicBezTo>
                <a:lnTo>
                  <a:pt x="335280" y="306261"/>
                </a:lnTo>
                <a:lnTo>
                  <a:pt x="335280" y="309880"/>
                </a:lnTo>
                <a:cubicBezTo>
                  <a:pt x="335280" y="318326"/>
                  <a:pt x="342075" y="325120"/>
                  <a:pt x="350520" y="325120"/>
                </a:cubicBezTo>
                <a:cubicBezTo>
                  <a:pt x="358966" y="325120"/>
                  <a:pt x="365760" y="318326"/>
                  <a:pt x="365760" y="309880"/>
                </a:cubicBezTo>
                <a:lnTo>
                  <a:pt x="365760" y="294640"/>
                </a:lnTo>
                <a:lnTo>
                  <a:pt x="365760" y="71120"/>
                </a:lnTo>
                <a:lnTo>
                  <a:pt x="365760" y="55880"/>
                </a:lnTo>
                <a:cubicBezTo>
                  <a:pt x="365760" y="47435"/>
                  <a:pt x="358966" y="40640"/>
                  <a:pt x="350520" y="40640"/>
                </a:cubicBezTo>
                <a:lnTo>
                  <a:pt x="350520" y="40640"/>
                </a:lnTo>
                <a:moveTo>
                  <a:pt x="335280" y="274701"/>
                </a:moveTo>
                <a:lnTo>
                  <a:pt x="30480" y="191579"/>
                </a:lnTo>
                <a:lnTo>
                  <a:pt x="30480" y="174244"/>
                </a:lnTo>
                <a:lnTo>
                  <a:pt x="335280" y="91059"/>
                </a:lnTo>
                <a:lnTo>
                  <a:pt x="335280" y="274701"/>
                </a:lnTo>
                <a:moveTo>
                  <a:pt x="132080" y="264160"/>
                </a:moveTo>
                <a:cubicBezTo>
                  <a:pt x="132080" y="259651"/>
                  <a:pt x="133033" y="255397"/>
                  <a:pt x="134811" y="251587"/>
                </a:cubicBezTo>
                <a:lnTo>
                  <a:pt x="192913" y="267398"/>
                </a:lnTo>
                <a:cubicBezTo>
                  <a:pt x="191262" y="282702"/>
                  <a:pt x="178308" y="294576"/>
                  <a:pt x="162624" y="294576"/>
                </a:cubicBezTo>
                <a:cubicBezTo>
                  <a:pt x="145796" y="294576"/>
                  <a:pt x="132144" y="280924"/>
                  <a:pt x="132144" y="264096"/>
                </a:cubicBezTo>
                <a:lnTo>
                  <a:pt x="132080" y="264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Self-Image Through Affirmations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615" r="3461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are Affirmations Important?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use of affirmations can significantly enhance self-esteem.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Increased confidence leads to better decision-making and overall well-being.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Boost Confidence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31315" y="24782"/>
                </a:moveTo>
                <a:cubicBezTo>
                  <a:pt x="204026" y="16996"/>
                  <a:pt x="175522" y="32783"/>
                  <a:pt x="167735" y="60072"/>
                </a:cubicBezTo>
                <a:lnTo>
                  <a:pt x="163663" y="74360"/>
                </a:lnTo>
                <a:cubicBezTo>
                  <a:pt x="161020" y="83647"/>
                  <a:pt x="156234" y="92219"/>
                  <a:pt x="149733" y="99363"/>
                </a:cubicBezTo>
                <a:lnTo>
                  <a:pt x="113086" y="139654"/>
                </a:lnTo>
                <a:cubicBezTo>
                  <a:pt x="106728" y="146655"/>
                  <a:pt x="107228" y="157513"/>
                  <a:pt x="114229" y="163871"/>
                </a:cubicBezTo>
                <a:cubicBezTo>
                  <a:pt x="121229" y="170229"/>
                  <a:pt x="132088" y="169729"/>
                  <a:pt x="138446" y="162728"/>
                </a:cubicBezTo>
                <a:lnTo>
                  <a:pt x="175093" y="122437"/>
                </a:lnTo>
                <a:cubicBezTo>
                  <a:pt x="185166" y="111364"/>
                  <a:pt x="192524" y="98149"/>
                  <a:pt x="196596" y="83790"/>
                </a:cubicBezTo>
                <a:lnTo>
                  <a:pt x="200668" y="69502"/>
                </a:lnTo>
                <a:cubicBezTo>
                  <a:pt x="203240" y="60430"/>
                  <a:pt x="212741" y="55143"/>
                  <a:pt x="221885" y="57715"/>
                </a:cubicBezTo>
                <a:cubicBezTo>
                  <a:pt x="231029" y="60287"/>
                  <a:pt x="236244" y="69788"/>
                  <a:pt x="233672" y="78932"/>
                </a:cubicBezTo>
                <a:lnTo>
                  <a:pt x="229600" y="93219"/>
                </a:lnTo>
                <a:cubicBezTo>
                  <a:pt x="225528" y="107435"/>
                  <a:pt x="219099" y="120866"/>
                  <a:pt x="210598" y="132867"/>
                </a:cubicBezTo>
                <a:cubicBezTo>
                  <a:pt x="206883" y="138082"/>
                  <a:pt x="206454" y="144940"/>
                  <a:pt x="209383" y="150655"/>
                </a:cubicBezTo>
                <a:cubicBezTo>
                  <a:pt x="212312" y="156370"/>
                  <a:pt x="218170" y="159942"/>
                  <a:pt x="224599" y="159942"/>
                </a:cubicBezTo>
                <a:lnTo>
                  <a:pt x="320040" y="159942"/>
                </a:lnTo>
                <a:cubicBezTo>
                  <a:pt x="326326" y="159942"/>
                  <a:pt x="331470" y="165085"/>
                  <a:pt x="331470" y="171372"/>
                </a:cubicBezTo>
                <a:cubicBezTo>
                  <a:pt x="331470" y="176230"/>
                  <a:pt x="328398" y="180445"/>
                  <a:pt x="324040" y="182088"/>
                </a:cubicBezTo>
                <a:cubicBezTo>
                  <a:pt x="318754" y="184088"/>
                  <a:pt x="314754" y="188517"/>
                  <a:pt x="313396" y="194018"/>
                </a:cubicBezTo>
                <a:cubicBezTo>
                  <a:pt x="312039" y="199518"/>
                  <a:pt x="313468" y="205305"/>
                  <a:pt x="317183" y="209520"/>
                </a:cubicBezTo>
                <a:cubicBezTo>
                  <a:pt x="318968" y="211520"/>
                  <a:pt x="320040" y="214163"/>
                  <a:pt x="320040" y="217092"/>
                </a:cubicBezTo>
                <a:cubicBezTo>
                  <a:pt x="320040" y="222664"/>
                  <a:pt x="316039" y="227308"/>
                  <a:pt x="310753" y="228308"/>
                </a:cubicBezTo>
                <a:cubicBezTo>
                  <a:pt x="304895" y="229451"/>
                  <a:pt x="299966" y="233523"/>
                  <a:pt x="297894" y="239166"/>
                </a:cubicBezTo>
                <a:cubicBezTo>
                  <a:pt x="295823" y="244810"/>
                  <a:pt x="296751" y="251096"/>
                  <a:pt x="300466" y="255811"/>
                </a:cubicBezTo>
                <a:cubicBezTo>
                  <a:pt x="301966" y="257740"/>
                  <a:pt x="302895" y="260169"/>
                  <a:pt x="302895" y="262883"/>
                </a:cubicBezTo>
                <a:cubicBezTo>
                  <a:pt x="302895" y="267670"/>
                  <a:pt x="299895" y="271885"/>
                  <a:pt x="295608" y="273528"/>
                </a:cubicBezTo>
                <a:cubicBezTo>
                  <a:pt x="287393" y="276742"/>
                  <a:pt x="282964" y="285601"/>
                  <a:pt x="285321" y="294102"/>
                </a:cubicBezTo>
                <a:cubicBezTo>
                  <a:pt x="285607" y="295030"/>
                  <a:pt x="285750" y="296102"/>
                  <a:pt x="285750" y="297173"/>
                </a:cubicBezTo>
                <a:cubicBezTo>
                  <a:pt x="285750" y="303460"/>
                  <a:pt x="280606" y="308603"/>
                  <a:pt x="274320" y="308603"/>
                </a:cubicBezTo>
                <a:lnTo>
                  <a:pt x="204668" y="308603"/>
                </a:lnTo>
                <a:cubicBezTo>
                  <a:pt x="195667" y="308603"/>
                  <a:pt x="186809" y="305960"/>
                  <a:pt x="179308" y="300960"/>
                </a:cubicBezTo>
                <a:lnTo>
                  <a:pt x="135231" y="271599"/>
                </a:lnTo>
                <a:cubicBezTo>
                  <a:pt x="127373" y="266312"/>
                  <a:pt x="116729" y="268456"/>
                  <a:pt x="111442" y="276385"/>
                </a:cubicBezTo>
                <a:cubicBezTo>
                  <a:pt x="106156" y="284315"/>
                  <a:pt x="108299" y="294887"/>
                  <a:pt x="116229" y="300174"/>
                </a:cubicBezTo>
                <a:lnTo>
                  <a:pt x="160306" y="329535"/>
                </a:lnTo>
                <a:cubicBezTo>
                  <a:pt x="173450" y="338321"/>
                  <a:pt x="188881" y="342965"/>
                  <a:pt x="204668" y="342965"/>
                </a:cubicBezTo>
                <a:lnTo>
                  <a:pt x="274320" y="342965"/>
                </a:lnTo>
                <a:cubicBezTo>
                  <a:pt x="299109" y="342965"/>
                  <a:pt x="319254" y="323248"/>
                  <a:pt x="320040" y="298674"/>
                </a:cubicBezTo>
                <a:cubicBezTo>
                  <a:pt x="330470" y="290315"/>
                  <a:pt x="337185" y="277457"/>
                  <a:pt x="337185" y="262955"/>
                </a:cubicBezTo>
                <a:cubicBezTo>
                  <a:pt x="337185" y="259740"/>
                  <a:pt x="336828" y="256668"/>
                  <a:pt x="336256" y="253668"/>
                </a:cubicBezTo>
                <a:cubicBezTo>
                  <a:pt x="347258" y="245310"/>
                  <a:pt x="354330" y="232094"/>
                  <a:pt x="354330" y="217235"/>
                </a:cubicBezTo>
                <a:cubicBezTo>
                  <a:pt x="354330" y="212591"/>
                  <a:pt x="353616" y="208091"/>
                  <a:pt x="352330" y="203876"/>
                </a:cubicBezTo>
                <a:cubicBezTo>
                  <a:pt x="360616" y="195446"/>
                  <a:pt x="365760" y="184016"/>
                  <a:pt x="365760" y="171372"/>
                </a:cubicBezTo>
                <a:cubicBezTo>
                  <a:pt x="365760" y="146155"/>
                  <a:pt x="345329" y="125652"/>
                  <a:pt x="320040" y="125652"/>
                </a:cubicBezTo>
                <a:lnTo>
                  <a:pt x="254103" y="125652"/>
                </a:lnTo>
                <a:cubicBezTo>
                  <a:pt x="257461" y="118222"/>
                  <a:pt x="260318" y="110507"/>
                  <a:pt x="262533" y="102649"/>
                </a:cubicBezTo>
                <a:lnTo>
                  <a:pt x="266605" y="88362"/>
                </a:lnTo>
                <a:cubicBezTo>
                  <a:pt x="274391" y="61072"/>
                  <a:pt x="258604" y="32569"/>
                  <a:pt x="231315" y="24782"/>
                </a:cubicBezTo>
                <a:lnTo>
                  <a:pt x="231315" y="24782"/>
                </a:lnTo>
                <a:moveTo>
                  <a:pt x="22860" y="137082"/>
                </a:moveTo>
                <a:cubicBezTo>
                  <a:pt x="10216" y="137082"/>
                  <a:pt x="0" y="147298"/>
                  <a:pt x="0" y="159942"/>
                </a:cubicBezTo>
                <a:lnTo>
                  <a:pt x="0" y="319962"/>
                </a:lnTo>
                <a:cubicBezTo>
                  <a:pt x="0" y="332606"/>
                  <a:pt x="10216" y="342822"/>
                  <a:pt x="22860" y="342822"/>
                </a:cubicBezTo>
                <a:lnTo>
                  <a:pt x="68580" y="342822"/>
                </a:lnTo>
                <a:cubicBezTo>
                  <a:pt x="81224" y="342822"/>
                  <a:pt x="91440" y="332606"/>
                  <a:pt x="91440" y="319962"/>
                </a:cubicBezTo>
                <a:lnTo>
                  <a:pt x="91440" y="159942"/>
                </a:lnTo>
                <a:cubicBezTo>
                  <a:pt x="91440" y="147298"/>
                  <a:pt x="81224" y="137082"/>
                  <a:pt x="68580" y="137082"/>
                </a:cubicBezTo>
                <a:lnTo>
                  <a:pt x="22860" y="13708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Affirmations serve as a powerful tool to challenge and overcome self-doubt.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can replace negative thoughts with empowering beliefs.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Combat Negative Self-Talk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6290"/>
                </a:moveTo>
                <a:lnTo>
                  <a:pt x="52149" y="91726"/>
                </a:lnTo>
                <a:cubicBezTo>
                  <a:pt x="47935" y="93512"/>
                  <a:pt x="45649" y="97298"/>
                  <a:pt x="45720" y="100870"/>
                </a:cubicBezTo>
                <a:cubicBezTo>
                  <a:pt x="46077" y="166164"/>
                  <a:pt x="73152" y="278963"/>
                  <a:pt x="178880" y="329541"/>
                </a:cubicBezTo>
                <a:cubicBezTo>
                  <a:pt x="181451" y="330756"/>
                  <a:pt x="184452" y="330756"/>
                  <a:pt x="186952" y="329541"/>
                </a:cubicBezTo>
                <a:cubicBezTo>
                  <a:pt x="292679" y="278892"/>
                  <a:pt x="319754" y="166164"/>
                  <a:pt x="320040" y="100798"/>
                </a:cubicBezTo>
                <a:cubicBezTo>
                  <a:pt x="320040" y="97226"/>
                  <a:pt x="317825" y="93512"/>
                  <a:pt x="313611" y="91654"/>
                </a:cubicBezTo>
                <a:lnTo>
                  <a:pt x="182880" y="36290"/>
                </a:lnTo>
                <a:moveTo>
                  <a:pt x="192453" y="3072"/>
                </a:moveTo>
                <a:lnTo>
                  <a:pt x="326969" y="60150"/>
                </a:lnTo>
                <a:cubicBezTo>
                  <a:pt x="342686" y="66794"/>
                  <a:pt x="354401" y="82296"/>
                  <a:pt x="354330" y="101013"/>
                </a:cubicBezTo>
                <a:cubicBezTo>
                  <a:pt x="353973" y="171879"/>
                  <a:pt x="324826" y="301538"/>
                  <a:pt x="201740" y="360474"/>
                </a:cubicBezTo>
                <a:cubicBezTo>
                  <a:pt x="189809" y="366189"/>
                  <a:pt x="175951" y="366189"/>
                  <a:pt x="164021" y="360474"/>
                </a:cubicBezTo>
                <a:cubicBezTo>
                  <a:pt x="40934" y="301538"/>
                  <a:pt x="11787" y="171879"/>
                  <a:pt x="11430" y="101013"/>
                </a:cubicBezTo>
                <a:cubicBezTo>
                  <a:pt x="11359" y="82296"/>
                  <a:pt x="23074" y="66794"/>
                  <a:pt x="38791" y="60150"/>
                </a:cubicBezTo>
                <a:lnTo>
                  <a:pt x="173379" y="3072"/>
                </a:lnTo>
                <a:cubicBezTo>
                  <a:pt x="176308" y="1715"/>
                  <a:pt x="179594" y="1000"/>
                  <a:pt x="182880" y="1000"/>
                </a:cubicBezTo>
                <a:cubicBezTo>
                  <a:pt x="186166" y="1000"/>
                  <a:pt x="189452" y="1715"/>
                  <a:pt x="192453" y="3072"/>
                </a:cubicBezTo>
                <a:lnTo>
                  <a:pt x="192453" y="307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Affirmations help us recognize and appreciate our positive qualities.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By focusing on strengths, we can build a more positive self-image.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Focus on Strengths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7988" y="216980"/>
                </a:moveTo>
                <a:cubicBezTo>
                  <a:pt x="140462" y="197739"/>
                  <a:pt x="116396" y="152845"/>
                  <a:pt x="112395" y="50800"/>
                </a:cubicBezTo>
                <a:lnTo>
                  <a:pt x="253492" y="50800"/>
                </a:lnTo>
                <a:cubicBezTo>
                  <a:pt x="249428" y="152844"/>
                  <a:pt x="225362" y="197739"/>
                  <a:pt x="207899" y="216980"/>
                </a:cubicBezTo>
                <a:cubicBezTo>
                  <a:pt x="199199" y="226568"/>
                  <a:pt x="191452" y="230569"/>
                  <a:pt x="186880" y="232283"/>
                </a:cubicBezTo>
                <a:cubicBezTo>
                  <a:pt x="185229" y="232918"/>
                  <a:pt x="183896" y="233236"/>
                  <a:pt x="183007" y="233490"/>
                </a:cubicBezTo>
                <a:cubicBezTo>
                  <a:pt x="182118" y="233299"/>
                  <a:pt x="180784" y="232918"/>
                  <a:pt x="179133" y="232283"/>
                </a:cubicBezTo>
                <a:cubicBezTo>
                  <a:pt x="174561" y="230569"/>
                  <a:pt x="166814" y="226568"/>
                  <a:pt x="158115" y="216980"/>
                </a:cubicBezTo>
                <a:lnTo>
                  <a:pt x="157988" y="216980"/>
                </a:lnTo>
                <a:moveTo>
                  <a:pt x="254000" y="20320"/>
                </a:moveTo>
                <a:lnTo>
                  <a:pt x="111760" y="20320"/>
                </a:lnTo>
                <a:cubicBezTo>
                  <a:pt x="94933" y="20320"/>
                  <a:pt x="81217" y="34163"/>
                  <a:pt x="81852" y="50927"/>
                </a:cubicBezTo>
                <a:cubicBezTo>
                  <a:pt x="81979" y="54292"/>
                  <a:pt x="82106" y="57658"/>
                  <a:pt x="82296" y="60960"/>
                </a:cubicBezTo>
                <a:lnTo>
                  <a:pt x="15240" y="60960"/>
                </a:lnTo>
                <a:cubicBezTo>
                  <a:pt x="6795" y="60960"/>
                  <a:pt x="0" y="67754"/>
                  <a:pt x="0" y="76200"/>
                </a:cubicBezTo>
                <a:cubicBezTo>
                  <a:pt x="0" y="145097"/>
                  <a:pt x="29147" y="189039"/>
                  <a:pt x="64453" y="216281"/>
                </a:cubicBezTo>
                <a:cubicBezTo>
                  <a:pt x="98679" y="242760"/>
                  <a:pt x="137922" y="252857"/>
                  <a:pt x="159385" y="256730"/>
                </a:cubicBezTo>
                <a:cubicBezTo>
                  <a:pt x="162370" y="258318"/>
                  <a:pt x="165164" y="259588"/>
                  <a:pt x="167704" y="260604"/>
                </a:cubicBezTo>
                <a:lnTo>
                  <a:pt x="167704" y="314960"/>
                </a:lnTo>
                <a:lnTo>
                  <a:pt x="116904" y="314960"/>
                </a:lnTo>
                <a:cubicBezTo>
                  <a:pt x="108458" y="314960"/>
                  <a:pt x="101664" y="321755"/>
                  <a:pt x="101664" y="330200"/>
                </a:cubicBezTo>
                <a:cubicBezTo>
                  <a:pt x="101664" y="338646"/>
                  <a:pt x="108458" y="345440"/>
                  <a:pt x="116904" y="345440"/>
                </a:cubicBezTo>
                <a:lnTo>
                  <a:pt x="182944" y="345440"/>
                </a:lnTo>
                <a:lnTo>
                  <a:pt x="248984" y="345440"/>
                </a:lnTo>
                <a:cubicBezTo>
                  <a:pt x="257429" y="345440"/>
                  <a:pt x="264224" y="338646"/>
                  <a:pt x="264224" y="330200"/>
                </a:cubicBezTo>
                <a:cubicBezTo>
                  <a:pt x="264224" y="321755"/>
                  <a:pt x="257429" y="314960"/>
                  <a:pt x="248984" y="314960"/>
                </a:cubicBezTo>
                <a:lnTo>
                  <a:pt x="198184" y="314960"/>
                </a:lnTo>
                <a:lnTo>
                  <a:pt x="198184" y="260604"/>
                </a:lnTo>
                <a:cubicBezTo>
                  <a:pt x="200724" y="259588"/>
                  <a:pt x="203518" y="258318"/>
                  <a:pt x="206502" y="256730"/>
                </a:cubicBezTo>
                <a:cubicBezTo>
                  <a:pt x="227965" y="252920"/>
                  <a:pt x="267145" y="242760"/>
                  <a:pt x="301435" y="216281"/>
                </a:cubicBezTo>
                <a:cubicBezTo>
                  <a:pt x="336614" y="189039"/>
                  <a:pt x="365760" y="145097"/>
                  <a:pt x="365760" y="76200"/>
                </a:cubicBezTo>
                <a:cubicBezTo>
                  <a:pt x="365760" y="67754"/>
                  <a:pt x="358966" y="60960"/>
                  <a:pt x="350520" y="60960"/>
                </a:cubicBezTo>
                <a:lnTo>
                  <a:pt x="283464" y="60960"/>
                </a:lnTo>
                <a:cubicBezTo>
                  <a:pt x="283655" y="57658"/>
                  <a:pt x="283782" y="54356"/>
                  <a:pt x="283909" y="50927"/>
                </a:cubicBezTo>
                <a:cubicBezTo>
                  <a:pt x="284544" y="34163"/>
                  <a:pt x="270828" y="20320"/>
                  <a:pt x="254000" y="20320"/>
                </a:cubicBezTo>
                <a:lnTo>
                  <a:pt x="254000" y="20320"/>
                </a:lnTo>
                <a:moveTo>
                  <a:pt x="281114" y="91440"/>
                </a:moveTo>
                <a:lnTo>
                  <a:pt x="334709" y="91440"/>
                </a:lnTo>
                <a:cubicBezTo>
                  <a:pt x="330899" y="141224"/>
                  <a:pt x="308483" y="172276"/>
                  <a:pt x="282702" y="192151"/>
                </a:cubicBezTo>
                <a:cubicBezTo>
                  <a:pt x="271589" y="200787"/>
                  <a:pt x="259651" y="207391"/>
                  <a:pt x="248158" y="212471"/>
                </a:cubicBezTo>
                <a:cubicBezTo>
                  <a:pt x="262572" y="186880"/>
                  <a:pt x="275336" y="148653"/>
                  <a:pt x="281114" y="91440"/>
                </a:cubicBezTo>
                <a:lnTo>
                  <a:pt x="281114" y="91440"/>
                </a:lnTo>
                <a:moveTo>
                  <a:pt x="117602" y="212471"/>
                </a:moveTo>
                <a:cubicBezTo>
                  <a:pt x="106109" y="207391"/>
                  <a:pt x="94234" y="200787"/>
                  <a:pt x="83058" y="192151"/>
                </a:cubicBezTo>
                <a:cubicBezTo>
                  <a:pt x="57277" y="172276"/>
                  <a:pt x="34861" y="141224"/>
                  <a:pt x="31051" y="91440"/>
                </a:cubicBezTo>
                <a:lnTo>
                  <a:pt x="84646" y="91440"/>
                </a:lnTo>
                <a:cubicBezTo>
                  <a:pt x="90424" y="148654"/>
                  <a:pt x="103188" y="186881"/>
                  <a:pt x="117602" y="212471"/>
                </a:cubicBezTo>
                <a:lnTo>
                  <a:pt x="117602" y="212471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Self-Image Through Affirmations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810" r="3281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How to Use Affirmations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Discuss your affirmations with a friend or family member.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Having someone to remind you can strengthen your commitment.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Share with Others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Write down your affirmations and place them in visible areas.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keeps your goals and intentions at the forefront of your mind.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Visible Reminders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Repeat affirmations every day, especially during stressful moments.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Consistency helps reinforce positive beliefs.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Daily Practice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1445" y="17145"/>
                </a:moveTo>
                <a:cubicBezTo>
                  <a:pt x="131445" y="7644"/>
                  <a:pt x="123801" y="0"/>
                  <a:pt x="114300" y="0"/>
                </a:cubicBezTo>
                <a:cubicBezTo>
                  <a:pt x="104799" y="0"/>
                  <a:pt x="97155" y="7644"/>
                  <a:pt x="97155" y="17145"/>
                </a:cubicBezTo>
                <a:lnTo>
                  <a:pt x="97155" y="45720"/>
                </a:lnTo>
                <a:lnTo>
                  <a:pt x="68580" y="45720"/>
                </a:lnTo>
                <a:cubicBezTo>
                  <a:pt x="43363" y="45720"/>
                  <a:pt x="22860" y="66223"/>
                  <a:pt x="22860" y="91440"/>
                </a:cubicBezTo>
                <a:lnTo>
                  <a:pt x="22860" y="102870"/>
                </a:lnTo>
                <a:lnTo>
                  <a:pt x="22860" y="137160"/>
                </a:lnTo>
                <a:lnTo>
                  <a:pt x="22860" y="320040"/>
                </a:lnTo>
                <a:cubicBezTo>
                  <a:pt x="22860" y="345257"/>
                  <a:pt x="43363" y="365760"/>
                  <a:pt x="68580" y="365760"/>
                </a:cubicBezTo>
                <a:lnTo>
                  <a:pt x="297180" y="365760"/>
                </a:lnTo>
                <a:cubicBezTo>
                  <a:pt x="322397" y="365760"/>
                  <a:pt x="342900" y="345257"/>
                  <a:pt x="342900" y="320040"/>
                </a:cubicBezTo>
                <a:lnTo>
                  <a:pt x="342900" y="137160"/>
                </a:lnTo>
                <a:lnTo>
                  <a:pt x="342900" y="102870"/>
                </a:lnTo>
                <a:lnTo>
                  <a:pt x="342900" y="91440"/>
                </a:lnTo>
                <a:cubicBezTo>
                  <a:pt x="342900" y="66223"/>
                  <a:pt x="322397" y="45720"/>
                  <a:pt x="297180" y="45720"/>
                </a:cubicBezTo>
                <a:lnTo>
                  <a:pt x="268605" y="45720"/>
                </a:lnTo>
                <a:lnTo>
                  <a:pt x="268605" y="17145"/>
                </a:lnTo>
                <a:cubicBezTo>
                  <a:pt x="268605" y="7644"/>
                  <a:pt x="260961" y="0"/>
                  <a:pt x="251460" y="0"/>
                </a:cubicBezTo>
                <a:cubicBezTo>
                  <a:pt x="241959" y="0"/>
                  <a:pt x="234315" y="7644"/>
                  <a:pt x="234315" y="17145"/>
                </a:cubicBezTo>
                <a:lnTo>
                  <a:pt x="234315" y="45720"/>
                </a:lnTo>
                <a:lnTo>
                  <a:pt x="131445" y="45720"/>
                </a:lnTo>
                <a:lnTo>
                  <a:pt x="131445" y="17145"/>
                </a:lnTo>
                <a:moveTo>
                  <a:pt x="57150" y="137160"/>
                </a:moveTo>
                <a:lnTo>
                  <a:pt x="308610" y="137160"/>
                </a:lnTo>
                <a:lnTo>
                  <a:pt x="308610" y="320040"/>
                </a:lnTo>
                <a:cubicBezTo>
                  <a:pt x="308610" y="326327"/>
                  <a:pt x="303467" y="331470"/>
                  <a:pt x="297180" y="331470"/>
                </a:cubicBezTo>
                <a:lnTo>
                  <a:pt x="68580" y="331470"/>
                </a:lnTo>
                <a:cubicBezTo>
                  <a:pt x="62293" y="331470"/>
                  <a:pt x="57150" y="326327"/>
                  <a:pt x="57150" y="320040"/>
                </a:cubicBezTo>
                <a:lnTo>
                  <a:pt x="57150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Self-Reflection and Positive Self-Image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239683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5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032368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5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46997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5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Self-Image Through Affirmations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230403" y="4330212"/>
            <a:ext cx="3108960" cy="1463040"/>
          </a:xfrm>
          <a:custGeom>
            <a:avLst/>
            <a:gdLst/>
            <a:ahLst/>
            <a:cxnLst/>
            <a:rect l="l" t="t" r="r" b="b"/>
            <a:pathLst>
              <a:path w="3108960" h="1463040">
                <a:moveTo>
                  <a:pt x="0" y="146304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regular self-reflection to boost self-awareness and acceptance.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Cultivate a positive self-image through consistent evaluation and growth.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230403" y="370994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Enhance Well-Being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9398128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483918" y="991708"/>
                </a:moveTo>
                <a:lnTo>
                  <a:pt x="478560" y="986779"/>
                </a:lnTo>
                <a:lnTo>
                  <a:pt x="103084" y="638092"/>
                </a:lnTo>
                <a:cubicBezTo>
                  <a:pt x="37290" y="577013"/>
                  <a:pt x="0" y="491288"/>
                  <a:pt x="0" y="401491"/>
                </a:cubicBezTo>
                <a:lnTo>
                  <a:pt x="0" y="394419"/>
                </a:lnTo>
                <a:cubicBezTo>
                  <a:pt x="0" y="243543"/>
                  <a:pt x="107156" y="114098"/>
                  <a:pt x="255461" y="85809"/>
                </a:cubicBezTo>
                <a:cubicBezTo>
                  <a:pt x="339900" y="69521"/>
                  <a:pt x="426268" y="89024"/>
                  <a:pt x="495062" y="137458"/>
                </a:cubicBezTo>
                <a:cubicBezTo>
                  <a:pt x="514350" y="151174"/>
                  <a:pt x="532352" y="167033"/>
                  <a:pt x="548640" y="185250"/>
                </a:cubicBezTo>
                <a:cubicBezTo>
                  <a:pt x="557641" y="174963"/>
                  <a:pt x="567285" y="165533"/>
                  <a:pt x="577572" y="156746"/>
                </a:cubicBezTo>
                <a:cubicBezTo>
                  <a:pt x="585502" y="149888"/>
                  <a:pt x="593646" y="143459"/>
                  <a:pt x="602218" y="137458"/>
                </a:cubicBezTo>
                <a:lnTo>
                  <a:pt x="602218" y="137458"/>
                </a:lnTo>
                <a:cubicBezTo>
                  <a:pt x="671012" y="89024"/>
                  <a:pt x="757380" y="69521"/>
                  <a:pt x="841819" y="85595"/>
                </a:cubicBezTo>
                <a:cubicBezTo>
                  <a:pt x="990124" y="113884"/>
                  <a:pt x="1097280" y="243543"/>
                  <a:pt x="1097280" y="394419"/>
                </a:cubicBezTo>
                <a:lnTo>
                  <a:pt x="1097280" y="401491"/>
                </a:lnTo>
                <a:cubicBezTo>
                  <a:pt x="1097280" y="491288"/>
                  <a:pt x="1059990" y="577013"/>
                  <a:pt x="994196" y="638092"/>
                </a:cubicBezTo>
                <a:lnTo>
                  <a:pt x="618720" y="986779"/>
                </a:lnTo>
                <a:lnTo>
                  <a:pt x="613362" y="991708"/>
                </a:lnTo>
                <a:cubicBezTo>
                  <a:pt x="595789" y="1007996"/>
                  <a:pt x="572643" y="1017211"/>
                  <a:pt x="548640" y="1017211"/>
                </a:cubicBezTo>
                <a:cubicBezTo>
                  <a:pt x="524637" y="1017211"/>
                  <a:pt x="501491" y="1008210"/>
                  <a:pt x="483918" y="991708"/>
                </a:cubicBezTo>
                <a:lnTo>
                  <a:pt x="483918" y="991708"/>
                </a:lnTo>
                <a:moveTo>
                  <a:pt x="512421" y="299050"/>
                </a:moveTo>
                <a:cubicBezTo>
                  <a:pt x="511564" y="298407"/>
                  <a:pt x="510921" y="297550"/>
                  <a:pt x="510278" y="296692"/>
                </a:cubicBezTo>
                <a:lnTo>
                  <a:pt x="472130" y="253830"/>
                </a:lnTo>
                <a:lnTo>
                  <a:pt x="471916" y="253616"/>
                </a:lnTo>
                <a:lnTo>
                  <a:pt x="471916" y="253616"/>
                </a:lnTo>
                <a:cubicBezTo>
                  <a:pt x="422410" y="198109"/>
                  <a:pt x="347615" y="172820"/>
                  <a:pt x="274749" y="186750"/>
                </a:cubicBezTo>
                <a:cubicBezTo>
                  <a:pt x="174879" y="205824"/>
                  <a:pt x="102870" y="292835"/>
                  <a:pt x="102870" y="394419"/>
                </a:cubicBezTo>
                <a:lnTo>
                  <a:pt x="102870" y="401491"/>
                </a:lnTo>
                <a:cubicBezTo>
                  <a:pt x="102870" y="462570"/>
                  <a:pt x="128373" y="521078"/>
                  <a:pt x="173164" y="562654"/>
                </a:cubicBezTo>
                <a:lnTo>
                  <a:pt x="548640" y="911341"/>
                </a:lnTo>
                <a:lnTo>
                  <a:pt x="924115" y="562654"/>
                </a:lnTo>
                <a:cubicBezTo>
                  <a:pt x="968907" y="521078"/>
                  <a:pt x="994410" y="462570"/>
                  <a:pt x="994410" y="401491"/>
                </a:cubicBezTo>
                <a:lnTo>
                  <a:pt x="994410" y="394419"/>
                </a:lnTo>
                <a:cubicBezTo>
                  <a:pt x="994410" y="293049"/>
                  <a:pt x="922401" y="205824"/>
                  <a:pt x="822746" y="186750"/>
                </a:cubicBezTo>
                <a:cubicBezTo>
                  <a:pt x="749879" y="172820"/>
                  <a:pt x="674870" y="198323"/>
                  <a:pt x="625578" y="253616"/>
                </a:cubicBezTo>
                <a:cubicBezTo>
                  <a:pt x="625578" y="253616"/>
                  <a:pt x="625578" y="253616"/>
                  <a:pt x="625364" y="253830"/>
                </a:cubicBezTo>
                <a:cubicBezTo>
                  <a:pt x="625150" y="254044"/>
                  <a:pt x="625364" y="253830"/>
                  <a:pt x="625150" y="254044"/>
                </a:cubicBezTo>
                <a:lnTo>
                  <a:pt x="587002" y="296907"/>
                </a:lnTo>
                <a:cubicBezTo>
                  <a:pt x="586359" y="297764"/>
                  <a:pt x="585502" y="298407"/>
                  <a:pt x="584859" y="299264"/>
                </a:cubicBezTo>
                <a:cubicBezTo>
                  <a:pt x="575215" y="308908"/>
                  <a:pt x="562142" y="314266"/>
                  <a:pt x="548640" y="314266"/>
                </a:cubicBezTo>
                <a:cubicBezTo>
                  <a:pt x="535138" y="314266"/>
                  <a:pt x="522065" y="308908"/>
                  <a:pt x="512421" y="299264"/>
                </a:cubicBezTo>
                <a:lnTo>
                  <a:pt x="512421" y="29905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1520" y="4330212"/>
            <a:ext cx="3108960" cy="1463040"/>
          </a:xfrm>
          <a:custGeom>
            <a:avLst/>
            <a:gdLst/>
            <a:ahLst/>
            <a:cxnLst/>
            <a:rect l="l" t="t" r="r" b="b"/>
            <a:pathLst>
              <a:path w="3108960" h="1463040">
                <a:moveTo>
                  <a:pt x="0" y="146304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Pinpoint specific areas in your life that could benefit from change.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Develop actionable strategies to address these areas effectively.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541520" y="370994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 Improvements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605443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788616" y="445864"/>
                </a:moveTo>
                <a:cubicBezTo>
                  <a:pt x="788616" y="256485"/>
                  <a:pt x="635095" y="102964"/>
                  <a:pt x="445716" y="102964"/>
                </a:cubicBezTo>
                <a:cubicBezTo>
                  <a:pt x="256338" y="102964"/>
                  <a:pt x="102816" y="256485"/>
                  <a:pt x="102816" y="445864"/>
                </a:cubicBezTo>
                <a:cubicBezTo>
                  <a:pt x="102816" y="635242"/>
                  <a:pt x="256338" y="788764"/>
                  <a:pt x="445716" y="788764"/>
                </a:cubicBezTo>
                <a:cubicBezTo>
                  <a:pt x="635095" y="788764"/>
                  <a:pt x="788616" y="635242"/>
                  <a:pt x="788616" y="445864"/>
                </a:cubicBezTo>
                <a:lnTo>
                  <a:pt x="788616" y="445864"/>
                </a:lnTo>
                <a:moveTo>
                  <a:pt x="722394" y="795407"/>
                </a:moveTo>
                <a:cubicBezTo>
                  <a:pt x="646527" y="855629"/>
                  <a:pt x="550301" y="891634"/>
                  <a:pt x="445716" y="891634"/>
                </a:cubicBezTo>
                <a:cubicBezTo>
                  <a:pt x="199471" y="891634"/>
                  <a:pt x="-54" y="692109"/>
                  <a:pt x="-54" y="445864"/>
                </a:cubicBezTo>
                <a:cubicBezTo>
                  <a:pt x="-54" y="199619"/>
                  <a:pt x="199471" y="94"/>
                  <a:pt x="445716" y="94"/>
                </a:cubicBezTo>
                <a:cubicBezTo>
                  <a:pt x="691961" y="94"/>
                  <a:pt x="891486" y="199619"/>
                  <a:pt x="891486" y="445864"/>
                </a:cubicBezTo>
                <a:cubicBezTo>
                  <a:pt x="891486" y="550448"/>
                  <a:pt x="855482" y="646675"/>
                  <a:pt x="795260" y="722541"/>
                </a:cubicBezTo>
                <a:lnTo>
                  <a:pt x="1082224" y="1009506"/>
                </a:lnTo>
                <a:cubicBezTo>
                  <a:pt x="1102370" y="1029651"/>
                  <a:pt x="1102370" y="1062226"/>
                  <a:pt x="1082224" y="1082158"/>
                </a:cubicBezTo>
                <a:cubicBezTo>
                  <a:pt x="1062079" y="1102089"/>
                  <a:pt x="1029504" y="1102303"/>
                  <a:pt x="1009573" y="1082158"/>
                </a:cubicBezTo>
                <a:lnTo>
                  <a:pt x="722394" y="79540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52637" y="4330212"/>
            <a:ext cx="3108960" cy="1463040"/>
          </a:xfrm>
          <a:custGeom>
            <a:avLst/>
            <a:gdLst/>
            <a:ahLst/>
            <a:cxnLst/>
            <a:rect l="l" t="t" r="r" b="b"/>
            <a:pathLst>
              <a:path w="3108960" h="1463040">
                <a:moveTo>
                  <a:pt x="0" y="146304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 on your feelings and behaviors to understand your motivations.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Consider how your thoughts influence your actions and decisions.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852637" y="370994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Evaluate Thoughts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812757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548640" y="0"/>
                </a:moveTo>
                <a:cubicBezTo>
                  <a:pt x="444270" y="0"/>
                  <a:pt x="352758" y="54864"/>
                  <a:pt x="301323" y="137160"/>
                </a:cubicBezTo>
                <a:cubicBezTo>
                  <a:pt x="134160" y="141232"/>
                  <a:pt x="0" y="277749"/>
                  <a:pt x="0" y="445770"/>
                </a:cubicBezTo>
                <a:cubicBezTo>
                  <a:pt x="0" y="616148"/>
                  <a:pt x="138232" y="754380"/>
                  <a:pt x="308610" y="754380"/>
                </a:cubicBezTo>
                <a:cubicBezTo>
                  <a:pt x="328755" y="754380"/>
                  <a:pt x="348686" y="752451"/>
                  <a:pt x="367760" y="748594"/>
                </a:cubicBezTo>
                <a:cubicBezTo>
                  <a:pt x="414266" y="794456"/>
                  <a:pt x="478131" y="822960"/>
                  <a:pt x="548640" y="822960"/>
                </a:cubicBezTo>
                <a:cubicBezTo>
                  <a:pt x="619149" y="822960"/>
                  <a:pt x="683014" y="794456"/>
                  <a:pt x="729520" y="748594"/>
                </a:cubicBezTo>
                <a:cubicBezTo>
                  <a:pt x="748808" y="752237"/>
                  <a:pt x="768525" y="754380"/>
                  <a:pt x="788670" y="754380"/>
                </a:cubicBezTo>
                <a:cubicBezTo>
                  <a:pt x="959048" y="754380"/>
                  <a:pt x="1097280" y="616148"/>
                  <a:pt x="1097280" y="445770"/>
                </a:cubicBezTo>
                <a:cubicBezTo>
                  <a:pt x="1097280" y="277749"/>
                  <a:pt x="963120" y="141232"/>
                  <a:pt x="795957" y="137160"/>
                </a:cubicBezTo>
                <a:cubicBezTo>
                  <a:pt x="744522" y="54864"/>
                  <a:pt x="653010" y="0"/>
                  <a:pt x="548640" y="0"/>
                </a:cubicBezTo>
                <a:lnTo>
                  <a:pt x="548640" y="0"/>
                </a:lnTo>
                <a:moveTo>
                  <a:pt x="377833" y="211526"/>
                </a:moveTo>
                <a:cubicBezTo>
                  <a:pt x="408051" y="147233"/>
                  <a:pt x="473202" y="102870"/>
                  <a:pt x="548640" y="102870"/>
                </a:cubicBezTo>
                <a:cubicBezTo>
                  <a:pt x="624078" y="102870"/>
                  <a:pt x="689229" y="147233"/>
                  <a:pt x="719447" y="211526"/>
                </a:cubicBezTo>
                <a:cubicBezTo>
                  <a:pt x="728663" y="231029"/>
                  <a:pt x="749022" y="242816"/>
                  <a:pt x="770453" y="240887"/>
                </a:cubicBezTo>
                <a:cubicBezTo>
                  <a:pt x="776454" y="240459"/>
                  <a:pt x="782455" y="240030"/>
                  <a:pt x="788670" y="240030"/>
                </a:cubicBezTo>
                <a:cubicBezTo>
                  <a:pt x="902256" y="240030"/>
                  <a:pt x="994410" y="332184"/>
                  <a:pt x="994410" y="445770"/>
                </a:cubicBezTo>
                <a:cubicBezTo>
                  <a:pt x="994410" y="559356"/>
                  <a:pt x="902256" y="651510"/>
                  <a:pt x="788670" y="651510"/>
                </a:cubicBezTo>
                <a:cubicBezTo>
                  <a:pt x="767239" y="651510"/>
                  <a:pt x="746450" y="648295"/>
                  <a:pt x="727162" y="642080"/>
                </a:cubicBezTo>
                <a:cubicBezTo>
                  <a:pt x="706588" y="635651"/>
                  <a:pt x="684300" y="642723"/>
                  <a:pt x="671012" y="659868"/>
                </a:cubicBezTo>
                <a:cubicBezTo>
                  <a:pt x="642723" y="696516"/>
                  <a:pt x="598361" y="720090"/>
                  <a:pt x="548640" y="720090"/>
                </a:cubicBezTo>
                <a:cubicBezTo>
                  <a:pt x="498920" y="720090"/>
                  <a:pt x="454557" y="696516"/>
                  <a:pt x="426268" y="659868"/>
                </a:cubicBezTo>
                <a:cubicBezTo>
                  <a:pt x="413195" y="642723"/>
                  <a:pt x="390692" y="635651"/>
                  <a:pt x="370118" y="642080"/>
                </a:cubicBezTo>
                <a:cubicBezTo>
                  <a:pt x="350830" y="648081"/>
                  <a:pt x="330041" y="651510"/>
                  <a:pt x="308610" y="651510"/>
                </a:cubicBezTo>
                <a:cubicBezTo>
                  <a:pt x="195024" y="651510"/>
                  <a:pt x="102870" y="559356"/>
                  <a:pt x="102870" y="445770"/>
                </a:cubicBezTo>
                <a:cubicBezTo>
                  <a:pt x="102870" y="332184"/>
                  <a:pt x="195024" y="240030"/>
                  <a:pt x="308610" y="240030"/>
                </a:cubicBezTo>
                <a:cubicBezTo>
                  <a:pt x="314825" y="240030"/>
                  <a:pt x="320826" y="240244"/>
                  <a:pt x="326827" y="240887"/>
                </a:cubicBezTo>
                <a:cubicBezTo>
                  <a:pt x="348258" y="242816"/>
                  <a:pt x="368618" y="231029"/>
                  <a:pt x="377833" y="211526"/>
                </a:cubicBezTo>
                <a:lnTo>
                  <a:pt x="377833" y="211526"/>
                </a:lnTo>
                <a:moveTo>
                  <a:pt x="411480" y="925830"/>
                </a:moveTo>
                <a:cubicBezTo>
                  <a:pt x="411480" y="869016"/>
                  <a:pt x="365424" y="822960"/>
                  <a:pt x="308610" y="822960"/>
                </a:cubicBezTo>
                <a:cubicBezTo>
                  <a:pt x="251796" y="822960"/>
                  <a:pt x="205740" y="869016"/>
                  <a:pt x="205740" y="925830"/>
                </a:cubicBezTo>
                <a:cubicBezTo>
                  <a:pt x="205740" y="982644"/>
                  <a:pt x="251796" y="1028700"/>
                  <a:pt x="308610" y="1028700"/>
                </a:cubicBezTo>
                <a:cubicBezTo>
                  <a:pt x="365424" y="1028700"/>
                  <a:pt x="411480" y="982644"/>
                  <a:pt x="411480" y="925830"/>
                </a:cubicBezTo>
                <a:moveTo>
                  <a:pt x="137160" y="1028700"/>
                </a:moveTo>
                <a:cubicBezTo>
                  <a:pt x="137160" y="990824"/>
                  <a:pt x="106456" y="960120"/>
                  <a:pt x="68580" y="960120"/>
                </a:cubicBezTo>
                <a:cubicBezTo>
                  <a:pt x="30704" y="960120"/>
                  <a:pt x="0" y="990824"/>
                  <a:pt x="0" y="1028700"/>
                </a:cubicBezTo>
                <a:cubicBezTo>
                  <a:pt x="0" y="1066576"/>
                  <a:pt x="30704" y="1097280"/>
                  <a:pt x="68580" y="1097280"/>
                </a:cubicBezTo>
                <a:cubicBezTo>
                  <a:pt x="106456" y="1097280"/>
                  <a:pt x="137160" y="1066576"/>
                  <a:pt x="137160" y="102870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Self-Image Through Affirmations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Personal Affirmation Poster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Present your poster to the class and share its meaning.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Explain the significance of your chosen affirmations and images.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Class Sharing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Include affirmations and quotes that uplift you.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Select words that reflect your positive self-image.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Inspiring Words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81280"/>
                </a:moveTo>
                <a:cubicBezTo>
                  <a:pt x="0" y="47625"/>
                  <a:pt x="27305" y="20320"/>
                  <a:pt x="60960" y="20320"/>
                </a:cubicBezTo>
                <a:lnTo>
                  <a:pt x="66040" y="20320"/>
                </a:lnTo>
                <a:cubicBezTo>
                  <a:pt x="74486" y="20320"/>
                  <a:pt x="81280" y="27114"/>
                  <a:pt x="81280" y="35560"/>
                </a:cubicBezTo>
                <a:cubicBezTo>
                  <a:pt x="81280" y="44005"/>
                  <a:pt x="74486" y="50800"/>
                  <a:pt x="66040" y="50800"/>
                </a:cubicBezTo>
                <a:lnTo>
                  <a:pt x="60960" y="50800"/>
                </a:lnTo>
                <a:cubicBezTo>
                  <a:pt x="44132" y="50800"/>
                  <a:pt x="30480" y="64452"/>
                  <a:pt x="30480" y="81280"/>
                </a:cubicBezTo>
                <a:lnTo>
                  <a:pt x="60960" y="81280"/>
                </a:lnTo>
                <a:cubicBezTo>
                  <a:pt x="77788" y="81280"/>
                  <a:pt x="91440" y="94932"/>
                  <a:pt x="91440" y="111760"/>
                </a:cubicBezTo>
                <a:lnTo>
                  <a:pt x="91440" y="142240"/>
                </a:lnTo>
                <a:cubicBezTo>
                  <a:pt x="91440" y="159068"/>
                  <a:pt x="77788" y="172720"/>
                  <a:pt x="60960" y="172720"/>
                </a:cubicBezTo>
                <a:lnTo>
                  <a:pt x="30480" y="172720"/>
                </a:lnTo>
                <a:cubicBezTo>
                  <a:pt x="13652" y="172720"/>
                  <a:pt x="0" y="159067"/>
                  <a:pt x="0" y="142240"/>
                </a:cubicBezTo>
                <a:lnTo>
                  <a:pt x="0" y="127000"/>
                </a:lnTo>
                <a:lnTo>
                  <a:pt x="0" y="111760"/>
                </a:lnTo>
                <a:lnTo>
                  <a:pt x="0" y="81280"/>
                </a:lnTo>
                <a:moveTo>
                  <a:pt x="30480" y="127000"/>
                </a:moveTo>
                <a:lnTo>
                  <a:pt x="30480" y="142240"/>
                </a:lnTo>
                <a:lnTo>
                  <a:pt x="60960" y="142240"/>
                </a:lnTo>
                <a:lnTo>
                  <a:pt x="60960" y="111760"/>
                </a:lnTo>
                <a:lnTo>
                  <a:pt x="30480" y="111760"/>
                </a:lnTo>
                <a:lnTo>
                  <a:pt x="30480" y="127000"/>
                </a:lnTo>
                <a:moveTo>
                  <a:pt x="111760" y="81280"/>
                </a:moveTo>
                <a:cubicBezTo>
                  <a:pt x="111760" y="47625"/>
                  <a:pt x="139065" y="20320"/>
                  <a:pt x="172720" y="20320"/>
                </a:cubicBezTo>
                <a:lnTo>
                  <a:pt x="177800" y="20320"/>
                </a:lnTo>
                <a:cubicBezTo>
                  <a:pt x="186245" y="20320"/>
                  <a:pt x="193040" y="27114"/>
                  <a:pt x="193040" y="35560"/>
                </a:cubicBezTo>
                <a:cubicBezTo>
                  <a:pt x="193040" y="44005"/>
                  <a:pt x="186245" y="50800"/>
                  <a:pt x="177800" y="50800"/>
                </a:cubicBezTo>
                <a:lnTo>
                  <a:pt x="172720" y="50800"/>
                </a:lnTo>
                <a:cubicBezTo>
                  <a:pt x="155892" y="50800"/>
                  <a:pt x="142240" y="64452"/>
                  <a:pt x="142240" y="81280"/>
                </a:cubicBezTo>
                <a:lnTo>
                  <a:pt x="172720" y="81280"/>
                </a:lnTo>
                <a:cubicBezTo>
                  <a:pt x="189548" y="81280"/>
                  <a:pt x="203200" y="94932"/>
                  <a:pt x="203200" y="111760"/>
                </a:cubicBezTo>
                <a:lnTo>
                  <a:pt x="203200" y="142240"/>
                </a:lnTo>
                <a:cubicBezTo>
                  <a:pt x="203200" y="159068"/>
                  <a:pt x="189548" y="172720"/>
                  <a:pt x="172720" y="172720"/>
                </a:cubicBezTo>
                <a:lnTo>
                  <a:pt x="142240" y="172720"/>
                </a:lnTo>
                <a:cubicBezTo>
                  <a:pt x="125412" y="172720"/>
                  <a:pt x="111760" y="159067"/>
                  <a:pt x="111760" y="142240"/>
                </a:cubicBezTo>
                <a:lnTo>
                  <a:pt x="111760" y="127000"/>
                </a:lnTo>
                <a:lnTo>
                  <a:pt x="111760" y="111760"/>
                </a:lnTo>
                <a:lnTo>
                  <a:pt x="111760" y="81280"/>
                </a:lnTo>
                <a:moveTo>
                  <a:pt x="142240" y="111760"/>
                </a:moveTo>
                <a:lnTo>
                  <a:pt x="142240" y="127000"/>
                </a:lnTo>
                <a:lnTo>
                  <a:pt x="142240" y="142240"/>
                </a:lnTo>
                <a:lnTo>
                  <a:pt x="172720" y="142240"/>
                </a:lnTo>
                <a:lnTo>
                  <a:pt x="172720" y="111760"/>
                </a:lnTo>
                <a:lnTo>
                  <a:pt x="142240" y="111760"/>
                </a:lnTo>
                <a:moveTo>
                  <a:pt x="365760" y="284480"/>
                </a:moveTo>
                <a:cubicBezTo>
                  <a:pt x="365760" y="318135"/>
                  <a:pt x="338455" y="345440"/>
                  <a:pt x="304800" y="345440"/>
                </a:cubicBezTo>
                <a:lnTo>
                  <a:pt x="299720" y="345440"/>
                </a:lnTo>
                <a:cubicBezTo>
                  <a:pt x="291275" y="345440"/>
                  <a:pt x="284480" y="338646"/>
                  <a:pt x="284480" y="330200"/>
                </a:cubicBezTo>
                <a:cubicBezTo>
                  <a:pt x="284480" y="321754"/>
                  <a:pt x="291275" y="314960"/>
                  <a:pt x="299720" y="314960"/>
                </a:cubicBezTo>
                <a:lnTo>
                  <a:pt x="304800" y="314960"/>
                </a:lnTo>
                <a:cubicBezTo>
                  <a:pt x="321628" y="314960"/>
                  <a:pt x="335280" y="301308"/>
                  <a:pt x="335280" y="284480"/>
                </a:cubicBezTo>
                <a:lnTo>
                  <a:pt x="304800" y="284480"/>
                </a:lnTo>
                <a:cubicBezTo>
                  <a:pt x="287972" y="284480"/>
                  <a:pt x="274320" y="270828"/>
                  <a:pt x="274320" y="254000"/>
                </a:cubicBezTo>
                <a:lnTo>
                  <a:pt x="274320" y="223520"/>
                </a:lnTo>
                <a:cubicBezTo>
                  <a:pt x="274320" y="206692"/>
                  <a:pt x="287972" y="193040"/>
                  <a:pt x="304800" y="193040"/>
                </a:cubicBezTo>
                <a:lnTo>
                  <a:pt x="335280" y="193040"/>
                </a:lnTo>
                <a:cubicBezTo>
                  <a:pt x="352108" y="193040"/>
                  <a:pt x="365760" y="206693"/>
                  <a:pt x="365760" y="223520"/>
                </a:cubicBezTo>
                <a:lnTo>
                  <a:pt x="365760" y="238760"/>
                </a:lnTo>
                <a:lnTo>
                  <a:pt x="365760" y="254000"/>
                </a:lnTo>
                <a:lnTo>
                  <a:pt x="365760" y="284480"/>
                </a:lnTo>
                <a:moveTo>
                  <a:pt x="335280" y="254000"/>
                </a:moveTo>
                <a:lnTo>
                  <a:pt x="335280" y="238760"/>
                </a:lnTo>
                <a:lnTo>
                  <a:pt x="335280" y="223520"/>
                </a:lnTo>
                <a:lnTo>
                  <a:pt x="304800" y="223520"/>
                </a:lnTo>
                <a:lnTo>
                  <a:pt x="304800" y="254000"/>
                </a:lnTo>
                <a:lnTo>
                  <a:pt x="335280" y="254000"/>
                </a:lnTo>
                <a:moveTo>
                  <a:pt x="254000" y="284480"/>
                </a:moveTo>
                <a:cubicBezTo>
                  <a:pt x="254000" y="318135"/>
                  <a:pt x="226695" y="345440"/>
                  <a:pt x="193040" y="345440"/>
                </a:cubicBezTo>
                <a:lnTo>
                  <a:pt x="187960" y="345440"/>
                </a:lnTo>
                <a:cubicBezTo>
                  <a:pt x="179515" y="345440"/>
                  <a:pt x="172720" y="338646"/>
                  <a:pt x="172720" y="330200"/>
                </a:cubicBezTo>
                <a:cubicBezTo>
                  <a:pt x="172720" y="321754"/>
                  <a:pt x="179515" y="314960"/>
                  <a:pt x="187960" y="314960"/>
                </a:cubicBezTo>
                <a:lnTo>
                  <a:pt x="193040" y="314960"/>
                </a:lnTo>
                <a:cubicBezTo>
                  <a:pt x="209868" y="314960"/>
                  <a:pt x="223520" y="301308"/>
                  <a:pt x="223520" y="284480"/>
                </a:cubicBezTo>
                <a:lnTo>
                  <a:pt x="193040" y="284480"/>
                </a:lnTo>
                <a:cubicBezTo>
                  <a:pt x="176212" y="284480"/>
                  <a:pt x="162560" y="270828"/>
                  <a:pt x="162560" y="254000"/>
                </a:cubicBezTo>
                <a:lnTo>
                  <a:pt x="162560" y="223520"/>
                </a:lnTo>
                <a:cubicBezTo>
                  <a:pt x="162560" y="206692"/>
                  <a:pt x="176213" y="193040"/>
                  <a:pt x="193040" y="193040"/>
                </a:cubicBezTo>
                <a:lnTo>
                  <a:pt x="223520" y="193040"/>
                </a:lnTo>
                <a:cubicBezTo>
                  <a:pt x="240348" y="193040"/>
                  <a:pt x="254000" y="206693"/>
                  <a:pt x="254000" y="223520"/>
                </a:cubicBezTo>
                <a:lnTo>
                  <a:pt x="254000" y="238760"/>
                </a:lnTo>
                <a:lnTo>
                  <a:pt x="254000" y="254000"/>
                </a:lnTo>
                <a:lnTo>
                  <a:pt x="254000" y="284480"/>
                </a:lnTo>
                <a:moveTo>
                  <a:pt x="223520" y="238760"/>
                </a:moveTo>
                <a:lnTo>
                  <a:pt x="223520" y="223520"/>
                </a:lnTo>
                <a:lnTo>
                  <a:pt x="193040" y="223520"/>
                </a:lnTo>
                <a:lnTo>
                  <a:pt x="193040" y="254000"/>
                </a:lnTo>
                <a:lnTo>
                  <a:pt x="223520" y="254000"/>
                </a:lnTo>
                <a:lnTo>
                  <a:pt x="223520" y="2387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Gather colorful markers, stickers, and other craft materials.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Choose supplies that resonate with your personal style.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Craft Supplies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1499" y="79854"/>
                </a:moveTo>
                <a:lnTo>
                  <a:pt x="162846" y="158506"/>
                </a:lnTo>
                <a:lnTo>
                  <a:pt x="207209" y="202869"/>
                </a:lnTo>
                <a:lnTo>
                  <a:pt x="320794" y="89212"/>
                </a:lnTo>
                <a:cubicBezTo>
                  <a:pt x="333010" y="76996"/>
                  <a:pt x="333010" y="57137"/>
                  <a:pt x="320794" y="44849"/>
                </a:cubicBezTo>
                <a:cubicBezTo>
                  <a:pt x="308579" y="32562"/>
                  <a:pt x="288719" y="32634"/>
                  <a:pt x="276432" y="44849"/>
                </a:cubicBezTo>
                <a:lnTo>
                  <a:pt x="265716" y="55565"/>
                </a:lnTo>
                <a:lnTo>
                  <a:pt x="241499" y="79854"/>
                </a:lnTo>
                <a:moveTo>
                  <a:pt x="138629" y="182724"/>
                </a:moveTo>
                <a:lnTo>
                  <a:pt x="96838" y="224515"/>
                </a:lnTo>
                <a:cubicBezTo>
                  <a:pt x="69120" y="252232"/>
                  <a:pt x="49689" y="287022"/>
                  <a:pt x="40688" y="325027"/>
                </a:cubicBezTo>
                <a:cubicBezTo>
                  <a:pt x="78693" y="315955"/>
                  <a:pt x="113483" y="296524"/>
                  <a:pt x="141201" y="268877"/>
                </a:cubicBezTo>
                <a:lnTo>
                  <a:pt x="182991" y="227086"/>
                </a:lnTo>
                <a:lnTo>
                  <a:pt x="138629" y="182724"/>
                </a:lnTo>
                <a:moveTo>
                  <a:pt x="167490" y="15417"/>
                </a:moveTo>
                <a:cubicBezTo>
                  <a:pt x="187421" y="2273"/>
                  <a:pt x="214567" y="4416"/>
                  <a:pt x="232140" y="21989"/>
                </a:cubicBezTo>
                <a:lnTo>
                  <a:pt x="232140" y="21989"/>
                </a:lnTo>
                <a:lnTo>
                  <a:pt x="241499" y="31419"/>
                </a:lnTo>
                <a:lnTo>
                  <a:pt x="252214" y="20703"/>
                </a:lnTo>
                <a:lnTo>
                  <a:pt x="252214" y="20703"/>
                </a:lnTo>
                <a:cubicBezTo>
                  <a:pt x="277860" y="-4943"/>
                  <a:pt x="319437" y="-4943"/>
                  <a:pt x="345083" y="20632"/>
                </a:cubicBezTo>
                <a:cubicBezTo>
                  <a:pt x="370729" y="46278"/>
                  <a:pt x="370729" y="87855"/>
                  <a:pt x="345083" y="113429"/>
                </a:cubicBezTo>
                <a:lnTo>
                  <a:pt x="165418" y="293166"/>
                </a:lnTo>
                <a:cubicBezTo>
                  <a:pt x="131128" y="327456"/>
                  <a:pt x="87408" y="350888"/>
                  <a:pt x="39831" y="360389"/>
                </a:cubicBezTo>
                <a:lnTo>
                  <a:pt x="21971" y="363961"/>
                </a:lnTo>
                <a:cubicBezTo>
                  <a:pt x="16328" y="365104"/>
                  <a:pt x="10541" y="363318"/>
                  <a:pt x="6469" y="359246"/>
                </a:cubicBezTo>
                <a:cubicBezTo>
                  <a:pt x="2397" y="355174"/>
                  <a:pt x="683" y="349387"/>
                  <a:pt x="1755" y="343744"/>
                </a:cubicBezTo>
                <a:lnTo>
                  <a:pt x="5326" y="325884"/>
                </a:lnTo>
                <a:cubicBezTo>
                  <a:pt x="14828" y="278307"/>
                  <a:pt x="38259" y="234587"/>
                  <a:pt x="72549" y="200297"/>
                </a:cubicBezTo>
                <a:lnTo>
                  <a:pt x="129699" y="143147"/>
                </a:lnTo>
                <a:lnTo>
                  <a:pt x="143629" y="129217"/>
                </a:lnTo>
                <a:lnTo>
                  <a:pt x="192993" y="79854"/>
                </a:lnTo>
                <a:lnTo>
                  <a:pt x="197422" y="75425"/>
                </a:lnTo>
                <a:lnTo>
                  <a:pt x="205137" y="67781"/>
                </a:lnTo>
                <a:lnTo>
                  <a:pt x="217281" y="55636"/>
                </a:lnTo>
                <a:lnTo>
                  <a:pt x="207923" y="46278"/>
                </a:lnTo>
                <a:lnTo>
                  <a:pt x="207923" y="46278"/>
                </a:lnTo>
                <a:cubicBezTo>
                  <a:pt x="201208" y="39563"/>
                  <a:pt x="190350" y="39634"/>
                  <a:pt x="183706" y="46278"/>
                </a:cubicBezTo>
                <a:lnTo>
                  <a:pt x="122198" y="107786"/>
                </a:lnTo>
                <a:cubicBezTo>
                  <a:pt x="119269" y="110715"/>
                  <a:pt x="115554" y="112358"/>
                  <a:pt x="111697" y="112715"/>
                </a:cubicBezTo>
                <a:cubicBezTo>
                  <a:pt x="106768" y="113215"/>
                  <a:pt x="101696" y="111501"/>
                  <a:pt x="97909" y="107786"/>
                </a:cubicBezTo>
                <a:cubicBezTo>
                  <a:pt x="91194" y="101071"/>
                  <a:pt x="91194" y="90212"/>
                  <a:pt x="97909" y="83568"/>
                </a:cubicBezTo>
                <a:lnTo>
                  <a:pt x="159417" y="22061"/>
                </a:lnTo>
                <a:cubicBezTo>
                  <a:pt x="161917" y="19560"/>
                  <a:pt x="164632" y="17346"/>
                  <a:pt x="167490" y="15489"/>
                </a:cubicBezTo>
                <a:lnTo>
                  <a:pt x="167490" y="1541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Self-Image Through Affirmations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Sharing Our Posters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Listen actively to your peers' presentations and provide constructive feedback to improve their work.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Constructive Peer Feedback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37160"/>
                </a:moveTo>
                <a:cubicBezTo>
                  <a:pt x="285750" y="80367"/>
                  <a:pt x="239673" y="34290"/>
                  <a:pt x="182880" y="34290"/>
                </a:cubicBezTo>
                <a:cubicBezTo>
                  <a:pt x="126087" y="34290"/>
                  <a:pt x="80010" y="80367"/>
                  <a:pt x="80010" y="137160"/>
                </a:cubicBezTo>
                <a:lnTo>
                  <a:pt x="80010" y="262890"/>
                </a:lnTo>
                <a:cubicBezTo>
                  <a:pt x="80010" y="300752"/>
                  <a:pt x="110728" y="331470"/>
                  <a:pt x="148590" y="331470"/>
                </a:cubicBezTo>
                <a:cubicBezTo>
                  <a:pt x="186452" y="331470"/>
                  <a:pt x="217170" y="300752"/>
                  <a:pt x="217170" y="262890"/>
                </a:cubicBezTo>
                <a:cubicBezTo>
                  <a:pt x="217170" y="247388"/>
                  <a:pt x="224957" y="232458"/>
                  <a:pt x="238458" y="223742"/>
                </a:cubicBezTo>
                <a:cubicBezTo>
                  <a:pt x="266962" y="205383"/>
                  <a:pt x="285750" y="173450"/>
                  <a:pt x="285750" y="137160"/>
                </a:cubicBezTo>
                <a:lnTo>
                  <a:pt x="285750" y="137160"/>
                </a:lnTo>
                <a:moveTo>
                  <a:pt x="320040" y="137160"/>
                </a:moveTo>
                <a:cubicBezTo>
                  <a:pt x="320040" y="185595"/>
                  <a:pt x="294965" y="228171"/>
                  <a:pt x="257032" y="252532"/>
                </a:cubicBezTo>
                <a:cubicBezTo>
                  <a:pt x="253532" y="254818"/>
                  <a:pt x="251460" y="258675"/>
                  <a:pt x="251460" y="262890"/>
                </a:cubicBezTo>
                <a:cubicBezTo>
                  <a:pt x="251460" y="319683"/>
                  <a:pt x="205383" y="365760"/>
                  <a:pt x="148590" y="365760"/>
                </a:cubicBezTo>
                <a:cubicBezTo>
                  <a:pt x="91797" y="365760"/>
                  <a:pt x="45720" y="319683"/>
                  <a:pt x="45720" y="262890"/>
                </a:cubicBezTo>
                <a:lnTo>
                  <a:pt x="45720" y="137160"/>
                </a:lnTo>
                <a:cubicBezTo>
                  <a:pt x="45720" y="61436"/>
                  <a:pt x="107156" y="0"/>
                  <a:pt x="182880" y="0"/>
                </a:cubicBezTo>
                <a:cubicBezTo>
                  <a:pt x="258604" y="0"/>
                  <a:pt x="320040" y="61436"/>
                  <a:pt x="320040" y="137160"/>
                </a:cubicBezTo>
                <a:lnTo>
                  <a:pt x="320040" y="137160"/>
                </a:lnTo>
                <a:moveTo>
                  <a:pt x="137160" y="137160"/>
                </a:moveTo>
                <a:lnTo>
                  <a:pt x="137160" y="151590"/>
                </a:lnTo>
                <a:cubicBezTo>
                  <a:pt x="137160" y="153734"/>
                  <a:pt x="138374" y="155734"/>
                  <a:pt x="140303" y="156734"/>
                </a:cubicBezTo>
                <a:lnTo>
                  <a:pt x="150305" y="161735"/>
                </a:lnTo>
                <a:cubicBezTo>
                  <a:pt x="163235" y="168235"/>
                  <a:pt x="171379" y="181451"/>
                  <a:pt x="171379" y="195882"/>
                </a:cubicBezTo>
                <a:cubicBezTo>
                  <a:pt x="171379" y="207240"/>
                  <a:pt x="166378" y="217956"/>
                  <a:pt x="157663" y="225242"/>
                </a:cubicBezTo>
                <a:lnTo>
                  <a:pt x="130945" y="247531"/>
                </a:lnTo>
                <a:cubicBezTo>
                  <a:pt x="123658" y="253603"/>
                  <a:pt x="112871" y="252603"/>
                  <a:pt x="106799" y="245316"/>
                </a:cubicBezTo>
                <a:cubicBezTo>
                  <a:pt x="100727" y="238030"/>
                  <a:pt x="101727" y="227243"/>
                  <a:pt x="109014" y="221170"/>
                </a:cubicBezTo>
                <a:lnTo>
                  <a:pt x="135731" y="198882"/>
                </a:lnTo>
                <a:cubicBezTo>
                  <a:pt x="136588" y="198168"/>
                  <a:pt x="137160" y="197025"/>
                  <a:pt x="137160" y="195882"/>
                </a:cubicBezTo>
                <a:cubicBezTo>
                  <a:pt x="137160" y="194381"/>
                  <a:pt x="136303" y="193024"/>
                  <a:pt x="135017" y="192381"/>
                </a:cubicBezTo>
                <a:lnTo>
                  <a:pt x="125016" y="187381"/>
                </a:lnTo>
                <a:cubicBezTo>
                  <a:pt x="111442" y="180594"/>
                  <a:pt x="102870" y="166735"/>
                  <a:pt x="102870" y="151590"/>
                </a:cubicBezTo>
                <a:lnTo>
                  <a:pt x="102870" y="137160"/>
                </a:lnTo>
                <a:cubicBezTo>
                  <a:pt x="102870" y="92940"/>
                  <a:pt x="138660" y="57150"/>
                  <a:pt x="182880" y="57150"/>
                </a:cubicBezTo>
                <a:cubicBezTo>
                  <a:pt x="227100" y="57150"/>
                  <a:pt x="262890" y="92940"/>
                  <a:pt x="262890" y="137160"/>
                </a:cubicBezTo>
                <a:lnTo>
                  <a:pt x="262890" y="142875"/>
                </a:lnTo>
                <a:cubicBezTo>
                  <a:pt x="262890" y="152376"/>
                  <a:pt x="255246" y="160020"/>
                  <a:pt x="245745" y="160020"/>
                </a:cubicBezTo>
                <a:cubicBezTo>
                  <a:pt x="236244" y="160020"/>
                  <a:pt x="228600" y="152376"/>
                  <a:pt x="228600" y="142875"/>
                </a:cubicBezTo>
                <a:lnTo>
                  <a:pt x="228600" y="137160"/>
                </a:lnTo>
                <a:cubicBezTo>
                  <a:pt x="228600" y="111943"/>
                  <a:pt x="208097" y="91440"/>
                  <a:pt x="182880" y="91440"/>
                </a:cubicBezTo>
                <a:cubicBezTo>
                  <a:pt x="157663" y="91440"/>
                  <a:pt x="137160" y="111943"/>
                  <a:pt x="137160" y="137160"/>
                </a:cubicBezTo>
                <a:lnTo>
                  <a:pt x="137160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Explain why you chose specific affirmations and images, highlighting the significance of each choice.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Rationale Behind Affirmations</a:t>
            </a:r>
            <a:endParaRPr lang="en-US" sz="1388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Present your poster to a partner or small group and discuss the key elements of your work.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Poster Review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8343" y="279499"/>
                </a:moveTo>
                <a:cubicBezTo>
                  <a:pt x="97558" y="272784"/>
                  <a:pt x="109489" y="271070"/>
                  <a:pt x="120204" y="274927"/>
                </a:cubicBezTo>
                <a:cubicBezTo>
                  <a:pt x="139135" y="281785"/>
                  <a:pt x="160352" y="285714"/>
                  <a:pt x="182926" y="285714"/>
                </a:cubicBezTo>
                <a:cubicBezTo>
                  <a:pt x="272009" y="285714"/>
                  <a:pt x="331516" y="228207"/>
                  <a:pt x="331516" y="171414"/>
                </a:cubicBezTo>
                <a:cubicBezTo>
                  <a:pt x="331516" y="114621"/>
                  <a:pt x="272009" y="57114"/>
                  <a:pt x="182926" y="57114"/>
                </a:cubicBezTo>
                <a:cubicBezTo>
                  <a:pt x="93844" y="57114"/>
                  <a:pt x="34336" y="114621"/>
                  <a:pt x="34336" y="171414"/>
                </a:cubicBezTo>
                <a:cubicBezTo>
                  <a:pt x="34336" y="194274"/>
                  <a:pt x="43195" y="216277"/>
                  <a:pt x="59839" y="235137"/>
                </a:cubicBezTo>
                <a:cubicBezTo>
                  <a:pt x="65983" y="242066"/>
                  <a:pt x="68983" y="251210"/>
                  <a:pt x="68269" y="260497"/>
                </a:cubicBezTo>
                <a:cubicBezTo>
                  <a:pt x="67269" y="273427"/>
                  <a:pt x="64197" y="285286"/>
                  <a:pt x="60197" y="295787"/>
                </a:cubicBezTo>
                <a:cubicBezTo>
                  <a:pt x="72341" y="290143"/>
                  <a:pt x="82414" y="283857"/>
                  <a:pt x="88343" y="279571"/>
                </a:cubicBezTo>
                <a:lnTo>
                  <a:pt x="88343" y="279499"/>
                </a:lnTo>
                <a:moveTo>
                  <a:pt x="15191" y="308503"/>
                </a:moveTo>
                <a:cubicBezTo>
                  <a:pt x="16477" y="306574"/>
                  <a:pt x="17691" y="304645"/>
                  <a:pt x="18834" y="302716"/>
                </a:cubicBezTo>
                <a:cubicBezTo>
                  <a:pt x="25978" y="290858"/>
                  <a:pt x="32765" y="275284"/>
                  <a:pt x="34122" y="257782"/>
                </a:cubicBezTo>
                <a:cubicBezTo>
                  <a:pt x="12691" y="233422"/>
                  <a:pt x="46" y="203633"/>
                  <a:pt x="46" y="171414"/>
                </a:cubicBezTo>
                <a:cubicBezTo>
                  <a:pt x="46" y="89333"/>
                  <a:pt x="81914" y="22824"/>
                  <a:pt x="182926" y="22824"/>
                </a:cubicBezTo>
                <a:cubicBezTo>
                  <a:pt x="283939" y="22824"/>
                  <a:pt x="365806" y="89333"/>
                  <a:pt x="365806" y="171414"/>
                </a:cubicBezTo>
                <a:cubicBezTo>
                  <a:pt x="365806" y="253496"/>
                  <a:pt x="283939" y="320004"/>
                  <a:pt x="182926" y="320004"/>
                </a:cubicBezTo>
                <a:cubicBezTo>
                  <a:pt x="156423" y="320004"/>
                  <a:pt x="131277" y="315432"/>
                  <a:pt x="108560" y="307217"/>
                </a:cubicBezTo>
                <a:cubicBezTo>
                  <a:pt x="100059" y="313432"/>
                  <a:pt x="86200" y="321933"/>
                  <a:pt x="69769" y="329077"/>
                </a:cubicBezTo>
                <a:cubicBezTo>
                  <a:pt x="58982" y="333792"/>
                  <a:pt x="46695" y="338078"/>
                  <a:pt x="33979" y="340578"/>
                </a:cubicBezTo>
                <a:cubicBezTo>
                  <a:pt x="33408" y="340721"/>
                  <a:pt x="32836" y="340793"/>
                  <a:pt x="32265" y="340935"/>
                </a:cubicBezTo>
                <a:cubicBezTo>
                  <a:pt x="29121" y="341507"/>
                  <a:pt x="26050" y="342007"/>
                  <a:pt x="22835" y="342293"/>
                </a:cubicBezTo>
                <a:cubicBezTo>
                  <a:pt x="22692" y="342293"/>
                  <a:pt x="22478" y="342364"/>
                  <a:pt x="22335" y="342364"/>
                </a:cubicBezTo>
                <a:cubicBezTo>
                  <a:pt x="18691" y="342721"/>
                  <a:pt x="15048" y="342936"/>
                  <a:pt x="11405" y="342936"/>
                </a:cubicBezTo>
                <a:cubicBezTo>
                  <a:pt x="6761" y="342936"/>
                  <a:pt x="2618" y="340150"/>
                  <a:pt x="832" y="335863"/>
                </a:cubicBezTo>
                <a:cubicBezTo>
                  <a:pt x="-954" y="331577"/>
                  <a:pt x="46" y="326719"/>
                  <a:pt x="3261" y="323433"/>
                </a:cubicBezTo>
                <a:cubicBezTo>
                  <a:pt x="6190" y="320433"/>
                  <a:pt x="8833" y="317218"/>
                  <a:pt x="11333" y="313789"/>
                </a:cubicBezTo>
                <a:cubicBezTo>
                  <a:pt x="12548" y="312146"/>
                  <a:pt x="13691" y="310503"/>
                  <a:pt x="14762" y="308860"/>
                </a:cubicBezTo>
                <a:lnTo>
                  <a:pt x="14977" y="308503"/>
                </a:lnTo>
                <a:lnTo>
                  <a:pt x="15191" y="30850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Self-Image Through Affirmations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505" r="3450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Keep your poster as a reminder of your positive self-image. It should include affirmations that make you feel good about yourself.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3045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Reminders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07658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Remember to use affirmations and self-reflection regularly. These practices can significantly boost your confidence and self-esteem.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07657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Use Affirmations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02270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Developing a positive self-image is an ongoing process that takes time and practice. Consistency is key to making lasting changes.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2269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Ongoing Development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9448800" cy="640080"/>
          </a:xfrm>
          <a:custGeom>
            <a:avLst/>
            <a:gdLst/>
            <a:ahLst/>
            <a:cxnLst/>
            <a:rect l="l" t="t" r="r" b="b"/>
            <a:pathLst>
              <a:path w="9448800" h="640080">
                <a:moveTo>
                  <a:pt x="0" y="640080"/>
                </a:moveTo>
                <a:lnTo>
                  <a:pt x="0" y="0"/>
                </a:lnTo>
                <a:lnTo>
                  <a:pt x="9448800" y="0"/>
                </a:lnTo>
                <a:lnTo>
                  <a:pt x="94488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448800" y="0"/>
            <a:ext cx="2743200" cy="6857998"/>
          </a:xfrm>
          <a:custGeom>
            <a:avLst/>
            <a:gdLst/>
            <a:ahLst/>
            <a:cxnLst/>
            <a:rect l="l" t="t" r="r" b="b"/>
            <a:pathLst>
              <a:path w="2743200" h="6857998">
                <a:moveTo>
                  <a:pt x="0" y="6857998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6719" r="3671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8595360" cy="696501"/>
          </a:xfrm>
          <a:custGeom>
            <a:avLst/>
            <a:gdLst/>
            <a:ahLst/>
            <a:cxnLst/>
            <a:rect l="l" t="t" r="r" b="b"/>
            <a:pathLst>
              <a:path w="8595360" h="696501">
                <a:moveTo>
                  <a:pt x="0" y="696501"/>
                </a:moveTo>
                <a:lnTo>
                  <a:pt x="0" y="0"/>
                </a:lnTo>
                <a:lnTo>
                  <a:pt x="8595360" y="0"/>
                </a:lnTo>
                <a:lnTo>
                  <a:pt x="859536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General Objective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3658177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Sharing affirmations in class fosters a supportive environment. It encourages students to express themselves and learn from each other's experiences.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658177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Class Sharing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658177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62878" y="51435"/>
                </a:moveTo>
                <a:lnTo>
                  <a:pt x="162878" y="137160"/>
                </a:lnTo>
                <a:cubicBezTo>
                  <a:pt x="162878" y="151358"/>
                  <a:pt x="151358" y="162878"/>
                  <a:pt x="137160" y="162878"/>
                </a:cubicBezTo>
                <a:cubicBezTo>
                  <a:pt x="122962" y="162878"/>
                  <a:pt x="111443" y="151358"/>
                  <a:pt x="111443" y="137160"/>
                </a:cubicBezTo>
                <a:lnTo>
                  <a:pt x="111443" y="51435"/>
                </a:lnTo>
                <a:cubicBezTo>
                  <a:pt x="111443" y="37237"/>
                  <a:pt x="122962" y="25718"/>
                  <a:pt x="137160" y="25718"/>
                </a:cubicBezTo>
                <a:cubicBezTo>
                  <a:pt x="151358" y="25718"/>
                  <a:pt x="162878" y="37237"/>
                  <a:pt x="162878" y="51435"/>
                </a:cubicBezTo>
                <a:lnTo>
                  <a:pt x="162878" y="51435"/>
                </a:lnTo>
                <a:moveTo>
                  <a:pt x="85725" y="51435"/>
                </a:moveTo>
                <a:lnTo>
                  <a:pt x="85725" y="137160"/>
                </a:lnTo>
                <a:cubicBezTo>
                  <a:pt x="85725" y="165556"/>
                  <a:pt x="108764" y="188595"/>
                  <a:pt x="137160" y="188595"/>
                </a:cubicBezTo>
                <a:cubicBezTo>
                  <a:pt x="165556" y="188595"/>
                  <a:pt x="188595" y="165556"/>
                  <a:pt x="188595" y="137160"/>
                </a:cubicBezTo>
                <a:lnTo>
                  <a:pt x="188595" y="51435"/>
                </a:lnTo>
                <a:cubicBezTo>
                  <a:pt x="188595" y="23039"/>
                  <a:pt x="165556" y="0"/>
                  <a:pt x="137160" y="0"/>
                </a:cubicBezTo>
                <a:cubicBezTo>
                  <a:pt x="108764" y="0"/>
                  <a:pt x="85725" y="23039"/>
                  <a:pt x="85725" y="51435"/>
                </a:cubicBezTo>
                <a:moveTo>
                  <a:pt x="68580" y="115729"/>
                </a:moveTo>
                <a:cubicBezTo>
                  <a:pt x="68580" y="108603"/>
                  <a:pt x="62847" y="102870"/>
                  <a:pt x="55721" y="102870"/>
                </a:cubicBezTo>
                <a:cubicBezTo>
                  <a:pt x="48595" y="102870"/>
                  <a:pt x="42863" y="108603"/>
                  <a:pt x="42863" y="115729"/>
                </a:cubicBezTo>
                <a:lnTo>
                  <a:pt x="42863" y="137160"/>
                </a:lnTo>
                <a:cubicBezTo>
                  <a:pt x="42863" y="184898"/>
                  <a:pt x="78331" y="224332"/>
                  <a:pt x="124301" y="230600"/>
                </a:cubicBezTo>
                <a:lnTo>
                  <a:pt x="124301" y="248603"/>
                </a:lnTo>
                <a:lnTo>
                  <a:pt x="98584" y="248603"/>
                </a:lnTo>
                <a:cubicBezTo>
                  <a:pt x="91458" y="248603"/>
                  <a:pt x="85725" y="254335"/>
                  <a:pt x="85725" y="261461"/>
                </a:cubicBezTo>
                <a:cubicBezTo>
                  <a:pt x="85725" y="268587"/>
                  <a:pt x="91458" y="274320"/>
                  <a:pt x="98584" y="274320"/>
                </a:cubicBezTo>
                <a:lnTo>
                  <a:pt x="137160" y="274320"/>
                </a:lnTo>
                <a:lnTo>
                  <a:pt x="175736" y="274320"/>
                </a:lnTo>
                <a:cubicBezTo>
                  <a:pt x="182862" y="274320"/>
                  <a:pt x="188595" y="268587"/>
                  <a:pt x="188595" y="261461"/>
                </a:cubicBezTo>
                <a:cubicBezTo>
                  <a:pt x="188595" y="254335"/>
                  <a:pt x="182862" y="248603"/>
                  <a:pt x="175736" y="248603"/>
                </a:cubicBezTo>
                <a:lnTo>
                  <a:pt x="150019" y="248603"/>
                </a:lnTo>
                <a:lnTo>
                  <a:pt x="150019" y="230600"/>
                </a:lnTo>
                <a:cubicBezTo>
                  <a:pt x="195989" y="224332"/>
                  <a:pt x="231458" y="184898"/>
                  <a:pt x="231458" y="137160"/>
                </a:cubicBezTo>
                <a:lnTo>
                  <a:pt x="231458" y="115729"/>
                </a:lnTo>
                <a:cubicBezTo>
                  <a:pt x="231458" y="108603"/>
                  <a:pt x="225725" y="102870"/>
                  <a:pt x="218599" y="102870"/>
                </a:cubicBezTo>
                <a:cubicBezTo>
                  <a:pt x="211473" y="102870"/>
                  <a:pt x="205740" y="108603"/>
                  <a:pt x="205740" y="115729"/>
                </a:cubicBezTo>
                <a:lnTo>
                  <a:pt x="205740" y="137160"/>
                </a:lnTo>
                <a:cubicBezTo>
                  <a:pt x="205740" y="175040"/>
                  <a:pt x="175040" y="205740"/>
                  <a:pt x="137160" y="205740"/>
                </a:cubicBezTo>
                <a:cubicBezTo>
                  <a:pt x="99280" y="205740"/>
                  <a:pt x="68580" y="175040"/>
                  <a:pt x="68580" y="137160"/>
                </a:cubicBezTo>
                <a:lnTo>
                  <a:pt x="68580" y="11572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Creating a personal affirmation poster allows students to visualize their goals and positive beliefs. It serves as a daily reminder of their potential.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731519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Affirmation Poster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31519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0" y="60960"/>
                </a:moveTo>
                <a:cubicBezTo>
                  <a:pt x="0" y="35719"/>
                  <a:pt x="20479" y="15240"/>
                  <a:pt x="45720" y="15240"/>
                </a:cubicBezTo>
                <a:lnTo>
                  <a:pt x="49530" y="15240"/>
                </a:lnTo>
                <a:cubicBezTo>
                  <a:pt x="55864" y="15240"/>
                  <a:pt x="60960" y="20336"/>
                  <a:pt x="60960" y="26670"/>
                </a:cubicBezTo>
                <a:cubicBezTo>
                  <a:pt x="60960" y="33004"/>
                  <a:pt x="55864" y="38100"/>
                  <a:pt x="49530" y="38100"/>
                </a:cubicBezTo>
                <a:lnTo>
                  <a:pt x="45720" y="38100"/>
                </a:lnTo>
                <a:cubicBezTo>
                  <a:pt x="33099" y="38100"/>
                  <a:pt x="22860" y="48339"/>
                  <a:pt x="22860" y="60960"/>
                </a:cubicBezTo>
                <a:lnTo>
                  <a:pt x="45720" y="60960"/>
                </a:lnTo>
                <a:cubicBezTo>
                  <a:pt x="58341" y="60960"/>
                  <a:pt x="68580" y="71199"/>
                  <a:pt x="68580" y="83820"/>
                </a:cubicBezTo>
                <a:lnTo>
                  <a:pt x="68580" y="106680"/>
                </a:lnTo>
                <a:cubicBezTo>
                  <a:pt x="68580" y="119301"/>
                  <a:pt x="58341" y="129540"/>
                  <a:pt x="45720" y="129540"/>
                </a:cubicBezTo>
                <a:lnTo>
                  <a:pt x="22860" y="129540"/>
                </a:lnTo>
                <a:cubicBezTo>
                  <a:pt x="10239" y="129540"/>
                  <a:pt x="0" y="119301"/>
                  <a:pt x="0" y="106680"/>
                </a:cubicBezTo>
                <a:lnTo>
                  <a:pt x="0" y="95250"/>
                </a:lnTo>
                <a:lnTo>
                  <a:pt x="0" y="83820"/>
                </a:lnTo>
                <a:lnTo>
                  <a:pt x="0" y="60960"/>
                </a:lnTo>
                <a:moveTo>
                  <a:pt x="22860" y="95250"/>
                </a:moveTo>
                <a:lnTo>
                  <a:pt x="22860" y="106680"/>
                </a:lnTo>
                <a:lnTo>
                  <a:pt x="45720" y="106680"/>
                </a:lnTo>
                <a:lnTo>
                  <a:pt x="45720" y="83820"/>
                </a:lnTo>
                <a:lnTo>
                  <a:pt x="22860" y="83820"/>
                </a:lnTo>
                <a:lnTo>
                  <a:pt x="22860" y="95250"/>
                </a:lnTo>
                <a:moveTo>
                  <a:pt x="83820" y="60960"/>
                </a:moveTo>
                <a:cubicBezTo>
                  <a:pt x="83820" y="35719"/>
                  <a:pt x="104299" y="15240"/>
                  <a:pt x="129540" y="15240"/>
                </a:cubicBezTo>
                <a:lnTo>
                  <a:pt x="133350" y="15240"/>
                </a:lnTo>
                <a:cubicBezTo>
                  <a:pt x="139684" y="15240"/>
                  <a:pt x="144780" y="20336"/>
                  <a:pt x="144780" y="26670"/>
                </a:cubicBezTo>
                <a:cubicBezTo>
                  <a:pt x="144780" y="33004"/>
                  <a:pt x="139684" y="38100"/>
                  <a:pt x="133350" y="38100"/>
                </a:cubicBezTo>
                <a:lnTo>
                  <a:pt x="129540" y="38100"/>
                </a:lnTo>
                <a:cubicBezTo>
                  <a:pt x="116919" y="38100"/>
                  <a:pt x="106680" y="48339"/>
                  <a:pt x="106680" y="60960"/>
                </a:cubicBezTo>
                <a:lnTo>
                  <a:pt x="129540" y="60960"/>
                </a:lnTo>
                <a:cubicBezTo>
                  <a:pt x="142161" y="60960"/>
                  <a:pt x="152400" y="71199"/>
                  <a:pt x="152400" y="83820"/>
                </a:cubicBezTo>
                <a:lnTo>
                  <a:pt x="152400" y="106680"/>
                </a:lnTo>
                <a:cubicBezTo>
                  <a:pt x="152400" y="119301"/>
                  <a:pt x="142161" y="129540"/>
                  <a:pt x="129540" y="129540"/>
                </a:cubicBezTo>
                <a:lnTo>
                  <a:pt x="106680" y="129540"/>
                </a:lnTo>
                <a:cubicBezTo>
                  <a:pt x="94059" y="129540"/>
                  <a:pt x="83820" y="119301"/>
                  <a:pt x="83820" y="106680"/>
                </a:cubicBezTo>
                <a:lnTo>
                  <a:pt x="83820" y="95250"/>
                </a:lnTo>
                <a:lnTo>
                  <a:pt x="83820" y="83820"/>
                </a:lnTo>
                <a:lnTo>
                  <a:pt x="83820" y="60960"/>
                </a:lnTo>
                <a:moveTo>
                  <a:pt x="106680" y="83820"/>
                </a:moveTo>
                <a:lnTo>
                  <a:pt x="106680" y="95250"/>
                </a:lnTo>
                <a:lnTo>
                  <a:pt x="106680" y="106680"/>
                </a:lnTo>
                <a:lnTo>
                  <a:pt x="129540" y="106680"/>
                </a:lnTo>
                <a:lnTo>
                  <a:pt x="129540" y="83820"/>
                </a:lnTo>
                <a:lnTo>
                  <a:pt x="106680" y="83820"/>
                </a:lnTo>
                <a:moveTo>
                  <a:pt x="274320" y="213360"/>
                </a:moveTo>
                <a:cubicBezTo>
                  <a:pt x="274320" y="238601"/>
                  <a:pt x="253841" y="259080"/>
                  <a:pt x="228600" y="259080"/>
                </a:cubicBezTo>
                <a:lnTo>
                  <a:pt x="224790" y="259080"/>
                </a:lnTo>
                <a:cubicBezTo>
                  <a:pt x="218456" y="259080"/>
                  <a:pt x="213360" y="253984"/>
                  <a:pt x="213360" y="247650"/>
                </a:cubicBezTo>
                <a:cubicBezTo>
                  <a:pt x="213360" y="241316"/>
                  <a:pt x="218456" y="236220"/>
                  <a:pt x="224790" y="236220"/>
                </a:cubicBezTo>
                <a:lnTo>
                  <a:pt x="228600" y="236220"/>
                </a:lnTo>
                <a:cubicBezTo>
                  <a:pt x="241221" y="236220"/>
                  <a:pt x="251460" y="225981"/>
                  <a:pt x="251460" y="213360"/>
                </a:cubicBezTo>
                <a:lnTo>
                  <a:pt x="228600" y="213360"/>
                </a:lnTo>
                <a:cubicBezTo>
                  <a:pt x="215979" y="213360"/>
                  <a:pt x="205740" y="203121"/>
                  <a:pt x="205740" y="190500"/>
                </a:cubicBezTo>
                <a:lnTo>
                  <a:pt x="205740" y="167640"/>
                </a:lnTo>
                <a:cubicBezTo>
                  <a:pt x="205740" y="155019"/>
                  <a:pt x="215979" y="144780"/>
                  <a:pt x="228600" y="144780"/>
                </a:cubicBezTo>
                <a:lnTo>
                  <a:pt x="251460" y="144780"/>
                </a:lnTo>
                <a:cubicBezTo>
                  <a:pt x="264081" y="144780"/>
                  <a:pt x="274320" y="155019"/>
                  <a:pt x="274320" y="167640"/>
                </a:cubicBezTo>
                <a:lnTo>
                  <a:pt x="274320" y="179070"/>
                </a:lnTo>
                <a:lnTo>
                  <a:pt x="274320" y="190500"/>
                </a:lnTo>
                <a:lnTo>
                  <a:pt x="274320" y="213360"/>
                </a:lnTo>
                <a:moveTo>
                  <a:pt x="251460" y="190500"/>
                </a:moveTo>
                <a:lnTo>
                  <a:pt x="251460" y="179070"/>
                </a:lnTo>
                <a:lnTo>
                  <a:pt x="251460" y="167640"/>
                </a:lnTo>
                <a:lnTo>
                  <a:pt x="228600" y="167640"/>
                </a:lnTo>
                <a:lnTo>
                  <a:pt x="228600" y="190500"/>
                </a:lnTo>
                <a:lnTo>
                  <a:pt x="251460" y="190500"/>
                </a:lnTo>
                <a:moveTo>
                  <a:pt x="190500" y="213360"/>
                </a:moveTo>
                <a:cubicBezTo>
                  <a:pt x="190500" y="238601"/>
                  <a:pt x="170021" y="259080"/>
                  <a:pt x="144780" y="259080"/>
                </a:cubicBezTo>
                <a:lnTo>
                  <a:pt x="140970" y="259080"/>
                </a:lnTo>
                <a:cubicBezTo>
                  <a:pt x="134636" y="259080"/>
                  <a:pt x="129540" y="253984"/>
                  <a:pt x="129540" y="247650"/>
                </a:cubicBezTo>
                <a:cubicBezTo>
                  <a:pt x="129540" y="241316"/>
                  <a:pt x="134636" y="236220"/>
                  <a:pt x="140970" y="236220"/>
                </a:cubicBezTo>
                <a:lnTo>
                  <a:pt x="144780" y="236220"/>
                </a:lnTo>
                <a:cubicBezTo>
                  <a:pt x="157401" y="236220"/>
                  <a:pt x="167640" y="225981"/>
                  <a:pt x="167640" y="213360"/>
                </a:cubicBezTo>
                <a:lnTo>
                  <a:pt x="144780" y="213360"/>
                </a:lnTo>
                <a:cubicBezTo>
                  <a:pt x="132159" y="213360"/>
                  <a:pt x="121920" y="203121"/>
                  <a:pt x="121920" y="190500"/>
                </a:cubicBezTo>
                <a:lnTo>
                  <a:pt x="121920" y="167640"/>
                </a:lnTo>
                <a:cubicBezTo>
                  <a:pt x="121920" y="155019"/>
                  <a:pt x="132159" y="144780"/>
                  <a:pt x="144780" y="144780"/>
                </a:cubicBezTo>
                <a:lnTo>
                  <a:pt x="167640" y="144780"/>
                </a:lnTo>
                <a:cubicBezTo>
                  <a:pt x="180261" y="144780"/>
                  <a:pt x="190500" y="155019"/>
                  <a:pt x="190500" y="167640"/>
                </a:cubicBezTo>
                <a:lnTo>
                  <a:pt x="190500" y="179070"/>
                </a:lnTo>
                <a:lnTo>
                  <a:pt x="190500" y="190500"/>
                </a:lnTo>
                <a:lnTo>
                  <a:pt x="190500" y="213360"/>
                </a:lnTo>
                <a:moveTo>
                  <a:pt x="167640" y="179070"/>
                </a:moveTo>
                <a:lnTo>
                  <a:pt x="167640" y="167640"/>
                </a:lnTo>
                <a:lnTo>
                  <a:pt x="144780" y="167640"/>
                </a:lnTo>
                <a:lnTo>
                  <a:pt x="144780" y="190500"/>
                </a:lnTo>
                <a:lnTo>
                  <a:pt x="167640" y="190500"/>
                </a:lnTo>
                <a:lnTo>
                  <a:pt x="167640" y="17907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84835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Self-acceptance is crucial for emotional well-being. It involves recognizing and embracing one's strengths and weaknesses without judgment.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584835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Self-Acceptance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20979" y="247927"/>
                </a:moveTo>
                <a:lnTo>
                  <a:pt x="119640" y="246695"/>
                </a:lnTo>
                <a:lnTo>
                  <a:pt x="25771" y="159523"/>
                </a:lnTo>
                <a:cubicBezTo>
                  <a:pt x="9323" y="144253"/>
                  <a:pt x="0" y="122822"/>
                  <a:pt x="0" y="100373"/>
                </a:cubicBezTo>
                <a:lnTo>
                  <a:pt x="0" y="98605"/>
                </a:lnTo>
                <a:cubicBezTo>
                  <a:pt x="0" y="60886"/>
                  <a:pt x="26789" y="28525"/>
                  <a:pt x="63865" y="21452"/>
                </a:cubicBezTo>
                <a:cubicBezTo>
                  <a:pt x="84975" y="17380"/>
                  <a:pt x="106567" y="22256"/>
                  <a:pt x="123766" y="34365"/>
                </a:cubicBezTo>
                <a:cubicBezTo>
                  <a:pt x="128588" y="37794"/>
                  <a:pt x="133088" y="41758"/>
                  <a:pt x="137160" y="46313"/>
                </a:cubicBezTo>
                <a:cubicBezTo>
                  <a:pt x="139410" y="43741"/>
                  <a:pt x="141821" y="41383"/>
                  <a:pt x="144393" y="39187"/>
                </a:cubicBezTo>
                <a:cubicBezTo>
                  <a:pt x="146375" y="37472"/>
                  <a:pt x="148412" y="35865"/>
                  <a:pt x="150555" y="34365"/>
                </a:cubicBezTo>
                <a:lnTo>
                  <a:pt x="150555" y="34365"/>
                </a:lnTo>
                <a:cubicBezTo>
                  <a:pt x="167753" y="22256"/>
                  <a:pt x="189345" y="17380"/>
                  <a:pt x="210455" y="21399"/>
                </a:cubicBezTo>
                <a:cubicBezTo>
                  <a:pt x="247531" y="28471"/>
                  <a:pt x="274320" y="60886"/>
                  <a:pt x="274320" y="98605"/>
                </a:cubicBezTo>
                <a:lnTo>
                  <a:pt x="274320" y="100373"/>
                </a:lnTo>
                <a:cubicBezTo>
                  <a:pt x="274320" y="122822"/>
                  <a:pt x="264998" y="144253"/>
                  <a:pt x="248549" y="159523"/>
                </a:cubicBezTo>
                <a:lnTo>
                  <a:pt x="154680" y="246695"/>
                </a:lnTo>
                <a:lnTo>
                  <a:pt x="153341" y="247927"/>
                </a:lnTo>
                <a:cubicBezTo>
                  <a:pt x="148947" y="251999"/>
                  <a:pt x="143161" y="254303"/>
                  <a:pt x="137160" y="254303"/>
                </a:cubicBezTo>
                <a:cubicBezTo>
                  <a:pt x="131159" y="254303"/>
                  <a:pt x="125373" y="252053"/>
                  <a:pt x="120980" y="247927"/>
                </a:cubicBezTo>
                <a:lnTo>
                  <a:pt x="120979" y="247927"/>
                </a:lnTo>
                <a:moveTo>
                  <a:pt x="128105" y="74762"/>
                </a:moveTo>
                <a:cubicBezTo>
                  <a:pt x="127891" y="74602"/>
                  <a:pt x="127730" y="74387"/>
                  <a:pt x="127570" y="74173"/>
                </a:cubicBezTo>
                <a:lnTo>
                  <a:pt x="118033" y="63458"/>
                </a:lnTo>
                <a:lnTo>
                  <a:pt x="117979" y="63404"/>
                </a:lnTo>
                <a:lnTo>
                  <a:pt x="117979" y="63404"/>
                </a:lnTo>
                <a:cubicBezTo>
                  <a:pt x="105603" y="49527"/>
                  <a:pt x="86904" y="43205"/>
                  <a:pt x="68687" y="46688"/>
                </a:cubicBezTo>
                <a:cubicBezTo>
                  <a:pt x="43720" y="51456"/>
                  <a:pt x="25717" y="73209"/>
                  <a:pt x="25717" y="98605"/>
                </a:cubicBezTo>
                <a:lnTo>
                  <a:pt x="25717" y="100373"/>
                </a:lnTo>
                <a:cubicBezTo>
                  <a:pt x="25717" y="115643"/>
                  <a:pt x="32093" y="130270"/>
                  <a:pt x="43291" y="140664"/>
                </a:cubicBezTo>
                <a:lnTo>
                  <a:pt x="137160" y="227835"/>
                </a:lnTo>
                <a:lnTo>
                  <a:pt x="231029" y="140664"/>
                </a:lnTo>
                <a:cubicBezTo>
                  <a:pt x="242227" y="130270"/>
                  <a:pt x="248602" y="115643"/>
                  <a:pt x="248602" y="100373"/>
                </a:cubicBezTo>
                <a:lnTo>
                  <a:pt x="248602" y="98605"/>
                </a:lnTo>
                <a:cubicBezTo>
                  <a:pt x="248602" y="73262"/>
                  <a:pt x="230600" y="51456"/>
                  <a:pt x="205686" y="46688"/>
                </a:cubicBezTo>
                <a:cubicBezTo>
                  <a:pt x="187470" y="43205"/>
                  <a:pt x="168717" y="49581"/>
                  <a:pt x="156394" y="63404"/>
                </a:cubicBezTo>
                <a:cubicBezTo>
                  <a:pt x="156394" y="63404"/>
                  <a:pt x="156394" y="63404"/>
                  <a:pt x="156341" y="63458"/>
                </a:cubicBezTo>
                <a:cubicBezTo>
                  <a:pt x="156287" y="63511"/>
                  <a:pt x="156341" y="63458"/>
                  <a:pt x="156287" y="63511"/>
                </a:cubicBezTo>
                <a:lnTo>
                  <a:pt x="146750" y="74227"/>
                </a:lnTo>
                <a:cubicBezTo>
                  <a:pt x="146590" y="74441"/>
                  <a:pt x="146375" y="74602"/>
                  <a:pt x="146215" y="74816"/>
                </a:cubicBezTo>
                <a:cubicBezTo>
                  <a:pt x="143804" y="77227"/>
                  <a:pt x="140535" y="78567"/>
                  <a:pt x="137160" y="78567"/>
                </a:cubicBezTo>
                <a:cubicBezTo>
                  <a:pt x="133784" y="78567"/>
                  <a:pt x="130516" y="77227"/>
                  <a:pt x="128105" y="74816"/>
                </a:cubicBezTo>
                <a:lnTo>
                  <a:pt x="128105" y="7476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658177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growth mindset encourages resilience and a love for learning. It allows students to embrace challenges and view failures as opportunities for growth.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3658177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Growth Mindset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64646" y="110907"/>
                </a:moveTo>
                <a:cubicBezTo>
                  <a:pt x="209062" y="106031"/>
                  <a:pt x="244156" y="70402"/>
                  <a:pt x="248228" y="25718"/>
                </a:cubicBezTo>
                <a:lnTo>
                  <a:pt x="244316" y="25718"/>
                </a:lnTo>
                <a:cubicBezTo>
                  <a:pt x="203222" y="25718"/>
                  <a:pt x="168235" y="52024"/>
                  <a:pt x="155323" y="88672"/>
                </a:cubicBezTo>
                <a:cubicBezTo>
                  <a:pt x="150608" y="79671"/>
                  <a:pt x="144929" y="71205"/>
                  <a:pt x="138392" y="63437"/>
                </a:cubicBezTo>
                <a:cubicBezTo>
                  <a:pt x="158645" y="25718"/>
                  <a:pt x="198507" y="0"/>
                  <a:pt x="244316" y="0"/>
                </a:cubicBezTo>
                <a:lnTo>
                  <a:pt x="257175" y="0"/>
                </a:lnTo>
                <a:cubicBezTo>
                  <a:pt x="266658" y="0"/>
                  <a:pt x="274320" y="7662"/>
                  <a:pt x="274320" y="17145"/>
                </a:cubicBezTo>
                <a:cubicBezTo>
                  <a:pt x="274320" y="78010"/>
                  <a:pt x="228993" y="128266"/>
                  <a:pt x="170271" y="136089"/>
                </a:cubicBezTo>
                <a:cubicBezTo>
                  <a:pt x="169146" y="127409"/>
                  <a:pt x="167271" y="118997"/>
                  <a:pt x="164646" y="110853"/>
                </a:cubicBezTo>
                <a:lnTo>
                  <a:pt x="164646" y="110907"/>
                </a:lnTo>
                <a:moveTo>
                  <a:pt x="25718" y="60008"/>
                </a:moveTo>
                <a:lnTo>
                  <a:pt x="25718" y="68580"/>
                </a:lnTo>
                <a:cubicBezTo>
                  <a:pt x="25718" y="120658"/>
                  <a:pt x="67937" y="162878"/>
                  <a:pt x="120015" y="162878"/>
                </a:cubicBezTo>
                <a:lnTo>
                  <a:pt x="124301" y="162878"/>
                </a:lnTo>
                <a:lnTo>
                  <a:pt x="124301" y="154305"/>
                </a:lnTo>
                <a:lnTo>
                  <a:pt x="124301" y="154305"/>
                </a:lnTo>
                <a:cubicBezTo>
                  <a:pt x="124301" y="102227"/>
                  <a:pt x="82082" y="60008"/>
                  <a:pt x="30004" y="60008"/>
                </a:cubicBezTo>
                <a:lnTo>
                  <a:pt x="25718" y="60008"/>
                </a:lnTo>
                <a:moveTo>
                  <a:pt x="150019" y="154305"/>
                </a:moveTo>
                <a:lnTo>
                  <a:pt x="150019" y="162877"/>
                </a:lnTo>
                <a:lnTo>
                  <a:pt x="150019" y="188595"/>
                </a:lnTo>
                <a:lnTo>
                  <a:pt x="150019" y="261461"/>
                </a:lnTo>
                <a:cubicBezTo>
                  <a:pt x="150019" y="268587"/>
                  <a:pt x="144286" y="274320"/>
                  <a:pt x="137160" y="274320"/>
                </a:cubicBezTo>
                <a:cubicBezTo>
                  <a:pt x="130034" y="274320"/>
                  <a:pt x="124301" y="268587"/>
                  <a:pt x="124301" y="261461"/>
                </a:cubicBezTo>
                <a:lnTo>
                  <a:pt x="124301" y="188595"/>
                </a:lnTo>
                <a:lnTo>
                  <a:pt x="120015" y="188595"/>
                </a:lnTo>
                <a:cubicBezTo>
                  <a:pt x="53739" y="188595"/>
                  <a:pt x="0" y="134856"/>
                  <a:pt x="0" y="68580"/>
                </a:cubicBezTo>
                <a:lnTo>
                  <a:pt x="0" y="51435"/>
                </a:lnTo>
                <a:cubicBezTo>
                  <a:pt x="0" y="41952"/>
                  <a:pt x="7662" y="34290"/>
                  <a:pt x="17145" y="34290"/>
                </a:cubicBezTo>
                <a:lnTo>
                  <a:pt x="30004" y="34290"/>
                </a:lnTo>
                <a:cubicBezTo>
                  <a:pt x="96280" y="34290"/>
                  <a:pt x="150019" y="88029"/>
                  <a:pt x="150019" y="154305"/>
                </a:cubicBezTo>
                <a:lnTo>
                  <a:pt x="150019" y="15430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31519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Positive affirmations can significantly enhance self-image and confidence. They help individuals reshape their thoughts and beliefs about themselves.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31519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of Affirmations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31519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3524" y="133356"/>
                </a:moveTo>
                <a:cubicBezTo>
                  <a:pt x="201239" y="122319"/>
                  <a:pt x="205740" y="108871"/>
                  <a:pt x="205740" y="94297"/>
                </a:cubicBezTo>
                <a:cubicBezTo>
                  <a:pt x="205740" y="56418"/>
                  <a:pt x="175040" y="25717"/>
                  <a:pt x="137160" y="25717"/>
                </a:cubicBezTo>
                <a:cubicBezTo>
                  <a:pt x="99280" y="25717"/>
                  <a:pt x="68580" y="56418"/>
                  <a:pt x="68580" y="94297"/>
                </a:cubicBezTo>
                <a:cubicBezTo>
                  <a:pt x="68580" y="108871"/>
                  <a:pt x="73081" y="122319"/>
                  <a:pt x="80796" y="133356"/>
                </a:cubicBezTo>
                <a:cubicBezTo>
                  <a:pt x="82778" y="136196"/>
                  <a:pt x="85136" y="139410"/>
                  <a:pt x="87654" y="142839"/>
                </a:cubicBezTo>
                <a:lnTo>
                  <a:pt x="87654" y="142839"/>
                </a:lnTo>
                <a:cubicBezTo>
                  <a:pt x="94565" y="152323"/>
                  <a:pt x="102816" y="163681"/>
                  <a:pt x="108978" y="174879"/>
                </a:cubicBezTo>
                <a:cubicBezTo>
                  <a:pt x="114550" y="185059"/>
                  <a:pt x="117390" y="195667"/>
                  <a:pt x="118783" y="205686"/>
                </a:cubicBezTo>
                <a:lnTo>
                  <a:pt x="92690" y="205740"/>
                </a:lnTo>
                <a:cubicBezTo>
                  <a:pt x="91511" y="199311"/>
                  <a:pt x="89529" y="193042"/>
                  <a:pt x="86368" y="187256"/>
                </a:cubicBezTo>
                <a:cubicBezTo>
                  <a:pt x="81064" y="177612"/>
                  <a:pt x="74474" y="168557"/>
                  <a:pt x="67883" y="159502"/>
                </a:cubicBezTo>
                <a:lnTo>
                  <a:pt x="67883" y="159502"/>
                </a:lnTo>
                <a:lnTo>
                  <a:pt x="67883" y="159502"/>
                </a:lnTo>
                <a:cubicBezTo>
                  <a:pt x="65097" y="155698"/>
                  <a:pt x="62311" y="151894"/>
                  <a:pt x="59632" y="148036"/>
                </a:cubicBezTo>
                <a:cubicBezTo>
                  <a:pt x="49077" y="132820"/>
                  <a:pt x="42862" y="114282"/>
                  <a:pt x="42862" y="94298"/>
                </a:cubicBezTo>
                <a:cubicBezTo>
                  <a:pt x="42862" y="42220"/>
                  <a:pt x="85082" y="0"/>
                  <a:pt x="137160" y="0"/>
                </a:cubicBezTo>
                <a:cubicBezTo>
                  <a:pt x="189238" y="0"/>
                  <a:pt x="231457" y="42220"/>
                  <a:pt x="231457" y="94298"/>
                </a:cubicBezTo>
                <a:cubicBezTo>
                  <a:pt x="231457" y="114282"/>
                  <a:pt x="225242" y="132820"/>
                  <a:pt x="214634" y="148036"/>
                </a:cubicBezTo>
                <a:cubicBezTo>
                  <a:pt x="211955" y="151894"/>
                  <a:pt x="209169" y="155698"/>
                  <a:pt x="206383" y="159502"/>
                </a:cubicBezTo>
                <a:lnTo>
                  <a:pt x="206383" y="159502"/>
                </a:lnTo>
                <a:lnTo>
                  <a:pt x="206383" y="159502"/>
                </a:lnTo>
                <a:cubicBezTo>
                  <a:pt x="199793" y="168503"/>
                  <a:pt x="193203" y="177558"/>
                  <a:pt x="187898" y="187256"/>
                </a:cubicBezTo>
                <a:cubicBezTo>
                  <a:pt x="184737" y="193042"/>
                  <a:pt x="182755" y="199311"/>
                  <a:pt x="181576" y="205740"/>
                </a:cubicBezTo>
                <a:lnTo>
                  <a:pt x="155537" y="205740"/>
                </a:lnTo>
                <a:cubicBezTo>
                  <a:pt x="156930" y="195721"/>
                  <a:pt x="159770" y="185059"/>
                  <a:pt x="165342" y="174933"/>
                </a:cubicBezTo>
                <a:cubicBezTo>
                  <a:pt x="171504" y="163735"/>
                  <a:pt x="179755" y="152376"/>
                  <a:pt x="186666" y="142893"/>
                </a:cubicBezTo>
                <a:lnTo>
                  <a:pt x="186666" y="142893"/>
                </a:lnTo>
                <a:lnTo>
                  <a:pt x="186666" y="142893"/>
                </a:lnTo>
                <a:lnTo>
                  <a:pt x="186666" y="142893"/>
                </a:lnTo>
                <a:cubicBezTo>
                  <a:pt x="189184" y="139464"/>
                  <a:pt x="191488" y="136249"/>
                  <a:pt x="193470" y="133410"/>
                </a:cubicBezTo>
                <a:lnTo>
                  <a:pt x="193524" y="133356"/>
                </a:lnTo>
                <a:moveTo>
                  <a:pt x="137160" y="68580"/>
                </a:moveTo>
                <a:cubicBezTo>
                  <a:pt x="122962" y="68580"/>
                  <a:pt x="111443" y="80099"/>
                  <a:pt x="111443" y="94298"/>
                </a:cubicBezTo>
                <a:cubicBezTo>
                  <a:pt x="111443" y="99012"/>
                  <a:pt x="107585" y="102870"/>
                  <a:pt x="102870" y="102870"/>
                </a:cubicBezTo>
                <a:cubicBezTo>
                  <a:pt x="98155" y="102870"/>
                  <a:pt x="94297" y="99012"/>
                  <a:pt x="94297" y="94298"/>
                </a:cubicBezTo>
                <a:cubicBezTo>
                  <a:pt x="94297" y="70616"/>
                  <a:pt x="113478" y="51435"/>
                  <a:pt x="137160" y="51435"/>
                </a:cubicBezTo>
                <a:cubicBezTo>
                  <a:pt x="141875" y="51435"/>
                  <a:pt x="145733" y="55293"/>
                  <a:pt x="145733" y="60008"/>
                </a:cubicBezTo>
                <a:cubicBezTo>
                  <a:pt x="145733" y="64722"/>
                  <a:pt x="141875" y="68580"/>
                  <a:pt x="137160" y="68580"/>
                </a:cubicBezTo>
                <a:lnTo>
                  <a:pt x="137160" y="68580"/>
                </a:lnTo>
                <a:moveTo>
                  <a:pt x="137160" y="274320"/>
                </a:moveTo>
                <a:cubicBezTo>
                  <a:pt x="113478" y="274320"/>
                  <a:pt x="94298" y="255139"/>
                  <a:pt x="94298" y="231458"/>
                </a:cubicBezTo>
                <a:lnTo>
                  <a:pt x="94298" y="222885"/>
                </a:lnTo>
                <a:lnTo>
                  <a:pt x="180023" y="222885"/>
                </a:lnTo>
                <a:lnTo>
                  <a:pt x="180023" y="231458"/>
                </a:lnTo>
                <a:cubicBezTo>
                  <a:pt x="180023" y="255139"/>
                  <a:pt x="160842" y="274320"/>
                  <a:pt x="137160" y="274320"/>
                </a:cubicBezTo>
                <a:lnTo>
                  <a:pt x="137160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Self-Image Through Affirmations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822960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Self-Image Through Affirmations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542" r="3454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Specific Objectives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create a personal affirmation poster that reflects their values and goals.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will share their posters with the class to foster a supportive environment.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Affirmation Poster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1499" y="79854"/>
                </a:moveTo>
                <a:lnTo>
                  <a:pt x="162846" y="158506"/>
                </a:lnTo>
                <a:lnTo>
                  <a:pt x="207209" y="202869"/>
                </a:lnTo>
                <a:lnTo>
                  <a:pt x="320794" y="89212"/>
                </a:lnTo>
                <a:cubicBezTo>
                  <a:pt x="333010" y="76996"/>
                  <a:pt x="333010" y="57137"/>
                  <a:pt x="320794" y="44849"/>
                </a:cubicBezTo>
                <a:cubicBezTo>
                  <a:pt x="308579" y="32562"/>
                  <a:pt x="288719" y="32634"/>
                  <a:pt x="276432" y="44849"/>
                </a:cubicBezTo>
                <a:lnTo>
                  <a:pt x="265716" y="55565"/>
                </a:lnTo>
                <a:lnTo>
                  <a:pt x="241499" y="79854"/>
                </a:lnTo>
                <a:moveTo>
                  <a:pt x="138629" y="182724"/>
                </a:moveTo>
                <a:lnTo>
                  <a:pt x="96838" y="224515"/>
                </a:lnTo>
                <a:cubicBezTo>
                  <a:pt x="69120" y="252232"/>
                  <a:pt x="49689" y="287022"/>
                  <a:pt x="40688" y="325027"/>
                </a:cubicBezTo>
                <a:cubicBezTo>
                  <a:pt x="78693" y="315955"/>
                  <a:pt x="113483" y="296524"/>
                  <a:pt x="141201" y="268877"/>
                </a:cubicBezTo>
                <a:lnTo>
                  <a:pt x="182991" y="227086"/>
                </a:lnTo>
                <a:lnTo>
                  <a:pt x="138629" y="182724"/>
                </a:lnTo>
                <a:moveTo>
                  <a:pt x="167490" y="15417"/>
                </a:moveTo>
                <a:cubicBezTo>
                  <a:pt x="187421" y="2273"/>
                  <a:pt x="214567" y="4416"/>
                  <a:pt x="232140" y="21989"/>
                </a:cubicBezTo>
                <a:lnTo>
                  <a:pt x="232140" y="21989"/>
                </a:lnTo>
                <a:lnTo>
                  <a:pt x="241499" y="31419"/>
                </a:lnTo>
                <a:lnTo>
                  <a:pt x="252214" y="20703"/>
                </a:lnTo>
                <a:lnTo>
                  <a:pt x="252214" y="20703"/>
                </a:lnTo>
                <a:cubicBezTo>
                  <a:pt x="277860" y="-4943"/>
                  <a:pt x="319437" y="-4943"/>
                  <a:pt x="345083" y="20632"/>
                </a:cubicBezTo>
                <a:cubicBezTo>
                  <a:pt x="370729" y="46278"/>
                  <a:pt x="370729" y="87855"/>
                  <a:pt x="345083" y="113429"/>
                </a:cubicBezTo>
                <a:lnTo>
                  <a:pt x="165418" y="293166"/>
                </a:lnTo>
                <a:cubicBezTo>
                  <a:pt x="131128" y="327456"/>
                  <a:pt x="87408" y="350888"/>
                  <a:pt x="39831" y="360389"/>
                </a:cubicBezTo>
                <a:lnTo>
                  <a:pt x="21971" y="363961"/>
                </a:lnTo>
                <a:cubicBezTo>
                  <a:pt x="16328" y="365104"/>
                  <a:pt x="10541" y="363318"/>
                  <a:pt x="6469" y="359246"/>
                </a:cubicBezTo>
                <a:cubicBezTo>
                  <a:pt x="2397" y="355174"/>
                  <a:pt x="683" y="349387"/>
                  <a:pt x="1755" y="343744"/>
                </a:cubicBezTo>
                <a:lnTo>
                  <a:pt x="5326" y="325884"/>
                </a:lnTo>
                <a:cubicBezTo>
                  <a:pt x="14828" y="278307"/>
                  <a:pt x="38259" y="234587"/>
                  <a:pt x="72549" y="200297"/>
                </a:cubicBezTo>
                <a:lnTo>
                  <a:pt x="129699" y="143147"/>
                </a:lnTo>
                <a:lnTo>
                  <a:pt x="143629" y="129217"/>
                </a:lnTo>
                <a:lnTo>
                  <a:pt x="192993" y="79854"/>
                </a:lnTo>
                <a:lnTo>
                  <a:pt x="197422" y="75425"/>
                </a:lnTo>
                <a:lnTo>
                  <a:pt x="205137" y="67781"/>
                </a:lnTo>
                <a:lnTo>
                  <a:pt x="217281" y="55636"/>
                </a:lnTo>
                <a:lnTo>
                  <a:pt x="207923" y="46278"/>
                </a:lnTo>
                <a:lnTo>
                  <a:pt x="207923" y="46278"/>
                </a:lnTo>
                <a:cubicBezTo>
                  <a:pt x="201208" y="39563"/>
                  <a:pt x="190350" y="39634"/>
                  <a:pt x="183706" y="46278"/>
                </a:cubicBezTo>
                <a:lnTo>
                  <a:pt x="122198" y="107786"/>
                </a:lnTo>
                <a:cubicBezTo>
                  <a:pt x="119269" y="110715"/>
                  <a:pt x="115554" y="112358"/>
                  <a:pt x="111697" y="112715"/>
                </a:cubicBezTo>
                <a:cubicBezTo>
                  <a:pt x="106768" y="113215"/>
                  <a:pt x="101696" y="111501"/>
                  <a:pt x="97909" y="107786"/>
                </a:cubicBezTo>
                <a:cubicBezTo>
                  <a:pt x="91194" y="101071"/>
                  <a:pt x="91194" y="90212"/>
                  <a:pt x="97909" y="83568"/>
                </a:cubicBezTo>
                <a:lnTo>
                  <a:pt x="159417" y="22061"/>
                </a:lnTo>
                <a:cubicBezTo>
                  <a:pt x="161917" y="19560"/>
                  <a:pt x="164632" y="17346"/>
                  <a:pt x="167490" y="15489"/>
                </a:cubicBezTo>
                <a:lnTo>
                  <a:pt x="167490" y="1541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recognize the importance of a growth mindset in personal development.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will demonstrate self-acceptance and resilience in the face of challenges.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Growth Mindset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7" y="54935"/>
                </a:moveTo>
                <a:cubicBezTo>
                  <a:pt x="108299" y="59793"/>
                  <a:pt x="104799" y="63794"/>
                  <a:pt x="100227" y="65865"/>
                </a:cubicBezTo>
                <a:cubicBezTo>
                  <a:pt x="88368" y="71223"/>
                  <a:pt x="80081" y="83082"/>
                  <a:pt x="80010" y="96941"/>
                </a:cubicBezTo>
                <a:cubicBezTo>
                  <a:pt x="79939" y="103441"/>
                  <a:pt x="76295" y="109299"/>
                  <a:pt x="70509" y="112157"/>
                </a:cubicBezTo>
                <a:cubicBezTo>
                  <a:pt x="59150" y="117800"/>
                  <a:pt x="51435" y="129445"/>
                  <a:pt x="51435" y="142875"/>
                </a:cubicBezTo>
                <a:cubicBezTo>
                  <a:pt x="51435" y="147947"/>
                  <a:pt x="52507" y="152662"/>
                  <a:pt x="54435" y="156948"/>
                </a:cubicBezTo>
                <a:cubicBezTo>
                  <a:pt x="57579" y="163878"/>
                  <a:pt x="55793" y="171950"/>
                  <a:pt x="50078" y="176951"/>
                </a:cubicBezTo>
                <a:cubicBezTo>
                  <a:pt x="40362" y="185309"/>
                  <a:pt x="34290" y="197668"/>
                  <a:pt x="34290" y="211455"/>
                </a:cubicBezTo>
                <a:cubicBezTo>
                  <a:pt x="34290" y="225885"/>
                  <a:pt x="40934" y="238673"/>
                  <a:pt x="51364" y="247102"/>
                </a:cubicBezTo>
                <a:cubicBezTo>
                  <a:pt x="56150" y="250960"/>
                  <a:pt x="58507" y="257104"/>
                  <a:pt x="57579" y="263176"/>
                </a:cubicBezTo>
                <a:cubicBezTo>
                  <a:pt x="57293" y="264962"/>
                  <a:pt x="57150" y="266748"/>
                  <a:pt x="57150" y="268605"/>
                </a:cubicBezTo>
                <a:cubicBezTo>
                  <a:pt x="57150" y="287250"/>
                  <a:pt x="72009" y="302395"/>
                  <a:pt x="90511" y="302895"/>
                </a:cubicBezTo>
                <a:cubicBezTo>
                  <a:pt x="97084" y="303109"/>
                  <a:pt x="102941" y="306967"/>
                  <a:pt x="105656" y="312968"/>
                </a:cubicBezTo>
                <a:cubicBezTo>
                  <a:pt x="110585" y="323898"/>
                  <a:pt x="121587" y="331470"/>
                  <a:pt x="134302" y="331470"/>
                </a:cubicBezTo>
                <a:cubicBezTo>
                  <a:pt x="151662" y="331470"/>
                  <a:pt x="165735" y="317397"/>
                  <a:pt x="165735" y="300038"/>
                </a:cubicBezTo>
                <a:lnTo>
                  <a:pt x="165735" y="62865"/>
                </a:lnTo>
                <a:cubicBezTo>
                  <a:pt x="165735" y="47077"/>
                  <a:pt x="152948" y="34290"/>
                  <a:pt x="137160" y="34290"/>
                </a:cubicBezTo>
                <a:cubicBezTo>
                  <a:pt x="124158" y="34290"/>
                  <a:pt x="113086" y="43005"/>
                  <a:pt x="109657" y="54935"/>
                </a:cubicBezTo>
                <a:lnTo>
                  <a:pt x="109657" y="54935"/>
                </a:lnTo>
                <a:moveTo>
                  <a:pt x="182880" y="344329"/>
                </a:moveTo>
                <a:cubicBezTo>
                  <a:pt x="170879" y="357545"/>
                  <a:pt x="153519" y="365760"/>
                  <a:pt x="134303" y="365760"/>
                </a:cubicBezTo>
                <a:cubicBezTo>
                  <a:pt x="111300" y="365760"/>
                  <a:pt x="91083" y="353973"/>
                  <a:pt x="79367" y="336113"/>
                </a:cubicBezTo>
                <a:cubicBezTo>
                  <a:pt x="47220" y="330398"/>
                  <a:pt x="22860" y="302324"/>
                  <a:pt x="22860" y="268605"/>
                </a:cubicBezTo>
                <a:cubicBezTo>
                  <a:pt x="22860" y="268248"/>
                  <a:pt x="22860" y="267819"/>
                  <a:pt x="22860" y="267462"/>
                </a:cubicBezTo>
                <a:cubicBezTo>
                  <a:pt x="8715" y="253032"/>
                  <a:pt x="0" y="233243"/>
                  <a:pt x="0" y="211455"/>
                </a:cubicBezTo>
                <a:cubicBezTo>
                  <a:pt x="0" y="191595"/>
                  <a:pt x="7215" y="173450"/>
                  <a:pt x="19145" y="159520"/>
                </a:cubicBezTo>
                <a:cubicBezTo>
                  <a:pt x="17859" y="154162"/>
                  <a:pt x="17145" y="148590"/>
                  <a:pt x="17145" y="142875"/>
                </a:cubicBezTo>
                <a:cubicBezTo>
                  <a:pt x="17145" y="119586"/>
                  <a:pt x="28789" y="98941"/>
                  <a:pt x="46506" y="86582"/>
                </a:cubicBezTo>
                <a:cubicBezTo>
                  <a:pt x="49721" y="65937"/>
                  <a:pt x="62079" y="48363"/>
                  <a:pt x="79296" y="38148"/>
                </a:cubicBezTo>
                <a:cubicBezTo>
                  <a:pt x="88940" y="15716"/>
                  <a:pt x="111228" y="0"/>
                  <a:pt x="137160" y="0"/>
                </a:cubicBezTo>
                <a:cubicBezTo>
                  <a:pt x="155162" y="0"/>
                  <a:pt x="171450" y="7572"/>
                  <a:pt x="182880" y="19717"/>
                </a:cubicBezTo>
                <a:cubicBezTo>
                  <a:pt x="194310" y="7572"/>
                  <a:pt x="210598" y="0"/>
                  <a:pt x="228600" y="0"/>
                </a:cubicBezTo>
                <a:cubicBezTo>
                  <a:pt x="254532" y="0"/>
                  <a:pt x="276820" y="15716"/>
                  <a:pt x="286393" y="38148"/>
                </a:cubicBezTo>
                <a:cubicBezTo>
                  <a:pt x="303609" y="48363"/>
                  <a:pt x="316040" y="65937"/>
                  <a:pt x="319183" y="86582"/>
                </a:cubicBezTo>
                <a:cubicBezTo>
                  <a:pt x="336971" y="98941"/>
                  <a:pt x="348615" y="119586"/>
                  <a:pt x="348615" y="142875"/>
                </a:cubicBezTo>
                <a:cubicBezTo>
                  <a:pt x="348615" y="148590"/>
                  <a:pt x="347901" y="154162"/>
                  <a:pt x="346615" y="159520"/>
                </a:cubicBezTo>
                <a:cubicBezTo>
                  <a:pt x="358545" y="173522"/>
                  <a:pt x="365760" y="191667"/>
                  <a:pt x="365760" y="211455"/>
                </a:cubicBezTo>
                <a:cubicBezTo>
                  <a:pt x="365760" y="233243"/>
                  <a:pt x="357045" y="253032"/>
                  <a:pt x="342900" y="267462"/>
                </a:cubicBezTo>
                <a:cubicBezTo>
                  <a:pt x="342900" y="267819"/>
                  <a:pt x="342900" y="268248"/>
                  <a:pt x="342900" y="268605"/>
                </a:cubicBezTo>
                <a:cubicBezTo>
                  <a:pt x="342900" y="302395"/>
                  <a:pt x="318540" y="330398"/>
                  <a:pt x="286393" y="336113"/>
                </a:cubicBezTo>
                <a:cubicBezTo>
                  <a:pt x="274677" y="353973"/>
                  <a:pt x="254460" y="365760"/>
                  <a:pt x="231457" y="365760"/>
                </a:cubicBezTo>
                <a:cubicBezTo>
                  <a:pt x="212241" y="365760"/>
                  <a:pt x="194881" y="357473"/>
                  <a:pt x="182880" y="344329"/>
                </a:cubicBezTo>
                <a:lnTo>
                  <a:pt x="182880" y="344329"/>
                </a:lnTo>
                <a:moveTo>
                  <a:pt x="200025" y="300038"/>
                </a:moveTo>
                <a:cubicBezTo>
                  <a:pt x="200025" y="317397"/>
                  <a:pt x="214098" y="331470"/>
                  <a:pt x="231458" y="331470"/>
                </a:cubicBezTo>
                <a:cubicBezTo>
                  <a:pt x="244173" y="331470"/>
                  <a:pt x="255175" y="323898"/>
                  <a:pt x="260104" y="312968"/>
                </a:cubicBezTo>
                <a:cubicBezTo>
                  <a:pt x="262819" y="306967"/>
                  <a:pt x="268676" y="303038"/>
                  <a:pt x="275249" y="302895"/>
                </a:cubicBezTo>
                <a:cubicBezTo>
                  <a:pt x="293751" y="302395"/>
                  <a:pt x="308610" y="287250"/>
                  <a:pt x="308610" y="268605"/>
                </a:cubicBezTo>
                <a:cubicBezTo>
                  <a:pt x="308610" y="266748"/>
                  <a:pt x="308467" y="264890"/>
                  <a:pt x="308181" y="263176"/>
                </a:cubicBezTo>
                <a:cubicBezTo>
                  <a:pt x="307181" y="257104"/>
                  <a:pt x="309610" y="250960"/>
                  <a:pt x="314396" y="247102"/>
                </a:cubicBezTo>
                <a:cubicBezTo>
                  <a:pt x="324826" y="238673"/>
                  <a:pt x="331470" y="225885"/>
                  <a:pt x="331470" y="211455"/>
                </a:cubicBezTo>
                <a:cubicBezTo>
                  <a:pt x="331470" y="197668"/>
                  <a:pt x="325398" y="185309"/>
                  <a:pt x="315682" y="176951"/>
                </a:cubicBezTo>
                <a:cubicBezTo>
                  <a:pt x="309967" y="172021"/>
                  <a:pt x="308181" y="163878"/>
                  <a:pt x="311325" y="156948"/>
                </a:cubicBezTo>
                <a:cubicBezTo>
                  <a:pt x="313253" y="152662"/>
                  <a:pt x="314325" y="147947"/>
                  <a:pt x="314325" y="142875"/>
                </a:cubicBezTo>
                <a:cubicBezTo>
                  <a:pt x="314325" y="129445"/>
                  <a:pt x="306610" y="117800"/>
                  <a:pt x="295251" y="112157"/>
                </a:cubicBezTo>
                <a:cubicBezTo>
                  <a:pt x="289465" y="109299"/>
                  <a:pt x="285750" y="103370"/>
                  <a:pt x="285750" y="96941"/>
                </a:cubicBezTo>
                <a:cubicBezTo>
                  <a:pt x="285679" y="83153"/>
                  <a:pt x="277392" y="71223"/>
                  <a:pt x="265533" y="65865"/>
                </a:cubicBezTo>
                <a:cubicBezTo>
                  <a:pt x="260961" y="63794"/>
                  <a:pt x="257461" y="59793"/>
                  <a:pt x="256103" y="54935"/>
                </a:cubicBezTo>
                <a:cubicBezTo>
                  <a:pt x="252674" y="43005"/>
                  <a:pt x="241602" y="34290"/>
                  <a:pt x="228600" y="34290"/>
                </a:cubicBezTo>
                <a:cubicBezTo>
                  <a:pt x="212812" y="34290"/>
                  <a:pt x="200025" y="47077"/>
                  <a:pt x="200025" y="62865"/>
                </a:cubicBezTo>
                <a:lnTo>
                  <a:pt x="200025" y="3000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analyze how positive affirmations influence their self-image.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will evaluate the effectiveness of affirmations in promoting self-esteem.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of Affirmations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Self-Image Through Affirmations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Engage: Introduction to Affirmations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Display affirmations on the board and have everyone repeat them together.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repetition helps internalize these positive statements.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Repeat and Reflect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students to share times when they felt proud and confident.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sharing creates a supportive environment and reinforces positive thinking.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Share Your Confidence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Affirmations are positive statements that help challenge negative thoughts.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help build a positive self-image and boost self-esteem.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Power of Affirmations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31315" y="24782"/>
                </a:moveTo>
                <a:cubicBezTo>
                  <a:pt x="204026" y="16996"/>
                  <a:pt x="175522" y="32783"/>
                  <a:pt x="167735" y="60072"/>
                </a:cubicBezTo>
                <a:lnTo>
                  <a:pt x="163663" y="74360"/>
                </a:lnTo>
                <a:cubicBezTo>
                  <a:pt x="161020" y="83647"/>
                  <a:pt x="156234" y="92219"/>
                  <a:pt x="149733" y="99363"/>
                </a:cubicBezTo>
                <a:lnTo>
                  <a:pt x="113086" y="139654"/>
                </a:lnTo>
                <a:cubicBezTo>
                  <a:pt x="106728" y="146655"/>
                  <a:pt x="107228" y="157513"/>
                  <a:pt x="114229" y="163871"/>
                </a:cubicBezTo>
                <a:cubicBezTo>
                  <a:pt x="121229" y="170229"/>
                  <a:pt x="132088" y="169729"/>
                  <a:pt x="138446" y="162728"/>
                </a:cubicBezTo>
                <a:lnTo>
                  <a:pt x="175093" y="122437"/>
                </a:lnTo>
                <a:cubicBezTo>
                  <a:pt x="185166" y="111364"/>
                  <a:pt x="192524" y="98149"/>
                  <a:pt x="196596" y="83790"/>
                </a:cubicBezTo>
                <a:lnTo>
                  <a:pt x="200668" y="69502"/>
                </a:lnTo>
                <a:cubicBezTo>
                  <a:pt x="203240" y="60430"/>
                  <a:pt x="212741" y="55143"/>
                  <a:pt x="221885" y="57715"/>
                </a:cubicBezTo>
                <a:cubicBezTo>
                  <a:pt x="231029" y="60287"/>
                  <a:pt x="236244" y="69788"/>
                  <a:pt x="233672" y="78932"/>
                </a:cubicBezTo>
                <a:lnTo>
                  <a:pt x="229600" y="93219"/>
                </a:lnTo>
                <a:cubicBezTo>
                  <a:pt x="225528" y="107435"/>
                  <a:pt x="219099" y="120866"/>
                  <a:pt x="210598" y="132867"/>
                </a:cubicBezTo>
                <a:cubicBezTo>
                  <a:pt x="206883" y="138082"/>
                  <a:pt x="206454" y="144940"/>
                  <a:pt x="209383" y="150655"/>
                </a:cubicBezTo>
                <a:cubicBezTo>
                  <a:pt x="212312" y="156370"/>
                  <a:pt x="218170" y="159942"/>
                  <a:pt x="224599" y="159942"/>
                </a:cubicBezTo>
                <a:lnTo>
                  <a:pt x="320040" y="159942"/>
                </a:lnTo>
                <a:cubicBezTo>
                  <a:pt x="326326" y="159942"/>
                  <a:pt x="331470" y="165085"/>
                  <a:pt x="331470" y="171372"/>
                </a:cubicBezTo>
                <a:cubicBezTo>
                  <a:pt x="331470" y="176230"/>
                  <a:pt x="328398" y="180445"/>
                  <a:pt x="324040" y="182088"/>
                </a:cubicBezTo>
                <a:cubicBezTo>
                  <a:pt x="318754" y="184088"/>
                  <a:pt x="314754" y="188517"/>
                  <a:pt x="313396" y="194018"/>
                </a:cubicBezTo>
                <a:cubicBezTo>
                  <a:pt x="312039" y="199518"/>
                  <a:pt x="313468" y="205305"/>
                  <a:pt x="317183" y="209520"/>
                </a:cubicBezTo>
                <a:cubicBezTo>
                  <a:pt x="318968" y="211520"/>
                  <a:pt x="320040" y="214163"/>
                  <a:pt x="320040" y="217092"/>
                </a:cubicBezTo>
                <a:cubicBezTo>
                  <a:pt x="320040" y="222664"/>
                  <a:pt x="316039" y="227308"/>
                  <a:pt x="310753" y="228308"/>
                </a:cubicBezTo>
                <a:cubicBezTo>
                  <a:pt x="304895" y="229451"/>
                  <a:pt x="299966" y="233523"/>
                  <a:pt x="297894" y="239166"/>
                </a:cubicBezTo>
                <a:cubicBezTo>
                  <a:pt x="295823" y="244810"/>
                  <a:pt x="296751" y="251096"/>
                  <a:pt x="300466" y="255811"/>
                </a:cubicBezTo>
                <a:cubicBezTo>
                  <a:pt x="301966" y="257740"/>
                  <a:pt x="302895" y="260169"/>
                  <a:pt x="302895" y="262883"/>
                </a:cubicBezTo>
                <a:cubicBezTo>
                  <a:pt x="302895" y="267670"/>
                  <a:pt x="299895" y="271885"/>
                  <a:pt x="295608" y="273528"/>
                </a:cubicBezTo>
                <a:cubicBezTo>
                  <a:pt x="287393" y="276742"/>
                  <a:pt x="282964" y="285601"/>
                  <a:pt x="285321" y="294102"/>
                </a:cubicBezTo>
                <a:cubicBezTo>
                  <a:pt x="285607" y="295030"/>
                  <a:pt x="285750" y="296102"/>
                  <a:pt x="285750" y="297173"/>
                </a:cubicBezTo>
                <a:cubicBezTo>
                  <a:pt x="285750" y="303460"/>
                  <a:pt x="280606" y="308603"/>
                  <a:pt x="274320" y="308603"/>
                </a:cubicBezTo>
                <a:lnTo>
                  <a:pt x="204668" y="308603"/>
                </a:lnTo>
                <a:cubicBezTo>
                  <a:pt x="195667" y="308603"/>
                  <a:pt x="186809" y="305960"/>
                  <a:pt x="179308" y="300960"/>
                </a:cubicBezTo>
                <a:lnTo>
                  <a:pt x="135231" y="271599"/>
                </a:lnTo>
                <a:cubicBezTo>
                  <a:pt x="127373" y="266312"/>
                  <a:pt x="116729" y="268456"/>
                  <a:pt x="111442" y="276385"/>
                </a:cubicBezTo>
                <a:cubicBezTo>
                  <a:pt x="106156" y="284315"/>
                  <a:pt x="108299" y="294887"/>
                  <a:pt x="116229" y="300174"/>
                </a:cubicBezTo>
                <a:lnTo>
                  <a:pt x="160306" y="329535"/>
                </a:lnTo>
                <a:cubicBezTo>
                  <a:pt x="173450" y="338321"/>
                  <a:pt x="188881" y="342965"/>
                  <a:pt x="204668" y="342965"/>
                </a:cubicBezTo>
                <a:lnTo>
                  <a:pt x="274320" y="342965"/>
                </a:lnTo>
                <a:cubicBezTo>
                  <a:pt x="299109" y="342965"/>
                  <a:pt x="319254" y="323248"/>
                  <a:pt x="320040" y="298674"/>
                </a:cubicBezTo>
                <a:cubicBezTo>
                  <a:pt x="330470" y="290315"/>
                  <a:pt x="337185" y="277457"/>
                  <a:pt x="337185" y="262955"/>
                </a:cubicBezTo>
                <a:cubicBezTo>
                  <a:pt x="337185" y="259740"/>
                  <a:pt x="336828" y="256668"/>
                  <a:pt x="336256" y="253668"/>
                </a:cubicBezTo>
                <a:cubicBezTo>
                  <a:pt x="347258" y="245310"/>
                  <a:pt x="354330" y="232094"/>
                  <a:pt x="354330" y="217235"/>
                </a:cubicBezTo>
                <a:cubicBezTo>
                  <a:pt x="354330" y="212591"/>
                  <a:pt x="353616" y="208091"/>
                  <a:pt x="352330" y="203876"/>
                </a:cubicBezTo>
                <a:cubicBezTo>
                  <a:pt x="360616" y="195446"/>
                  <a:pt x="365760" y="184016"/>
                  <a:pt x="365760" y="171372"/>
                </a:cubicBezTo>
                <a:cubicBezTo>
                  <a:pt x="365760" y="146155"/>
                  <a:pt x="345329" y="125652"/>
                  <a:pt x="320040" y="125652"/>
                </a:cubicBezTo>
                <a:lnTo>
                  <a:pt x="254103" y="125652"/>
                </a:lnTo>
                <a:cubicBezTo>
                  <a:pt x="257461" y="118222"/>
                  <a:pt x="260318" y="110507"/>
                  <a:pt x="262533" y="102649"/>
                </a:cubicBezTo>
                <a:lnTo>
                  <a:pt x="266605" y="88362"/>
                </a:lnTo>
                <a:cubicBezTo>
                  <a:pt x="274391" y="61072"/>
                  <a:pt x="258604" y="32569"/>
                  <a:pt x="231315" y="24782"/>
                </a:cubicBezTo>
                <a:lnTo>
                  <a:pt x="231315" y="24782"/>
                </a:lnTo>
                <a:moveTo>
                  <a:pt x="22860" y="137082"/>
                </a:moveTo>
                <a:cubicBezTo>
                  <a:pt x="10216" y="137082"/>
                  <a:pt x="0" y="147298"/>
                  <a:pt x="0" y="159942"/>
                </a:cubicBezTo>
                <a:lnTo>
                  <a:pt x="0" y="319962"/>
                </a:lnTo>
                <a:cubicBezTo>
                  <a:pt x="0" y="332606"/>
                  <a:pt x="10216" y="342822"/>
                  <a:pt x="22860" y="342822"/>
                </a:cubicBezTo>
                <a:lnTo>
                  <a:pt x="68580" y="342822"/>
                </a:lnTo>
                <a:cubicBezTo>
                  <a:pt x="81224" y="342822"/>
                  <a:pt x="91440" y="332606"/>
                  <a:pt x="91440" y="319962"/>
                </a:cubicBezTo>
                <a:lnTo>
                  <a:pt x="91440" y="159942"/>
                </a:lnTo>
                <a:cubicBezTo>
                  <a:pt x="91440" y="147298"/>
                  <a:pt x="81224" y="137082"/>
                  <a:pt x="68580" y="137082"/>
                </a:cubicBezTo>
                <a:lnTo>
                  <a:pt x="22860" y="13708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Self-Image Through Affirmations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Explore: Creating Affirmations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students to share their affirmations with a partner or in a small group.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Foster a supportive environment for sharing and feedback.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Share with Peers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Ask students to think about their strengths and positive qualities.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Guide them to reflect on past achievements and what makes them unique.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 Strengths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7988" y="216980"/>
                </a:moveTo>
                <a:cubicBezTo>
                  <a:pt x="140462" y="197739"/>
                  <a:pt x="116396" y="152845"/>
                  <a:pt x="112395" y="50800"/>
                </a:cubicBezTo>
                <a:lnTo>
                  <a:pt x="253492" y="50800"/>
                </a:lnTo>
                <a:cubicBezTo>
                  <a:pt x="249428" y="152844"/>
                  <a:pt x="225362" y="197739"/>
                  <a:pt x="207899" y="216980"/>
                </a:cubicBezTo>
                <a:cubicBezTo>
                  <a:pt x="199199" y="226568"/>
                  <a:pt x="191452" y="230569"/>
                  <a:pt x="186880" y="232283"/>
                </a:cubicBezTo>
                <a:cubicBezTo>
                  <a:pt x="185229" y="232918"/>
                  <a:pt x="183896" y="233236"/>
                  <a:pt x="183007" y="233490"/>
                </a:cubicBezTo>
                <a:cubicBezTo>
                  <a:pt x="182118" y="233299"/>
                  <a:pt x="180784" y="232918"/>
                  <a:pt x="179133" y="232283"/>
                </a:cubicBezTo>
                <a:cubicBezTo>
                  <a:pt x="174561" y="230569"/>
                  <a:pt x="166814" y="226568"/>
                  <a:pt x="158115" y="216980"/>
                </a:cubicBezTo>
                <a:lnTo>
                  <a:pt x="157988" y="216980"/>
                </a:lnTo>
                <a:moveTo>
                  <a:pt x="254000" y="20320"/>
                </a:moveTo>
                <a:lnTo>
                  <a:pt x="111760" y="20320"/>
                </a:lnTo>
                <a:cubicBezTo>
                  <a:pt x="94933" y="20320"/>
                  <a:pt x="81217" y="34163"/>
                  <a:pt x="81852" y="50927"/>
                </a:cubicBezTo>
                <a:cubicBezTo>
                  <a:pt x="81979" y="54292"/>
                  <a:pt x="82106" y="57658"/>
                  <a:pt x="82296" y="60960"/>
                </a:cubicBezTo>
                <a:lnTo>
                  <a:pt x="15240" y="60960"/>
                </a:lnTo>
                <a:cubicBezTo>
                  <a:pt x="6795" y="60960"/>
                  <a:pt x="0" y="67754"/>
                  <a:pt x="0" y="76200"/>
                </a:cubicBezTo>
                <a:cubicBezTo>
                  <a:pt x="0" y="145097"/>
                  <a:pt x="29147" y="189039"/>
                  <a:pt x="64453" y="216281"/>
                </a:cubicBezTo>
                <a:cubicBezTo>
                  <a:pt x="98679" y="242760"/>
                  <a:pt x="137922" y="252857"/>
                  <a:pt x="159385" y="256730"/>
                </a:cubicBezTo>
                <a:cubicBezTo>
                  <a:pt x="162370" y="258318"/>
                  <a:pt x="165164" y="259588"/>
                  <a:pt x="167704" y="260604"/>
                </a:cubicBezTo>
                <a:lnTo>
                  <a:pt x="167704" y="314960"/>
                </a:lnTo>
                <a:lnTo>
                  <a:pt x="116904" y="314960"/>
                </a:lnTo>
                <a:cubicBezTo>
                  <a:pt x="108458" y="314960"/>
                  <a:pt x="101664" y="321755"/>
                  <a:pt x="101664" y="330200"/>
                </a:cubicBezTo>
                <a:cubicBezTo>
                  <a:pt x="101664" y="338646"/>
                  <a:pt x="108458" y="345440"/>
                  <a:pt x="116904" y="345440"/>
                </a:cubicBezTo>
                <a:lnTo>
                  <a:pt x="182944" y="345440"/>
                </a:lnTo>
                <a:lnTo>
                  <a:pt x="248984" y="345440"/>
                </a:lnTo>
                <a:cubicBezTo>
                  <a:pt x="257429" y="345440"/>
                  <a:pt x="264224" y="338646"/>
                  <a:pt x="264224" y="330200"/>
                </a:cubicBezTo>
                <a:cubicBezTo>
                  <a:pt x="264224" y="321755"/>
                  <a:pt x="257429" y="314960"/>
                  <a:pt x="248984" y="314960"/>
                </a:cubicBezTo>
                <a:lnTo>
                  <a:pt x="198184" y="314960"/>
                </a:lnTo>
                <a:lnTo>
                  <a:pt x="198184" y="260604"/>
                </a:lnTo>
                <a:cubicBezTo>
                  <a:pt x="200724" y="259588"/>
                  <a:pt x="203518" y="258318"/>
                  <a:pt x="206502" y="256730"/>
                </a:cubicBezTo>
                <a:cubicBezTo>
                  <a:pt x="227965" y="252920"/>
                  <a:pt x="267145" y="242760"/>
                  <a:pt x="301435" y="216281"/>
                </a:cubicBezTo>
                <a:cubicBezTo>
                  <a:pt x="336614" y="189039"/>
                  <a:pt x="365760" y="145097"/>
                  <a:pt x="365760" y="76200"/>
                </a:cubicBezTo>
                <a:cubicBezTo>
                  <a:pt x="365760" y="67754"/>
                  <a:pt x="358966" y="60960"/>
                  <a:pt x="350520" y="60960"/>
                </a:cubicBezTo>
                <a:lnTo>
                  <a:pt x="283464" y="60960"/>
                </a:lnTo>
                <a:cubicBezTo>
                  <a:pt x="283655" y="57658"/>
                  <a:pt x="283782" y="54356"/>
                  <a:pt x="283909" y="50927"/>
                </a:cubicBezTo>
                <a:cubicBezTo>
                  <a:pt x="284544" y="34163"/>
                  <a:pt x="270828" y="20320"/>
                  <a:pt x="254000" y="20320"/>
                </a:cubicBezTo>
                <a:lnTo>
                  <a:pt x="254000" y="20320"/>
                </a:lnTo>
                <a:moveTo>
                  <a:pt x="281114" y="91440"/>
                </a:moveTo>
                <a:lnTo>
                  <a:pt x="334709" y="91440"/>
                </a:lnTo>
                <a:cubicBezTo>
                  <a:pt x="330899" y="141224"/>
                  <a:pt x="308483" y="172276"/>
                  <a:pt x="282702" y="192151"/>
                </a:cubicBezTo>
                <a:cubicBezTo>
                  <a:pt x="271589" y="200787"/>
                  <a:pt x="259651" y="207391"/>
                  <a:pt x="248158" y="212471"/>
                </a:cubicBezTo>
                <a:cubicBezTo>
                  <a:pt x="262572" y="186880"/>
                  <a:pt x="275336" y="148653"/>
                  <a:pt x="281114" y="91440"/>
                </a:cubicBezTo>
                <a:lnTo>
                  <a:pt x="281114" y="91440"/>
                </a:lnTo>
                <a:moveTo>
                  <a:pt x="117602" y="212471"/>
                </a:moveTo>
                <a:cubicBezTo>
                  <a:pt x="106109" y="207391"/>
                  <a:pt x="94234" y="200787"/>
                  <a:pt x="83058" y="192151"/>
                </a:cubicBezTo>
                <a:cubicBezTo>
                  <a:pt x="57277" y="172276"/>
                  <a:pt x="34861" y="141224"/>
                  <a:pt x="31051" y="91440"/>
                </a:cubicBezTo>
                <a:lnTo>
                  <a:pt x="84646" y="91440"/>
                </a:lnTo>
                <a:cubicBezTo>
                  <a:pt x="90424" y="148654"/>
                  <a:pt x="103188" y="186881"/>
                  <a:pt x="117602" y="212471"/>
                </a:cubicBezTo>
                <a:lnTo>
                  <a:pt x="117602" y="212471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students with paper and markers to create their own affirmations.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creativity and personal expression in their affirmations.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Craft Affirmations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9759" y="53123"/>
                </a:moveTo>
                <a:cubicBezTo>
                  <a:pt x="271186" y="34549"/>
                  <a:pt x="241111" y="34549"/>
                  <a:pt x="222537" y="53123"/>
                </a:cubicBezTo>
                <a:lnTo>
                  <a:pt x="85448" y="190283"/>
                </a:lnTo>
                <a:cubicBezTo>
                  <a:pt x="54230" y="221429"/>
                  <a:pt x="54230" y="272007"/>
                  <a:pt x="85448" y="303154"/>
                </a:cubicBezTo>
                <a:cubicBezTo>
                  <a:pt x="116666" y="334301"/>
                  <a:pt x="167173" y="334301"/>
                  <a:pt x="198391" y="303154"/>
                </a:cubicBezTo>
                <a:lnTo>
                  <a:pt x="306904" y="194569"/>
                </a:lnTo>
                <a:cubicBezTo>
                  <a:pt x="313620" y="187854"/>
                  <a:pt x="324478" y="187854"/>
                  <a:pt x="331122" y="194569"/>
                </a:cubicBezTo>
                <a:cubicBezTo>
                  <a:pt x="337765" y="201284"/>
                  <a:pt x="337837" y="212143"/>
                  <a:pt x="331122" y="218786"/>
                </a:cubicBezTo>
                <a:lnTo>
                  <a:pt x="222608" y="327443"/>
                </a:lnTo>
                <a:cubicBezTo>
                  <a:pt x="178031" y="372020"/>
                  <a:pt x="105808" y="372020"/>
                  <a:pt x="61231" y="327443"/>
                </a:cubicBezTo>
                <a:cubicBezTo>
                  <a:pt x="16654" y="282866"/>
                  <a:pt x="16582" y="210571"/>
                  <a:pt x="61159" y="165994"/>
                </a:cubicBezTo>
                <a:lnTo>
                  <a:pt x="198319" y="28834"/>
                </a:lnTo>
                <a:cubicBezTo>
                  <a:pt x="230252" y="-3099"/>
                  <a:pt x="282116" y="-3099"/>
                  <a:pt x="314048" y="28834"/>
                </a:cubicBezTo>
                <a:cubicBezTo>
                  <a:pt x="345981" y="60767"/>
                  <a:pt x="345981" y="112559"/>
                  <a:pt x="314048" y="144491"/>
                </a:cubicBezTo>
                <a:lnTo>
                  <a:pt x="182746" y="275793"/>
                </a:lnTo>
                <a:cubicBezTo>
                  <a:pt x="160172" y="298368"/>
                  <a:pt x="123024" y="296296"/>
                  <a:pt x="103093" y="271364"/>
                </a:cubicBezTo>
                <a:cubicBezTo>
                  <a:pt x="86091" y="250076"/>
                  <a:pt x="87734" y="219358"/>
                  <a:pt x="107022" y="200070"/>
                </a:cubicBezTo>
                <a:lnTo>
                  <a:pt x="215464" y="91699"/>
                </a:lnTo>
                <a:cubicBezTo>
                  <a:pt x="222180" y="84984"/>
                  <a:pt x="233038" y="84984"/>
                  <a:pt x="239682" y="91699"/>
                </a:cubicBezTo>
                <a:cubicBezTo>
                  <a:pt x="246325" y="98414"/>
                  <a:pt x="246397" y="109273"/>
                  <a:pt x="239682" y="115916"/>
                </a:cubicBezTo>
                <a:lnTo>
                  <a:pt x="131311" y="224358"/>
                </a:lnTo>
                <a:cubicBezTo>
                  <a:pt x="124382" y="231288"/>
                  <a:pt x="123739" y="242289"/>
                  <a:pt x="129882" y="249933"/>
                </a:cubicBezTo>
                <a:cubicBezTo>
                  <a:pt x="137026" y="258863"/>
                  <a:pt x="150385" y="259649"/>
                  <a:pt x="158457" y="251505"/>
                </a:cubicBezTo>
                <a:lnTo>
                  <a:pt x="289759" y="120274"/>
                </a:lnTo>
                <a:cubicBezTo>
                  <a:pt x="308333" y="101700"/>
                  <a:pt x="308333" y="71625"/>
                  <a:pt x="289759" y="53051"/>
                </a:cubicBezTo>
                <a:lnTo>
                  <a:pt x="289759" y="5312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Self-Image Through Affirmations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Explain: The Power of Affirmations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affirmations into your morning routine for a positive start.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sticky notes with affirmations in visible places to reinforce positive thinking throughout the day.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Daily Affirmation Practices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use of affirmations can significantly enhance self-esteem.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 we affirm our abilities, we become more confident in facing challenges.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Boost Confidence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31315" y="24782"/>
                </a:moveTo>
                <a:cubicBezTo>
                  <a:pt x="204026" y="16996"/>
                  <a:pt x="175522" y="32783"/>
                  <a:pt x="167735" y="60072"/>
                </a:cubicBezTo>
                <a:lnTo>
                  <a:pt x="163663" y="74360"/>
                </a:lnTo>
                <a:cubicBezTo>
                  <a:pt x="161020" y="83647"/>
                  <a:pt x="156234" y="92219"/>
                  <a:pt x="149733" y="99363"/>
                </a:cubicBezTo>
                <a:lnTo>
                  <a:pt x="113086" y="139654"/>
                </a:lnTo>
                <a:cubicBezTo>
                  <a:pt x="106728" y="146655"/>
                  <a:pt x="107228" y="157513"/>
                  <a:pt x="114229" y="163871"/>
                </a:cubicBezTo>
                <a:cubicBezTo>
                  <a:pt x="121229" y="170229"/>
                  <a:pt x="132088" y="169729"/>
                  <a:pt x="138446" y="162728"/>
                </a:cubicBezTo>
                <a:lnTo>
                  <a:pt x="175093" y="122437"/>
                </a:lnTo>
                <a:cubicBezTo>
                  <a:pt x="185166" y="111364"/>
                  <a:pt x="192524" y="98149"/>
                  <a:pt x="196596" y="83790"/>
                </a:cubicBezTo>
                <a:lnTo>
                  <a:pt x="200668" y="69502"/>
                </a:lnTo>
                <a:cubicBezTo>
                  <a:pt x="203240" y="60430"/>
                  <a:pt x="212741" y="55143"/>
                  <a:pt x="221885" y="57715"/>
                </a:cubicBezTo>
                <a:cubicBezTo>
                  <a:pt x="231029" y="60287"/>
                  <a:pt x="236244" y="69788"/>
                  <a:pt x="233672" y="78932"/>
                </a:cubicBezTo>
                <a:lnTo>
                  <a:pt x="229600" y="93219"/>
                </a:lnTo>
                <a:cubicBezTo>
                  <a:pt x="225528" y="107435"/>
                  <a:pt x="219099" y="120866"/>
                  <a:pt x="210598" y="132867"/>
                </a:cubicBezTo>
                <a:cubicBezTo>
                  <a:pt x="206883" y="138082"/>
                  <a:pt x="206454" y="144940"/>
                  <a:pt x="209383" y="150655"/>
                </a:cubicBezTo>
                <a:cubicBezTo>
                  <a:pt x="212312" y="156370"/>
                  <a:pt x="218170" y="159942"/>
                  <a:pt x="224599" y="159942"/>
                </a:cubicBezTo>
                <a:lnTo>
                  <a:pt x="320040" y="159942"/>
                </a:lnTo>
                <a:cubicBezTo>
                  <a:pt x="326326" y="159942"/>
                  <a:pt x="331470" y="165085"/>
                  <a:pt x="331470" y="171372"/>
                </a:cubicBezTo>
                <a:cubicBezTo>
                  <a:pt x="331470" y="176230"/>
                  <a:pt x="328398" y="180445"/>
                  <a:pt x="324040" y="182088"/>
                </a:cubicBezTo>
                <a:cubicBezTo>
                  <a:pt x="318754" y="184088"/>
                  <a:pt x="314754" y="188517"/>
                  <a:pt x="313396" y="194018"/>
                </a:cubicBezTo>
                <a:cubicBezTo>
                  <a:pt x="312039" y="199518"/>
                  <a:pt x="313468" y="205305"/>
                  <a:pt x="317183" y="209520"/>
                </a:cubicBezTo>
                <a:cubicBezTo>
                  <a:pt x="318968" y="211520"/>
                  <a:pt x="320040" y="214163"/>
                  <a:pt x="320040" y="217092"/>
                </a:cubicBezTo>
                <a:cubicBezTo>
                  <a:pt x="320040" y="222664"/>
                  <a:pt x="316039" y="227308"/>
                  <a:pt x="310753" y="228308"/>
                </a:cubicBezTo>
                <a:cubicBezTo>
                  <a:pt x="304895" y="229451"/>
                  <a:pt x="299966" y="233523"/>
                  <a:pt x="297894" y="239166"/>
                </a:cubicBezTo>
                <a:cubicBezTo>
                  <a:pt x="295823" y="244810"/>
                  <a:pt x="296751" y="251096"/>
                  <a:pt x="300466" y="255811"/>
                </a:cubicBezTo>
                <a:cubicBezTo>
                  <a:pt x="301966" y="257740"/>
                  <a:pt x="302895" y="260169"/>
                  <a:pt x="302895" y="262883"/>
                </a:cubicBezTo>
                <a:cubicBezTo>
                  <a:pt x="302895" y="267670"/>
                  <a:pt x="299895" y="271885"/>
                  <a:pt x="295608" y="273528"/>
                </a:cubicBezTo>
                <a:cubicBezTo>
                  <a:pt x="287393" y="276742"/>
                  <a:pt x="282964" y="285601"/>
                  <a:pt x="285321" y="294102"/>
                </a:cubicBezTo>
                <a:cubicBezTo>
                  <a:pt x="285607" y="295030"/>
                  <a:pt x="285750" y="296102"/>
                  <a:pt x="285750" y="297173"/>
                </a:cubicBezTo>
                <a:cubicBezTo>
                  <a:pt x="285750" y="303460"/>
                  <a:pt x="280606" y="308603"/>
                  <a:pt x="274320" y="308603"/>
                </a:cubicBezTo>
                <a:lnTo>
                  <a:pt x="204668" y="308603"/>
                </a:lnTo>
                <a:cubicBezTo>
                  <a:pt x="195667" y="308603"/>
                  <a:pt x="186809" y="305960"/>
                  <a:pt x="179308" y="300960"/>
                </a:cubicBezTo>
                <a:lnTo>
                  <a:pt x="135231" y="271599"/>
                </a:lnTo>
                <a:cubicBezTo>
                  <a:pt x="127373" y="266312"/>
                  <a:pt x="116729" y="268456"/>
                  <a:pt x="111442" y="276385"/>
                </a:cubicBezTo>
                <a:cubicBezTo>
                  <a:pt x="106156" y="284315"/>
                  <a:pt x="108299" y="294887"/>
                  <a:pt x="116229" y="300174"/>
                </a:cubicBezTo>
                <a:lnTo>
                  <a:pt x="160306" y="329535"/>
                </a:lnTo>
                <a:cubicBezTo>
                  <a:pt x="173450" y="338321"/>
                  <a:pt x="188881" y="342965"/>
                  <a:pt x="204668" y="342965"/>
                </a:cubicBezTo>
                <a:lnTo>
                  <a:pt x="274320" y="342965"/>
                </a:lnTo>
                <a:cubicBezTo>
                  <a:pt x="299109" y="342965"/>
                  <a:pt x="319254" y="323248"/>
                  <a:pt x="320040" y="298674"/>
                </a:cubicBezTo>
                <a:cubicBezTo>
                  <a:pt x="330470" y="290315"/>
                  <a:pt x="337185" y="277457"/>
                  <a:pt x="337185" y="262955"/>
                </a:cubicBezTo>
                <a:cubicBezTo>
                  <a:pt x="337185" y="259740"/>
                  <a:pt x="336828" y="256668"/>
                  <a:pt x="336256" y="253668"/>
                </a:cubicBezTo>
                <a:cubicBezTo>
                  <a:pt x="347258" y="245310"/>
                  <a:pt x="354330" y="232094"/>
                  <a:pt x="354330" y="217235"/>
                </a:cubicBezTo>
                <a:cubicBezTo>
                  <a:pt x="354330" y="212591"/>
                  <a:pt x="353616" y="208091"/>
                  <a:pt x="352330" y="203876"/>
                </a:cubicBezTo>
                <a:cubicBezTo>
                  <a:pt x="360616" y="195446"/>
                  <a:pt x="365760" y="184016"/>
                  <a:pt x="365760" y="171372"/>
                </a:cubicBezTo>
                <a:cubicBezTo>
                  <a:pt x="365760" y="146155"/>
                  <a:pt x="345329" y="125652"/>
                  <a:pt x="320040" y="125652"/>
                </a:cubicBezTo>
                <a:lnTo>
                  <a:pt x="254103" y="125652"/>
                </a:lnTo>
                <a:cubicBezTo>
                  <a:pt x="257461" y="118222"/>
                  <a:pt x="260318" y="110507"/>
                  <a:pt x="262533" y="102649"/>
                </a:cubicBezTo>
                <a:lnTo>
                  <a:pt x="266605" y="88362"/>
                </a:lnTo>
                <a:cubicBezTo>
                  <a:pt x="274391" y="61072"/>
                  <a:pt x="258604" y="32569"/>
                  <a:pt x="231315" y="24782"/>
                </a:cubicBezTo>
                <a:lnTo>
                  <a:pt x="231315" y="24782"/>
                </a:lnTo>
                <a:moveTo>
                  <a:pt x="22860" y="137082"/>
                </a:moveTo>
                <a:cubicBezTo>
                  <a:pt x="10216" y="137082"/>
                  <a:pt x="0" y="147298"/>
                  <a:pt x="0" y="159942"/>
                </a:cubicBezTo>
                <a:lnTo>
                  <a:pt x="0" y="319962"/>
                </a:lnTo>
                <a:cubicBezTo>
                  <a:pt x="0" y="332606"/>
                  <a:pt x="10216" y="342822"/>
                  <a:pt x="22860" y="342822"/>
                </a:cubicBezTo>
                <a:lnTo>
                  <a:pt x="68580" y="342822"/>
                </a:lnTo>
                <a:cubicBezTo>
                  <a:pt x="81224" y="342822"/>
                  <a:pt x="91440" y="332606"/>
                  <a:pt x="91440" y="319962"/>
                </a:cubicBezTo>
                <a:lnTo>
                  <a:pt x="91440" y="159942"/>
                </a:lnTo>
                <a:cubicBezTo>
                  <a:pt x="91440" y="147298"/>
                  <a:pt x="81224" y="137082"/>
                  <a:pt x="68580" y="137082"/>
                </a:cubicBezTo>
                <a:lnTo>
                  <a:pt x="22860" y="13708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Affirmations help us recognize and appreciate our unique strengths.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By repeating positive statements, we shift our focus from weaknesses to our positive qualities.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Focus on Strengths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6" y="20308"/>
                </a:moveTo>
                <a:cubicBezTo>
                  <a:pt x="188727" y="20308"/>
                  <a:pt x="194061" y="23610"/>
                  <a:pt x="196602" y="28880"/>
                </a:cubicBezTo>
                <a:lnTo>
                  <a:pt x="240162" y="118606"/>
                </a:lnTo>
                <a:lnTo>
                  <a:pt x="337444" y="132957"/>
                </a:lnTo>
                <a:cubicBezTo>
                  <a:pt x="343159" y="133782"/>
                  <a:pt x="347922" y="137783"/>
                  <a:pt x="349700" y="143307"/>
                </a:cubicBezTo>
                <a:cubicBezTo>
                  <a:pt x="351478" y="148832"/>
                  <a:pt x="350017" y="154801"/>
                  <a:pt x="345954" y="158865"/>
                </a:cubicBezTo>
                <a:lnTo>
                  <a:pt x="275405" y="228842"/>
                </a:lnTo>
                <a:lnTo>
                  <a:pt x="292042" y="327648"/>
                </a:lnTo>
                <a:cubicBezTo>
                  <a:pt x="292995" y="333363"/>
                  <a:pt x="290645" y="339141"/>
                  <a:pt x="285882" y="342570"/>
                </a:cubicBezTo>
                <a:cubicBezTo>
                  <a:pt x="281120" y="345999"/>
                  <a:pt x="274897" y="346380"/>
                  <a:pt x="269817" y="343650"/>
                </a:cubicBezTo>
                <a:lnTo>
                  <a:pt x="182822" y="297168"/>
                </a:lnTo>
                <a:lnTo>
                  <a:pt x="95954" y="343586"/>
                </a:lnTo>
                <a:cubicBezTo>
                  <a:pt x="90810" y="346317"/>
                  <a:pt x="84588" y="345936"/>
                  <a:pt x="79888" y="342507"/>
                </a:cubicBezTo>
                <a:cubicBezTo>
                  <a:pt x="75189" y="339078"/>
                  <a:pt x="72776" y="333299"/>
                  <a:pt x="73729" y="327584"/>
                </a:cubicBezTo>
                <a:lnTo>
                  <a:pt x="90366" y="228778"/>
                </a:lnTo>
                <a:lnTo>
                  <a:pt x="19817" y="158865"/>
                </a:lnTo>
                <a:cubicBezTo>
                  <a:pt x="15690" y="154801"/>
                  <a:pt x="14293" y="148768"/>
                  <a:pt x="16071" y="143307"/>
                </a:cubicBezTo>
                <a:cubicBezTo>
                  <a:pt x="17849" y="137846"/>
                  <a:pt x="22611" y="133846"/>
                  <a:pt x="28326" y="132957"/>
                </a:cubicBezTo>
                <a:lnTo>
                  <a:pt x="125608" y="118606"/>
                </a:lnTo>
                <a:lnTo>
                  <a:pt x="169169" y="28880"/>
                </a:lnTo>
                <a:cubicBezTo>
                  <a:pt x="171773" y="23610"/>
                  <a:pt x="177043" y="20308"/>
                  <a:pt x="182885" y="20308"/>
                </a:cubicBezTo>
                <a:lnTo>
                  <a:pt x="182886" y="20308"/>
                </a:lnTo>
                <a:moveTo>
                  <a:pt x="182886" y="70473"/>
                </a:moveTo>
                <a:lnTo>
                  <a:pt x="149548" y="139180"/>
                </a:lnTo>
                <a:cubicBezTo>
                  <a:pt x="147326" y="143688"/>
                  <a:pt x="143071" y="146863"/>
                  <a:pt x="138054" y="147625"/>
                </a:cubicBezTo>
                <a:lnTo>
                  <a:pt x="62934" y="158674"/>
                </a:lnTo>
                <a:lnTo>
                  <a:pt x="117480" y="212713"/>
                </a:lnTo>
                <a:cubicBezTo>
                  <a:pt x="120973" y="216205"/>
                  <a:pt x="122624" y="221158"/>
                  <a:pt x="121798" y="226048"/>
                </a:cubicBezTo>
                <a:lnTo>
                  <a:pt x="108908" y="302057"/>
                </a:lnTo>
                <a:lnTo>
                  <a:pt x="175710" y="266370"/>
                </a:lnTo>
                <a:cubicBezTo>
                  <a:pt x="180218" y="263957"/>
                  <a:pt x="185616" y="263957"/>
                  <a:pt x="190061" y="266370"/>
                </a:cubicBezTo>
                <a:lnTo>
                  <a:pt x="256863" y="302057"/>
                </a:lnTo>
                <a:lnTo>
                  <a:pt x="244036" y="226111"/>
                </a:lnTo>
                <a:cubicBezTo>
                  <a:pt x="243210" y="221222"/>
                  <a:pt x="244798" y="216269"/>
                  <a:pt x="248354" y="212776"/>
                </a:cubicBezTo>
                <a:lnTo>
                  <a:pt x="302900" y="158738"/>
                </a:lnTo>
                <a:lnTo>
                  <a:pt x="227780" y="147625"/>
                </a:lnTo>
                <a:cubicBezTo>
                  <a:pt x="222827" y="146863"/>
                  <a:pt x="218509" y="143752"/>
                  <a:pt x="216286" y="139180"/>
                </a:cubicBezTo>
                <a:lnTo>
                  <a:pt x="182886" y="7047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Self-Image Through Affirmations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Elaborate: Self-Reflection and Positive Self-Image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Fosters the creation of actionable plans for self-improvement.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Encourages the adoption of healthy habits and mindsets.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 Positive Strategies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Encourages honest evaluation of thoughts and behaviors.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Helps pinpoint specific areas where growth is needed.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 Improvement Areas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Enhances self-awareness and understanding of personal values.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Promotes emotional intelligence and better decision-making.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Self-Reflection Benefits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7" y="54935"/>
                </a:moveTo>
                <a:cubicBezTo>
                  <a:pt x="108299" y="59793"/>
                  <a:pt x="104799" y="63794"/>
                  <a:pt x="100227" y="65865"/>
                </a:cubicBezTo>
                <a:cubicBezTo>
                  <a:pt x="88368" y="71223"/>
                  <a:pt x="80081" y="83082"/>
                  <a:pt x="80010" y="96941"/>
                </a:cubicBezTo>
                <a:cubicBezTo>
                  <a:pt x="79939" y="103441"/>
                  <a:pt x="76295" y="109299"/>
                  <a:pt x="70509" y="112157"/>
                </a:cubicBezTo>
                <a:cubicBezTo>
                  <a:pt x="59150" y="117800"/>
                  <a:pt x="51435" y="129445"/>
                  <a:pt x="51435" y="142875"/>
                </a:cubicBezTo>
                <a:cubicBezTo>
                  <a:pt x="51435" y="147947"/>
                  <a:pt x="52507" y="152662"/>
                  <a:pt x="54435" y="156948"/>
                </a:cubicBezTo>
                <a:cubicBezTo>
                  <a:pt x="57579" y="163878"/>
                  <a:pt x="55793" y="171950"/>
                  <a:pt x="50078" y="176951"/>
                </a:cubicBezTo>
                <a:cubicBezTo>
                  <a:pt x="40362" y="185309"/>
                  <a:pt x="34290" y="197668"/>
                  <a:pt x="34290" y="211455"/>
                </a:cubicBezTo>
                <a:cubicBezTo>
                  <a:pt x="34290" y="225885"/>
                  <a:pt x="40934" y="238673"/>
                  <a:pt x="51364" y="247102"/>
                </a:cubicBezTo>
                <a:cubicBezTo>
                  <a:pt x="56150" y="250960"/>
                  <a:pt x="58507" y="257104"/>
                  <a:pt x="57579" y="263176"/>
                </a:cubicBezTo>
                <a:cubicBezTo>
                  <a:pt x="57293" y="264962"/>
                  <a:pt x="57150" y="266748"/>
                  <a:pt x="57150" y="268605"/>
                </a:cubicBezTo>
                <a:cubicBezTo>
                  <a:pt x="57150" y="287250"/>
                  <a:pt x="72009" y="302395"/>
                  <a:pt x="90511" y="302895"/>
                </a:cubicBezTo>
                <a:cubicBezTo>
                  <a:pt x="97084" y="303109"/>
                  <a:pt x="102941" y="306967"/>
                  <a:pt x="105656" y="312968"/>
                </a:cubicBezTo>
                <a:cubicBezTo>
                  <a:pt x="110585" y="323898"/>
                  <a:pt x="121587" y="331470"/>
                  <a:pt x="134302" y="331470"/>
                </a:cubicBezTo>
                <a:cubicBezTo>
                  <a:pt x="151662" y="331470"/>
                  <a:pt x="165735" y="317397"/>
                  <a:pt x="165735" y="300038"/>
                </a:cubicBezTo>
                <a:lnTo>
                  <a:pt x="165735" y="62865"/>
                </a:lnTo>
                <a:cubicBezTo>
                  <a:pt x="165735" y="47077"/>
                  <a:pt x="152948" y="34290"/>
                  <a:pt x="137160" y="34290"/>
                </a:cubicBezTo>
                <a:cubicBezTo>
                  <a:pt x="124158" y="34290"/>
                  <a:pt x="113086" y="43005"/>
                  <a:pt x="109657" y="54935"/>
                </a:cubicBezTo>
                <a:lnTo>
                  <a:pt x="109657" y="54935"/>
                </a:lnTo>
                <a:moveTo>
                  <a:pt x="182880" y="344329"/>
                </a:moveTo>
                <a:cubicBezTo>
                  <a:pt x="170879" y="357545"/>
                  <a:pt x="153519" y="365760"/>
                  <a:pt x="134303" y="365760"/>
                </a:cubicBezTo>
                <a:cubicBezTo>
                  <a:pt x="111300" y="365760"/>
                  <a:pt x="91083" y="353973"/>
                  <a:pt x="79367" y="336113"/>
                </a:cubicBezTo>
                <a:cubicBezTo>
                  <a:pt x="47220" y="330398"/>
                  <a:pt x="22860" y="302324"/>
                  <a:pt x="22860" y="268605"/>
                </a:cubicBezTo>
                <a:cubicBezTo>
                  <a:pt x="22860" y="268248"/>
                  <a:pt x="22860" y="267819"/>
                  <a:pt x="22860" y="267462"/>
                </a:cubicBezTo>
                <a:cubicBezTo>
                  <a:pt x="8715" y="253032"/>
                  <a:pt x="0" y="233243"/>
                  <a:pt x="0" y="211455"/>
                </a:cubicBezTo>
                <a:cubicBezTo>
                  <a:pt x="0" y="191595"/>
                  <a:pt x="7215" y="173450"/>
                  <a:pt x="19145" y="159520"/>
                </a:cubicBezTo>
                <a:cubicBezTo>
                  <a:pt x="17859" y="154162"/>
                  <a:pt x="17145" y="148590"/>
                  <a:pt x="17145" y="142875"/>
                </a:cubicBezTo>
                <a:cubicBezTo>
                  <a:pt x="17145" y="119586"/>
                  <a:pt x="28789" y="98941"/>
                  <a:pt x="46506" y="86582"/>
                </a:cubicBezTo>
                <a:cubicBezTo>
                  <a:pt x="49721" y="65937"/>
                  <a:pt x="62079" y="48363"/>
                  <a:pt x="79296" y="38148"/>
                </a:cubicBezTo>
                <a:cubicBezTo>
                  <a:pt x="88940" y="15716"/>
                  <a:pt x="111228" y="0"/>
                  <a:pt x="137160" y="0"/>
                </a:cubicBezTo>
                <a:cubicBezTo>
                  <a:pt x="155162" y="0"/>
                  <a:pt x="171450" y="7572"/>
                  <a:pt x="182880" y="19717"/>
                </a:cubicBezTo>
                <a:cubicBezTo>
                  <a:pt x="194310" y="7572"/>
                  <a:pt x="210598" y="0"/>
                  <a:pt x="228600" y="0"/>
                </a:cubicBezTo>
                <a:cubicBezTo>
                  <a:pt x="254532" y="0"/>
                  <a:pt x="276820" y="15716"/>
                  <a:pt x="286393" y="38148"/>
                </a:cubicBezTo>
                <a:cubicBezTo>
                  <a:pt x="303609" y="48363"/>
                  <a:pt x="316040" y="65937"/>
                  <a:pt x="319183" y="86582"/>
                </a:cubicBezTo>
                <a:cubicBezTo>
                  <a:pt x="336971" y="98941"/>
                  <a:pt x="348615" y="119586"/>
                  <a:pt x="348615" y="142875"/>
                </a:cubicBezTo>
                <a:cubicBezTo>
                  <a:pt x="348615" y="148590"/>
                  <a:pt x="347901" y="154162"/>
                  <a:pt x="346615" y="159520"/>
                </a:cubicBezTo>
                <a:cubicBezTo>
                  <a:pt x="358545" y="173522"/>
                  <a:pt x="365760" y="191667"/>
                  <a:pt x="365760" y="211455"/>
                </a:cubicBezTo>
                <a:cubicBezTo>
                  <a:pt x="365760" y="233243"/>
                  <a:pt x="357045" y="253032"/>
                  <a:pt x="342900" y="267462"/>
                </a:cubicBezTo>
                <a:cubicBezTo>
                  <a:pt x="342900" y="267819"/>
                  <a:pt x="342900" y="268248"/>
                  <a:pt x="342900" y="268605"/>
                </a:cubicBezTo>
                <a:cubicBezTo>
                  <a:pt x="342900" y="302395"/>
                  <a:pt x="318540" y="330398"/>
                  <a:pt x="286393" y="336113"/>
                </a:cubicBezTo>
                <a:cubicBezTo>
                  <a:pt x="274677" y="353973"/>
                  <a:pt x="254460" y="365760"/>
                  <a:pt x="231457" y="365760"/>
                </a:cubicBezTo>
                <a:cubicBezTo>
                  <a:pt x="212241" y="365760"/>
                  <a:pt x="194881" y="357473"/>
                  <a:pt x="182880" y="344329"/>
                </a:cubicBezTo>
                <a:lnTo>
                  <a:pt x="182880" y="344329"/>
                </a:lnTo>
                <a:moveTo>
                  <a:pt x="200025" y="300038"/>
                </a:moveTo>
                <a:cubicBezTo>
                  <a:pt x="200025" y="317397"/>
                  <a:pt x="214098" y="331470"/>
                  <a:pt x="231458" y="331470"/>
                </a:cubicBezTo>
                <a:cubicBezTo>
                  <a:pt x="244173" y="331470"/>
                  <a:pt x="255175" y="323898"/>
                  <a:pt x="260104" y="312968"/>
                </a:cubicBezTo>
                <a:cubicBezTo>
                  <a:pt x="262819" y="306967"/>
                  <a:pt x="268676" y="303038"/>
                  <a:pt x="275249" y="302895"/>
                </a:cubicBezTo>
                <a:cubicBezTo>
                  <a:pt x="293751" y="302395"/>
                  <a:pt x="308610" y="287250"/>
                  <a:pt x="308610" y="268605"/>
                </a:cubicBezTo>
                <a:cubicBezTo>
                  <a:pt x="308610" y="266748"/>
                  <a:pt x="308467" y="264890"/>
                  <a:pt x="308181" y="263176"/>
                </a:cubicBezTo>
                <a:cubicBezTo>
                  <a:pt x="307181" y="257104"/>
                  <a:pt x="309610" y="250960"/>
                  <a:pt x="314396" y="247102"/>
                </a:cubicBezTo>
                <a:cubicBezTo>
                  <a:pt x="324826" y="238673"/>
                  <a:pt x="331470" y="225885"/>
                  <a:pt x="331470" y="211455"/>
                </a:cubicBezTo>
                <a:cubicBezTo>
                  <a:pt x="331470" y="197668"/>
                  <a:pt x="325398" y="185309"/>
                  <a:pt x="315682" y="176951"/>
                </a:cubicBezTo>
                <a:cubicBezTo>
                  <a:pt x="309967" y="172021"/>
                  <a:pt x="308181" y="163878"/>
                  <a:pt x="311325" y="156948"/>
                </a:cubicBezTo>
                <a:cubicBezTo>
                  <a:pt x="313253" y="152662"/>
                  <a:pt x="314325" y="147947"/>
                  <a:pt x="314325" y="142875"/>
                </a:cubicBezTo>
                <a:cubicBezTo>
                  <a:pt x="314325" y="129445"/>
                  <a:pt x="306610" y="117800"/>
                  <a:pt x="295251" y="112157"/>
                </a:cubicBezTo>
                <a:cubicBezTo>
                  <a:pt x="289465" y="109299"/>
                  <a:pt x="285750" y="103370"/>
                  <a:pt x="285750" y="96941"/>
                </a:cubicBezTo>
                <a:cubicBezTo>
                  <a:pt x="285679" y="83153"/>
                  <a:pt x="277392" y="71223"/>
                  <a:pt x="265533" y="65865"/>
                </a:cubicBezTo>
                <a:cubicBezTo>
                  <a:pt x="260961" y="63794"/>
                  <a:pt x="257461" y="59793"/>
                  <a:pt x="256103" y="54935"/>
                </a:cubicBezTo>
                <a:cubicBezTo>
                  <a:pt x="252674" y="43005"/>
                  <a:pt x="241602" y="34290"/>
                  <a:pt x="228600" y="34290"/>
                </a:cubicBezTo>
                <a:cubicBezTo>
                  <a:pt x="212812" y="34290"/>
                  <a:pt x="200025" y="47077"/>
                  <a:pt x="200025" y="62865"/>
                </a:cubicBezTo>
                <a:lnTo>
                  <a:pt x="200025" y="3000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Self-Image Through Affirmations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Evaluate: Sharing Our Posters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Classmates and teachers will provide constructive feedback to each presenter.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Encouragement will be emphasized to foster a supportive learning environment.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 &amp; Encouragement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8343" y="279499"/>
                </a:moveTo>
                <a:cubicBezTo>
                  <a:pt x="97558" y="272784"/>
                  <a:pt x="109489" y="271070"/>
                  <a:pt x="120204" y="274927"/>
                </a:cubicBezTo>
                <a:cubicBezTo>
                  <a:pt x="139135" y="281785"/>
                  <a:pt x="160352" y="285714"/>
                  <a:pt x="182926" y="285714"/>
                </a:cubicBezTo>
                <a:cubicBezTo>
                  <a:pt x="272009" y="285714"/>
                  <a:pt x="331516" y="228207"/>
                  <a:pt x="331516" y="171414"/>
                </a:cubicBezTo>
                <a:cubicBezTo>
                  <a:pt x="331516" y="114621"/>
                  <a:pt x="272009" y="57114"/>
                  <a:pt x="182926" y="57114"/>
                </a:cubicBezTo>
                <a:cubicBezTo>
                  <a:pt x="93844" y="57114"/>
                  <a:pt x="34336" y="114621"/>
                  <a:pt x="34336" y="171414"/>
                </a:cubicBezTo>
                <a:cubicBezTo>
                  <a:pt x="34336" y="194274"/>
                  <a:pt x="43195" y="216277"/>
                  <a:pt x="59839" y="235137"/>
                </a:cubicBezTo>
                <a:cubicBezTo>
                  <a:pt x="65983" y="242066"/>
                  <a:pt x="68983" y="251210"/>
                  <a:pt x="68269" y="260497"/>
                </a:cubicBezTo>
                <a:cubicBezTo>
                  <a:pt x="67269" y="273427"/>
                  <a:pt x="64197" y="285286"/>
                  <a:pt x="60197" y="295787"/>
                </a:cubicBezTo>
                <a:cubicBezTo>
                  <a:pt x="72341" y="290143"/>
                  <a:pt x="82414" y="283857"/>
                  <a:pt x="88343" y="279571"/>
                </a:cubicBezTo>
                <a:lnTo>
                  <a:pt x="88343" y="279499"/>
                </a:lnTo>
                <a:moveTo>
                  <a:pt x="15191" y="308503"/>
                </a:moveTo>
                <a:cubicBezTo>
                  <a:pt x="16477" y="306574"/>
                  <a:pt x="17691" y="304645"/>
                  <a:pt x="18834" y="302716"/>
                </a:cubicBezTo>
                <a:cubicBezTo>
                  <a:pt x="25978" y="290858"/>
                  <a:pt x="32765" y="275284"/>
                  <a:pt x="34122" y="257782"/>
                </a:cubicBezTo>
                <a:cubicBezTo>
                  <a:pt x="12691" y="233422"/>
                  <a:pt x="46" y="203633"/>
                  <a:pt x="46" y="171414"/>
                </a:cubicBezTo>
                <a:cubicBezTo>
                  <a:pt x="46" y="89333"/>
                  <a:pt x="81914" y="22824"/>
                  <a:pt x="182926" y="22824"/>
                </a:cubicBezTo>
                <a:cubicBezTo>
                  <a:pt x="283939" y="22824"/>
                  <a:pt x="365806" y="89333"/>
                  <a:pt x="365806" y="171414"/>
                </a:cubicBezTo>
                <a:cubicBezTo>
                  <a:pt x="365806" y="253496"/>
                  <a:pt x="283939" y="320004"/>
                  <a:pt x="182926" y="320004"/>
                </a:cubicBezTo>
                <a:cubicBezTo>
                  <a:pt x="156423" y="320004"/>
                  <a:pt x="131277" y="315432"/>
                  <a:pt x="108560" y="307217"/>
                </a:cubicBezTo>
                <a:cubicBezTo>
                  <a:pt x="100059" y="313432"/>
                  <a:pt x="86200" y="321933"/>
                  <a:pt x="69769" y="329077"/>
                </a:cubicBezTo>
                <a:cubicBezTo>
                  <a:pt x="58982" y="333792"/>
                  <a:pt x="46695" y="338078"/>
                  <a:pt x="33979" y="340578"/>
                </a:cubicBezTo>
                <a:cubicBezTo>
                  <a:pt x="33408" y="340721"/>
                  <a:pt x="32836" y="340793"/>
                  <a:pt x="32265" y="340935"/>
                </a:cubicBezTo>
                <a:cubicBezTo>
                  <a:pt x="29121" y="341507"/>
                  <a:pt x="26050" y="342007"/>
                  <a:pt x="22835" y="342293"/>
                </a:cubicBezTo>
                <a:cubicBezTo>
                  <a:pt x="22692" y="342293"/>
                  <a:pt x="22478" y="342364"/>
                  <a:pt x="22335" y="342364"/>
                </a:cubicBezTo>
                <a:cubicBezTo>
                  <a:pt x="18691" y="342721"/>
                  <a:pt x="15048" y="342936"/>
                  <a:pt x="11405" y="342936"/>
                </a:cubicBezTo>
                <a:cubicBezTo>
                  <a:pt x="6761" y="342936"/>
                  <a:pt x="2618" y="340150"/>
                  <a:pt x="832" y="335863"/>
                </a:cubicBezTo>
                <a:cubicBezTo>
                  <a:pt x="-954" y="331577"/>
                  <a:pt x="46" y="326719"/>
                  <a:pt x="3261" y="323433"/>
                </a:cubicBezTo>
                <a:cubicBezTo>
                  <a:pt x="6190" y="320433"/>
                  <a:pt x="8833" y="317218"/>
                  <a:pt x="11333" y="313789"/>
                </a:cubicBezTo>
                <a:cubicBezTo>
                  <a:pt x="12548" y="312146"/>
                  <a:pt x="13691" y="310503"/>
                  <a:pt x="14762" y="308860"/>
                </a:cubicBezTo>
                <a:lnTo>
                  <a:pt x="14977" y="308503"/>
                </a:lnTo>
                <a:lnTo>
                  <a:pt x="15191" y="30850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explain the affirmations they selected and the significance behind each choice.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discussion will help deepen their understanding of personal values and beliefs.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Affirmation Choices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present their posters to the class, showcasing their creativity and understanding of the topic.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Each student will have a few minutes to share their work and engage with their peers.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Poster Sharing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2025-02-24T13:10:17Z</dcterms:created>
  <dcterms:modified xsi:type="dcterms:W3CDTF">2025-02-24T13:10:17Z</dcterms:modified>
</cp:coreProperties>
</file>