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c451089db5b6d0030c68fc47d7b0cbc20324ce8d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d1eeb7a75d0c29854a97227a13a7d2885d2add8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909e691b64b28b6e4debc3a8437d371b33186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ddf376c40a3e0050d32d1ed3d7c3e68d028f28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12aa33f61792262a6d6d07340dde37548471610.png"/><Relationship Id="rId3" Type="http://schemas.openxmlformats.org/officeDocument/2006/relationships/image" Target="../media/883bab5239e056cbc6d4504aefb75b61632501f8.png"/><Relationship Id="rId4" Type="http://schemas.openxmlformats.org/officeDocument/2006/relationships/image" Target="../media/883bab5239e056cbc6d4504aefb75b61632501f8.png"/><Relationship Id="rId5" Type="http://schemas.openxmlformats.org/officeDocument/2006/relationships/image" Target="../media/6d324ee8b696c2416343bd8720a2ec8a6046980f.png"/><Relationship Id="rId6" Type="http://schemas.openxmlformats.org/officeDocument/2006/relationships/image" Target="../media/d41023e8c4a81cc7dc0d89f624ceb8b7b4ebc257.png"/><Relationship Id="rId7" Type="http://schemas.openxmlformats.org/officeDocument/2006/relationships/image" Target="../media/3fecce429866c1e4b2f8ae0bde682c6491f67ef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f3ee5c7a55c03b67e50f8b2730c2ec13d60b7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9b57fce6b84e031d5b0b648babcb52ec595dc9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4c5797324a33d4e42b269c41a752dc4c8ff190a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627a10e099d33d38b200a9e120bb63de58a5ffb9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36fdb70e20295e5a9af233de02940046c08087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55ec78c9597ce9909d6ee389068d6ca6bbb602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37c76c806d7418680f38772de2327020cd705fd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ce4fc564ef8b51c07ac11db463a1ab00247592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377644e7fb3b0b59c75d4f5315d24a04cd5884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58fcd41a3420688c6900256aae7c9897679715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e028d35b018eb121812906a8696b5380a49fa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12aa33f61792262a6d6d07340dde37548471610.png"/><Relationship Id="rId3" Type="http://schemas.openxmlformats.org/officeDocument/2006/relationships/image" Target="../media/883bab5239e056cbc6d4504aefb75b61632501f8.png"/><Relationship Id="rId4" Type="http://schemas.openxmlformats.org/officeDocument/2006/relationships/image" Target="../media/883bab5239e056cbc6d4504aefb75b61632501f8.png"/><Relationship Id="rId5" Type="http://schemas.openxmlformats.org/officeDocument/2006/relationships/image" Target="../media/6d324ee8b696c2416343bd8720a2ec8a6046980f.png"/><Relationship Id="rId6" Type="http://schemas.openxmlformats.org/officeDocument/2006/relationships/image" Target="../media/d41023e8c4a81cc7dc0d89f624ceb8b7b4ebc257.png"/><Relationship Id="rId7" Type="http://schemas.openxmlformats.org/officeDocument/2006/relationships/image" Target="../media/3fecce429866c1e4b2f8ae0bde682c6491f67ef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5b507327ca5ca69de89037e9c0d77f9d2e4822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bff728258fbf731dab523f16ce11236fe52cee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00e9ee9289c5b74ea9bf052e87953d9c3950c0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1cb02d1e0efafa9d8b33b2ced3555bf1f2f380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bb305dc2a178f78a32865390ad2603dc6698db1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34a324138067c7545355bc643d20b30e1fcff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Strategy: Navigating the Future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Guide to AI Strategy and Implementation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4945" r="249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Navigating the Future with AI Strategy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AI Strategy Matters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AI Landscape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AI Integration Framework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AI Considerations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Organizational AI Readiness Assessment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Challenges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 Mitigation Strategies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AI Trends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Recommendations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Roadmap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and Contact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Recommendations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Visual Style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83333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Considerations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Points on AI Transformation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Technological Categories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Components of Strategic Integration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Ethical Dimensions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 Dimensions for Readiness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Implementation Obstacles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Risk Management Strategies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Emerging Technological Frontiers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Action Items for Strategy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Phased Approach in Implementation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Takeaways in Conclusion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Presenter Contact Information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Invitation for Further Discussion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29</a:t>
            </a:r>
            <a:endParaRPr lang="en-US" sz="1800" dirty="0"/>
          </a:p>
          <a:p>
            <a:pPr algn="r" marL="0" indent="0">
              <a:lnSpc>
                <a:spcPct val="83333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Navigating the Future: Comprehensive AI Strategy Development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Strategic Guide for Emerging Business Professionals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3882" r="238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Navigating the Future with AI Strategy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Leverages data for insights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Improves customer experiences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Optimizes operations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Competitive Advantage through Intelligent Technology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for staying competitive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Drives innovation and growth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Aligns with digital transformation goals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Imperative for Modern Organizations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can revolutionize industries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Enhances decision-making processes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Automates routine tasks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Transformative Potential of Artificial Intelligence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Why AI Strategy Matters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Techniques for enabling computers to understand and respond to human language.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Natural Language Processing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Algorithms that allow computers to learn from data and improve over time.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Machine Learning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the AI Landscape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data, statistical algorithms, and machine learning techniques to identify the likelihood of future outcomes.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Predictive Analytics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Enabling machines to interpret and make decisions based on visual data.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Computer Vision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AI Integration Framework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7997" y="2324244"/>
            <a:ext cx="11169592" cy="3796806"/>
          </a:xfrm>
          <a:custGeom>
            <a:avLst/>
            <a:gdLst/>
            <a:ahLst/>
            <a:cxnLst/>
            <a:rect l="l" t="t" r="r" b="b"/>
            <a:pathLst>
              <a:path w="11169592" h="3796806">
                <a:moveTo>
                  <a:pt x="0" y="3796806"/>
                </a:moveTo>
                <a:lnTo>
                  <a:pt x="0" y="0"/>
                </a:lnTo>
                <a:lnTo>
                  <a:pt x="11169592" y="0"/>
                </a:lnTo>
                <a:lnTo>
                  <a:pt x="11169592" y="3796806"/>
                </a:lnTo>
                <a:lnTo>
                  <a:pt x="0" y="379680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7998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50159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4652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35395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54957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4058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Organizational Assessment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4058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33876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Gap Identification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33876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254957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Phased Implementation Roadmap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54957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strategies to identify and reduce bias in AI systems.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Bias Mitigation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AI algorithms are understandable and interpretable.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Algorithmic Transparency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AI Considerations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clear accountability for AI decisions and actions.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Accountability Mechanisms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Safeguarding personal data and ensuring data privacy.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Privacy Protection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Organizational AI Readiness Assessment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22" r="253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Infrastructure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Workforce Capabilities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Management Practices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Adaptability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Fear of job loss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understanding of new technology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to change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Workforce Resistance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Inaccurate or incomplete data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standardized data formats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silos across departments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Insufficient Data Quality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Challenges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trained personnel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Need for continuous learning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Difficulty in hiring skilled professionals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Skill Gap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Compatibility issues with existing systems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 implementation costs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 integration timelines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 Complexity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Governance Frameworks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Risk Mitigation Strategies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Monitoring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Adaptive Implementation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Contingency Planning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Emerging Technological Frontiers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Quantum AI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Generative Technologies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Edge Computing</a:t>
            </a:r>
            <a:endParaRPr lang="en-US" sz="14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Autonomous Systems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7486" r="274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AI Trends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Comprehensive AI Strategy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thorough analysis of organizational needs and goals.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clear objectives and key performance indicators (KPIs) for AI implementation.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Recommendations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Invest in Continuous Learning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75"/>
              </a:spcAft>
              <a:buNone/>
            </a:pPr>
            <a:r>
              <a:rPr lang="en-US" sz="11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ongoing training for employees on AI technologies and applications.</a:t>
            </a:r>
            <a:endParaRPr lang="en-US" sz="1170" dirty="0"/>
          </a:p>
          <a:p>
            <a:pPr algn="ctr" marL="0" indent="0">
              <a:lnSpc>
                <a:spcPct val="116667"/>
              </a:lnSpc>
              <a:spcAft>
                <a:spcPts val="975"/>
              </a:spcAft>
              <a:buNone/>
            </a:pPr>
            <a:r>
              <a:rPr lang="en-US" sz="11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updated on industry trends and advancements in artificial intelligence.</a:t>
            </a:r>
            <a:endParaRPr lang="en-US" sz="1170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 Ethical Governance Frameworks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81"/>
              </a:spcAft>
              <a:buNone/>
            </a:pPr>
            <a:r>
              <a:rPr lang="en-US" sz="117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guidelines for responsible AI development and deployment.</a:t>
            </a:r>
            <a:endParaRPr lang="en-US" sz="1177" dirty="0"/>
          </a:p>
          <a:p>
            <a:pPr algn="ctr" marL="0" indent="0">
              <a:lnSpc>
                <a:spcPct val="116667"/>
              </a:lnSpc>
              <a:spcAft>
                <a:spcPts val="981"/>
              </a:spcAft>
              <a:buNone/>
            </a:pPr>
            <a:r>
              <a:rPr lang="en-US" sz="117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mechanisms for monitoring and ensuring ethical AI practices.</a:t>
            </a:r>
            <a:endParaRPr lang="en-US" sz="1177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Foster Innovative Culture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experimentation and creativity in AI projects.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Reward and recognize employees for innovative AI solutions.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42061" y="2045947"/>
            <a:ext cx="2641586" cy="4434365"/>
          </a:xfrm>
          <a:custGeom>
            <a:avLst/>
            <a:gdLst/>
            <a:ahLst/>
            <a:cxnLst/>
            <a:rect l="l" t="t" r="r" b="b"/>
            <a:pathLst>
              <a:path w="2641586" h="4434365">
                <a:moveTo>
                  <a:pt x="139344" y="4434365"/>
                </a:moveTo>
                <a:cubicBezTo>
                  <a:pt x="62386" y="4434365"/>
                  <a:pt x="0" y="4371979"/>
                  <a:pt x="0" y="429502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295021"/>
                </a:lnTo>
                <a:cubicBezTo>
                  <a:pt x="2641586" y="4371979"/>
                  <a:pt x="2579200" y="4434365"/>
                  <a:pt x="2502242" y="443436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81202" y="2045947"/>
            <a:ext cx="2641586" cy="4434365"/>
          </a:xfrm>
          <a:custGeom>
            <a:avLst/>
            <a:gdLst/>
            <a:ahLst/>
            <a:cxnLst/>
            <a:rect l="l" t="t" r="r" b="b"/>
            <a:pathLst>
              <a:path w="2641586" h="4434365">
                <a:moveTo>
                  <a:pt x="139344" y="4434365"/>
                </a:moveTo>
                <a:cubicBezTo>
                  <a:pt x="62386" y="4434365"/>
                  <a:pt x="0" y="4371979"/>
                  <a:pt x="0" y="429502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295021"/>
                </a:lnTo>
                <a:cubicBezTo>
                  <a:pt x="2641586" y="4371979"/>
                  <a:pt x="2579200" y="4434365"/>
                  <a:pt x="2502242" y="443436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920" y="2045947"/>
            <a:ext cx="2641586" cy="4434365"/>
          </a:xfrm>
          <a:custGeom>
            <a:avLst/>
            <a:gdLst/>
            <a:ahLst/>
            <a:cxnLst/>
            <a:rect l="l" t="t" r="r" b="b"/>
            <a:pathLst>
              <a:path w="2641586" h="4434365">
                <a:moveTo>
                  <a:pt x="139344" y="4434365"/>
                </a:moveTo>
                <a:cubicBezTo>
                  <a:pt x="62386" y="4434365"/>
                  <a:pt x="0" y="4371979"/>
                  <a:pt x="0" y="429502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295021"/>
                </a:lnTo>
                <a:cubicBezTo>
                  <a:pt x="2641586" y="4371979"/>
                  <a:pt x="2579200" y="4434365"/>
                  <a:pt x="2502242" y="443436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58995" y="2704291"/>
            <a:ext cx="2286000" cy="3513665"/>
          </a:xfrm>
          <a:custGeom>
            <a:avLst/>
            <a:gdLst/>
            <a:ahLst/>
            <a:cxnLst/>
            <a:rect l="l" t="t" r="r" b="b"/>
            <a:pathLst>
              <a:path w="2286000" h="3513665">
                <a:moveTo>
                  <a:pt x="0" y="351366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513665"/>
                </a:lnTo>
                <a:lnTo>
                  <a:pt x="0" y="3513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 AI implementation to other departments or business units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training and support for employees on AI usage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358995" y="2206459"/>
            <a:ext cx="2286000" cy="358856"/>
          </a:xfrm>
          <a:custGeom>
            <a:avLst/>
            <a:gdLst/>
            <a:ahLst/>
            <a:cxnLst/>
            <a:rect l="l" t="t" r="r" b="b"/>
            <a:pathLst>
              <a:path w="2286000" h="358856">
                <a:moveTo>
                  <a:pt x="0" y="358856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58856"/>
                </a:lnTo>
                <a:lnTo>
                  <a:pt x="0" y="35885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3: Scaled Deployment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19854" y="2704291"/>
            <a:ext cx="2286000" cy="3513665"/>
          </a:xfrm>
          <a:custGeom>
            <a:avLst/>
            <a:gdLst/>
            <a:ahLst/>
            <a:cxnLst/>
            <a:rect l="l" t="t" r="r" b="b"/>
            <a:pathLst>
              <a:path w="2286000" h="3513665">
                <a:moveTo>
                  <a:pt x="0" y="351366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513665"/>
                </a:lnTo>
                <a:lnTo>
                  <a:pt x="0" y="3513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 a specific AI use case for pilot testing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AI solution on a small scale to gather feedback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519854" y="2206459"/>
            <a:ext cx="2286000" cy="358856"/>
          </a:xfrm>
          <a:custGeom>
            <a:avLst/>
            <a:gdLst/>
            <a:ahLst/>
            <a:cxnLst/>
            <a:rect l="l" t="t" r="r" b="b"/>
            <a:pathLst>
              <a:path w="2286000" h="358856">
                <a:moveTo>
                  <a:pt x="0" y="358856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58856"/>
                </a:lnTo>
                <a:lnTo>
                  <a:pt x="0" y="35885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2: Pilot Implementation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1774" y="2704291"/>
            <a:ext cx="2283878" cy="3513665"/>
          </a:xfrm>
          <a:custGeom>
            <a:avLst/>
            <a:gdLst/>
            <a:ahLst/>
            <a:cxnLst/>
            <a:rect l="l" t="t" r="r" b="b"/>
            <a:pathLst>
              <a:path w="2283878" h="3513665">
                <a:moveTo>
                  <a:pt x="0" y="351366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513665"/>
                </a:lnTo>
                <a:lnTo>
                  <a:pt x="0" y="3513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organizational AI readiness assessment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stakeholders and establish communication channels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81774" y="2206459"/>
            <a:ext cx="2283878" cy="358856"/>
          </a:xfrm>
          <a:custGeom>
            <a:avLst/>
            <a:gdLst/>
            <a:ahLst/>
            <a:cxnLst/>
            <a:rect l="l" t="t" r="r" b="b"/>
            <a:pathLst>
              <a:path w="2283878" h="358856">
                <a:moveTo>
                  <a:pt x="0" y="358856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58856"/>
                </a:lnTo>
                <a:lnTo>
                  <a:pt x="0" y="35885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1: Assessment and Planning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Roadmap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9020343" y="2045947"/>
            <a:ext cx="2641586" cy="4434365"/>
          </a:xfrm>
          <a:custGeom>
            <a:avLst/>
            <a:gdLst/>
            <a:ahLst/>
            <a:cxnLst/>
            <a:rect l="l" t="t" r="r" b="b"/>
            <a:pathLst>
              <a:path w="2641586" h="4434365">
                <a:moveTo>
                  <a:pt x="139344" y="4434365"/>
                </a:moveTo>
                <a:cubicBezTo>
                  <a:pt x="62386" y="4434365"/>
                  <a:pt x="0" y="4371979"/>
                  <a:pt x="0" y="429502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295021"/>
                </a:lnTo>
                <a:cubicBezTo>
                  <a:pt x="2641586" y="4371979"/>
                  <a:pt x="2579200" y="4434365"/>
                  <a:pt x="2502242" y="443436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198136" y="2704291"/>
            <a:ext cx="2286000" cy="3513665"/>
          </a:xfrm>
          <a:custGeom>
            <a:avLst/>
            <a:gdLst/>
            <a:ahLst/>
            <a:cxnLst/>
            <a:rect l="l" t="t" r="r" b="b"/>
            <a:pathLst>
              <a:path w="2286000" h="3513665">
                <a:moveTo>
                  <a:pt x="0" y="351366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513665"/>
                </a:lnTo>
                <a:lnTo>
                  <a:pt x="0" y="3513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AI performance and gather data for analysis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feedback loops for continuous improvement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198136" y="2206459"/>
            <a:ext cx="2286000" cy="358856"/>
          </a:xfrm>
          <a:custGeom>
            <a:avLst/>
            <a:gdLst/>
            <a:ahLst/>
            <a:cxnLst/>
            <a:rect l="l" t="t" r="r" b="b"/>
            <a:pathLst>
              <a:path w="2286000" h="358856">
                <a:moveTo>
                  <a:pt x="0" y="358856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58856"/>
                </a:lnTo>
                <a:lnTo>
                  <a:pt x="0" y="35885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4: Continuous Optimization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ability to adapt and evolve in the AI landscape is key to long-term success.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Embrace Continuous Adaptation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Prioritizing ethical considerations is crucial for sustainable AI deployment.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 are Paramount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serves as a powerful tool for strategic transformation.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as Strategic Enabler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Conclusion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Q&amp;A and Contact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6590" r="265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Contact Information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Email: [email protected]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Phone: +1 (555) 123-4567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 Development Guidebook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AI Framework Whitepaper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Implementation Case Studies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Invitation for Further Discussion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Let's Connect: LinkedIn - [Your Name]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Join Our AI Strategy Webinar Series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Design Recommendations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Consistent Color Scheme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blues, whites, and subtle grays for a professional look.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Modern Design Elements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clean and sleek design features for a contemporary feel.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High-Quality Graphics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tech-inspired illustrations to enhance visual appeal.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Readable Typography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 for clean, sans-serif fonts for easy readability.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Visualizations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infographics and visual representations to convey information effectively.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Minimalist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Tech-inspired illustrations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Graphics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Sans-serif fonts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Typography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Blues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Whites</a:t>
            </a:r>
            <a:endParaRPr lang="en-US" sz="12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Subtle grays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Color Palette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797" r="347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Visual Style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Considerations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639" r="2563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Scalability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Scalability of AI systems for future growth.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Security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security and privacy measures in AI implementation.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Compatibility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Compatibility with existing IT infrastructure.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Integration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with other emerging technologies like IoT and blockchain.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Monitoring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monitoring and updating of AI algorithms for optimal performance.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AI skills and knowledge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training needs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team readiness for AI projects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Workforce Capabilities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current AI tools and platforms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integration capabilities with existing systems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gaps in technology stack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Infrastructure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Points on AI Transformation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organizational openness to AI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change management practices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potential resistance points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Adaptability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data quality and availability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data governance policies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data integration challenges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Management Practices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Core Technological Categories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Machine Learning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Algorithms and statistical models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Pattern recognition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Data-driven predictions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Natural Language Processing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 analysis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Speech recognition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Language generation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Computer Vision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Image and video analysis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 detection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Facial recognition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Predictive Analytics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Forecasting future trends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mining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Statistical analysis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Components of Strategic Integration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7997" y="2324244"/>
            <a:ext cx="11169592" cy="3796806"/>
          </a:xfrm>
          <a:custGeom>
            <a:avLst/>
            <a:gdLst/>
            <a:ahLst/>
            <a:cxnLst/>
            <a:rect l="l" t="t" r="r" b="b"/>
            <a:pathLst>
              <a:path w="11169592" h="3796806">
                <a:moveTo>
                  <a:pt x="0" y="3796806"/>
                </a:moveTo>
                <a:lnTo>
                  <a:pt x="0" y="0"/>
                </a:lnTo>
                <a:lnTo>
                  <a:pt x="11169592" y="0"/>
                </a:lnTo>
                <a:lnTo>
                  <a:pt x="11169592" y="3796806"/>
                </a:lnTo>
                <a:lnTo>
                  <a:pt x="0" y="379680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7998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50159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4652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35395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54957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4058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Organizational Assessment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4058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current AI capabilities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stakeholders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readiness for AI adoption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33876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Gap Identification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33876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existing technology infrastructure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gaps in AI tools and resources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 necessary upgrades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54957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Phased Implementation Roadmap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54957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 step-by-step implementation plan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short-term and long-term goals</a:t>
            </a:r>
            <a:endParaRPr lang="en-US" sz="1200" dirty="0"/>
          </a:p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progress and adjust as needed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Bias Mitigation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Algorithmic Transparency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7684" r="376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Ethical Dimensions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Accountability Mechanisms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Privacy Protection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Infrastructure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current IT systems and capabilities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scalability and compatibility with AI technologies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areas for infrastructure enhancement</a:t>
            </a:r>
            <a:endParaRPr lang="en-US" sz="1073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Evaluation Dimensions for Readiness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Workforce Capabilities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skills assessment for AI implementation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training and upskilling opportunities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culture of continuous learning and innovation</a:t>
            </a:r>
            <a:endParaRPr lang="en-US" sz="1073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Management Practices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data governance policies and procedures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data quality, security, and compliance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protocols for data collection, storage, and utilization</a:t>
            </a:r>
            <a:endParaRPr lang="en-US" sz="1073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Adaptability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organizational readiness for AI adoption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a culture of openness to change and experimentation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cross-functional collaboration and knowledge sharing</a:t>
            </a:r>
            <a:endParaRPr lang="en-US" sz="1073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Workforce Resistance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Insufficient Data Quality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Implementation Obstacles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Skill Gap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 Complexity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42061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1202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20343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2153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Governance Frameworks</a:t>
            </a:r>
            <a:endParaRPr lang="en-US" sz="1053" dirty="0"/>
          </a:p>
        </p:txBody>
      </p:sp>
      <p:sp>
        <p:nvSpPr>
          <p:cNvPr id="9" name="Text 7"/>
          <p:cNvSpPr/>
          <p:nvPr/>
        </p:nvSpPr>
        <p:spPr>
          <a:xfrm>
            <a:off x="3611294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Monitoring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50435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Adaptive Implementation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9576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Contingency Planning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2153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robust governance structures to oversee AI strategy execution.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11294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real-time monitoring mechanisms to track AI performance and risks.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50435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Embrace flexibility in implementation to adapt to evolving AI landscape.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89576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contingency plans to address unforeseen challenges in AI deployment.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2153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3611294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400" dirty="0"/>
          </a:p>
        </p:txBody>
      </p:sp>
      <p:sp>
        <p:nvSpPr>
          <p:cNvPr id="18" name="Text 16"/>
          <p:cNvSpPr/>
          <p:nvPr/>
        </p:nvSpPr>
        <p:spPr>
          <a:xfrm>
            <a:off x="6450435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7"/>
          <p:cNvSpPr/>
          <p:nvPr/>
        </p:nvSpPr>
        <p:spPr>
          <a:xfrm>
            <a:off x="9289576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Risk Management Strategies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Generative Technologies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Quantum AI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Emerging Technological Frontiers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Autonomous Systems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Edge Computing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Comprehensive AI Strategy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thorough analysis of organizational needs and goals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clear objectives and KPIs for AI implementation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a cross-functional AI strategy team</a:t>
            </a:r>
            <a:endParaRPr lang="en-US" sz="1073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Action Items for Strategy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Invest in Continuous Learning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AI training and upskilling programs for employees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Stay updated on latest AI trends and technologies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culture of innovation and experimentation</a:t>
            </a:r>
            <a:endParaRPr lang="en-US" sz="1073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 Ethical Governance Frameworks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guidelines for responsible AI development and deployment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transparency in AI decision-making processes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review and update ethical policies and practices</a:t>
            </a:r>
            <a:endParaRPr lang="en-US" sz="1073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Foster Innovative Culture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collaboration and knowledge sharing among teams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Reward creativity and risk-taking in AI projects</a:t>
            </a:r>
            <a:endParaRPr lang="en-US" sz="1073" dirty="0"/>
          </a:p>
          <a:p>
            <a:pPr algn="ctr" marL="0" indent="0">
              <a:lnSpc>
                <a:spcPct val="116667"/>
              </a:lnSpc>
              <a:spcAft>
                <a:spcPts val="894"/>
              </a:spcAft>
              <a:buNone/>
            </a:pPr>
            <a:r>
              <a:rPr lang="en-US" sz="107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Embrace a growth mindset towards AI adoption</a:t>
            </a:r>
            <a:endParaRPr lang="en-US" sz="1073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Select a small-scale project for initial AI integration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performance and gather feedback for adjustments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2: Pilot Implementation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thorough organizational AI readiness assessment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strategic objectives and key performance indicators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1: Assessment and Planning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Phased Approach in Implementation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AI performance and gather data for improvements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feedback loops for ongoing enhancement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4: Continuous Optimization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 AI implementation across relevant departments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training and support for workforce adaptation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Phase 3: Scaled Deployment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19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45943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1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0870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75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is a Strategic Transformation Tool</a:t>
            </a:r>
            <a:endParaRPr lang="en-US" sz="1284" dirty="0"/>
          </a:p>
        </p:txBody>
      </p:sp>
      <p:sp>
        <p:nvSpPr>
          <p:cNvPr id="8" name="Text 6"/>
          <p:cNvSpPr/>
          <p:nvPr/>
        </p:nvSpPr>
        <p:spPr>
          <a:xfrm>
            <a:off x="110870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is revolutionizing industries by providing strategic advantages and driving innovation.</a:t>
            </a:r>
            <a:endParaRPr lang="en-US" sz="1055" dirty="0"/>
          </a:p>
        </p:txBody>
      </p:sp>
      <p:sp>
        <p:nvSpPr>
          <p:cNvPr id="9" name="Text 7"/>
          <p:cNvSpPr/>
          <p:nvPr/>
        </p:nvSpPr>
        <p:spPr>
          <a:xfrm>
            <a:off x="110870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75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Ethical Considerations</a:t>
            </a:r>
            <a:endParaRPr lang="en-US" sz="1318" dirty="0"/>
          </a:p>
        </p:txBody>
      </p:sp>
      <p:sp>
        <p:nvSpPr>
          <p:cNvPr id="11" name="Text 9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Ethical considerations are crucial in AI development to ensure fairness, transparency, and accountability.</a:t>
            </a:r>
            <a:endParaRPr lang="en-US" sz="898" dirty="0"/>
          </a:p>
        </p:txBody>
      </p:sp>
      <p:sp>
        <p:nvSpPr>
          <p:cNvPr id="12" name="Text 10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400" dirty="0"/>
          </a:p>
        </p:txBody>
      </p:sp>
      <p:sp>
        <p:nvSpPr>
          <p:cNvPr id="13" name="Text 11"/>
          <p:cNvSpPr/>
          <p:nvPr/>
        </p:nvSpPr>
        <p:spPr>
          <a:xfrm>
            <a:off x="845438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7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Adaptation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438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Organizations must continuously adapt to the evolving AI landscape to stay competitive.</a:t>
            </a:r>
            <a:endParaRPr lang="en-US" sz="1081" dirty="0"/>
          </a:p>
        </p:txBody>
      </p:sp>
      <p:sp>
        <p:nvSpPr>
          <p:cNvPr id="15" name="Text 13"/>
          <p:cNvSpPr/>
          <p:nvPr/>
        </p:nvSpPr>
        <p:spPr>
          <a:xfrm>
            <a:off x="845438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Takeaways in Conclusion</a:t>
            </a:r>
            <a:endParaRPr lang="en-US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42061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1202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20343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2153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Name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11294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50435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Email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9576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Phone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2153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John Doe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11294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 Consultant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50435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johndoe@example.com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89576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+1 (555) 123-4567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2153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3611294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400" dirty="0"/>
          </a:p>
        </p:txBody>
      </p:sp>
      <p:sp>
        <p:nvSpPr>
          <p:cNvPr id="18" name="Text 16"/>
          <p:cNvSpPr/>
          <p:nvPr/>
        </p:nvSpPr>
        <p:spPr>
          <a:xfrm>
            <a:off x="6450435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7"/>
          <p:cNvSpPr/>
          <p:nvPr/>
        </p:nvSpPr>
        <p:spPr>
          <a:xfrm>
            <a:off x="9289576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Presenter Contact Information</a:t>
            </a:r>
            <a:endParaRPr lang="en-US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Coursera: "AI For Everyone" by Andrew Ng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edX: "Ethics and Law in Data and Analytics" by University of Michigan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Online Courses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"Artificial Intelligence: A Guide for Business Leaders" by David Carmona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AI Advantage: How to Put the Artificial Intelligence Revolution to Work" by Thomas H. Davenport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Books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8333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Resources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"Navigating AI Strategy in a Post-Pandemic World" by Harvard Business Review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"AI Implementation Best Practices" by Gartner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Webinars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"Ethical Considerations in AI: A Comprehensive Review" by AI Ethics Institute</a:t>
            </a:r>
            <a:endParaRPr lang="en-US" sz="1100" dirty="0"/>
          </a:p>
          <a:p>
            <a:pPr algn="l" marL="0" indent="0">
              <a:lnSpc>
                <a:spcPct val="83333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"The Future of AI in Business Strategy" by McKinsey &amp; Company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Research Papers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7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Invitation for Further Discussion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75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 Strategy: Navigating the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Schedule a Strategy Workshop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Deep Dive into Ethical AI Considerations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Explore Organizational AI Readiness Assessment</a:t>
            </a:r>
            <a:endParaRPr lang="en-US" sz="1800" dirty="0"/>
          </a:p>
          <a:p>
            <a:pPr algn="l" marL="0" indent="0">
              <a:lnSpc>
                <a:spcPct val="83333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Collaborate on Risk Mitigation Strategies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2024-11-15T15:46:59Z</dcterms:created>
  <dcterms:modified xsi:type="dcterms:W3CDTF">2024-11-15T15:46:59Z</dcterms:modified>
</cp:coreProperties>
</file>