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0cc6c4f5b76293c71b434982c1b47dae5c08c8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451e0827c042462181973741df44e0dd9d0906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bfda3ec1339b62e958127f751ed346f86af08e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1c7105adc4fe4175abc27193670f46c9eed8c5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313ee50d76eaa3686abc40dc872f1aab33b53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2a009fe3882ce36e480138a20bdf0c3bc9abd3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d3fd3402dccc5ba72ff0691e1d6b974d79721f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e4dc99fbe1fbe8a2c9acac9439e2426b4ed85a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afaa8df065a95f21a3df2bc694d595722089097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76e72993dbb37f8d50bd0f1b606b167edb77a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4cf24b7843f0f2833e7e72f5942480d78ddd41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286f4a575893e9dfab74aa62956119e9f9a070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f6467dbe2d6af4beb2f2b835407d8bf58f83f1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235ec9ec85af1e7372ceba6185a98496d885e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12faa20ee13b2f41ad83f0ae09b4b4183fd930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d993c5254bce37fed78a909c4eb643df80a4cf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Strategies and Techniques for Enhancing Conversational Skills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Vocabulary for Effective Communication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Building 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Vocabulary in Everyday Conversations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Role-Playing as a Learning Tool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Vocabulary Building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Role-Playing Scenarios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Conversation Starters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Listening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Pronunciation and Intonation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Contextual Appropriateness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Fluency and Confidence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 and Support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Feedback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 and Further Reading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Building Vocabulary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plan is designed for 18-year-old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focus is on enhancing their communication skills through interactive methods.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Target Audience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Everyday conversations and role-playing are key to practicing vocabulary in context.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vocabulary in real-life situations enhances retention and understanding.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Practice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Building vocabulary is essential for effective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rich vocabulary allows for clearer expression of thoughts and ideas.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Importance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Vocabulary in Everyday Conversations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Building vocabulary can be made fun and interactive through role-playing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makes learning accessible and enjoyable, encouraging continuous growth.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Learning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Improved vocabulary aids in understanding others better, fostering deeper connections.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opens doors to new ideas and perspectives, enriching conversations.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 Comprehension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strong vocabulary enhances your ability to articulate thoughts and feelings clearly.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for more precise communication, reducing misunderstandings.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Express Yourself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as a Learning Tool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Role-playing fosters creativity by encouraging innovative thinking.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promotes teamwork and problem-solving skills among participants.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Creativity &amp; Teamwork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role-play enhances fluency and builds confidence in speaking.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improve pronunciation and intonation through practice.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Fluency &amp; Confidence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Role-playing simulates real-life situations, making learning engaging and practical.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learners to apply their knowledge in a safe environment.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Scenarios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challenges in using new vocabulary.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Usage Challenges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3870" y="22190"/>
                </a:moveTo>
                <a:cubicBezTo>
                  <a:pt x="62060" y="17999"/>
                  <a:pt x="57916" y="15237"/>
                  <a:pt x="53344" y="15237"/>
                </a:cubicBezTo>
                <a:cubicBezTo>
                  <a:pt x="48772" y="15237"/>
                  <a:pt x="44629" y="17999"/>
                  <a:pt x="42819" y="22190"/>
                </a:cubicBezTo>
                <a:lnTo>
                  <a:pt x="909" y="121250"/>
                </a:lnTo>
                <a:cubicBezTo>
                  <a:pt x="-1567" y="127060"/>
                  <a:pt x="1147" y="133775"/>
                  <a:pt x="7005" y="136252"/>
                </a:cubicBezTo>
                <a:cubicBezTo>
                  <a:pt x="12863" y="138728"/>
                  <a:pt x="19531" y="136014"/>
                  <a:pt x="22007" y="130156"/>
                </a:cubicBezTo>
                <a:lnTo>
                  <a:pt x="27055" y="118107"/>
                </a:lnTo>
                <a:lnTo>
                  <a:pt x="79586" y="118107"/>
                </a:lnTo>
                <a:lnTo>
                  <a:pt x="84682" y="130204"/>
                </a:lnTo>
                <a:cubicBezTo>
                  <a:pt x="87158" y="136014"/>
                  <a:pt x="93826" y="138728"/>
                  <a:pt x="99684" y="136300"/>
                </a:cubicBezTo>
                <a:cubicBezTo>
                  <a:pt x="105541" y="133871"/>
                  <a:pt x="108208" y="127156"/>
                  <a:pt x="105780" y="121298"/>
                </a:cubicBezTo>
                <a:lnTo>
                  <a:pt x="63870" y="22238"/>
                </a:lnTo>
                <a:lnTo>
                  <a:pt x="63870" y="22190"/>
                </a:lnTo>
                <a:moveTo>
                  <a:pt x="69966" y="95247"/>
                </a:moveTo>
                <a:lnTo>
                  <a:pt x="36771" y="95247"/>
                </a:lnTo>
                <a:lnTo>
                  <a:pt x="53344" y="56004"/>
                </a:lnTo>
                <a:lnTo>
                  <a:pt x="69966" y="95247"/>
                </a:lnTo>
                <a:moveTo>
                  <a:pt x="121924" y="26667"/>
                </a:moveTo>
                <a:lnTo>
                  <a:pt x="121924" y="76197"/>
                </a:lnTo>
                <a:lnTo>
                  <a:pt x="121924" y="125727"/>
                </a:lnTo>
                <a:cubicBezTo>
                  <a:pt x="121924" y="132061"/>
                  <a:pt x="127020" y="137157"/>
                  <a:pt x="133354" y="137157"/>
                </a:cubicBezTo>
                <a:lnTo>
                  <a:pt x="177169" y="137157"/>
                </a:lnTo>
                <a:cubicBezTo>
                  <a:pt x="197172" y="137157"/>
                  <a:pt x="213364" y="120964"/>
                  <a:pt x="213364" y="100962"/>
                </a:cubicBezTo>
                <a:cubicBezTo>
                  <a:pt x="213364" y="89246"/>
                  <a:pt x="207792" y="78864"/>
                  <a:pt x="199172" y="72244"/>
                </a:cubicBezTo>
                <a:cubicBezTo>
                  <a:pt x="203316" y="66338"/>
                  <a:pt x="205744" y="59147"/>
                  <a:pt x="205744" y="51432"/>
                </a:cubicBezTo>
                <a:cubicBezTo>
                  <a:pt x="205744" y="31429"/>
                  <a:pt x="189552" y="15237"/>
                  <a:pt x="169549" y="15237"/>
                </a:cubicBezTo>
                <a:lnTo>
                  <a:pt x="133354" y="15237"/>
                </a:lnTo>
                <a:cubicBezTo>
                  <a:pt x="127020" y="15237"/>
                  <a:pt x="121924" y="20333"/>
                  <a:pt x="121924" y="26667"/>
                </a:cubicBezTo>
                <a:lnTo>
                  <a:pt x="121924" y="26667"/>
                </a:lnTo>
                <a:moveTo>
                  <a:pt x="169549" y="64767"/>
                </a:moveTo>
                <a:lnTo>
                  <a:pt x="144784" y="64767"/>
                </a:lnTo>
                <a:lnTo>
                  <a:pt x="144784" y="38097"/>
                </a:lnTo>
                <a:lnTo>
                  <a:pt x="169549" y="38097"/>
                </a:lnTo>
                <a:cubicBezTo>
                  <a:pt x="176931" y="38097"/>
                  <a:pt x="182884" y="44050"/>
                  <a:pt x="182884" y="51432"/>
                </a:cubicBezTo>
                <a:cubicBezTo>
                  <a:pt x="182884" y="58814"/>
                  <a:pt x="176931" y="64767"/>
                  <a:pt x="169549" y="64767"/>
                </a:cubicBezTo>
                <a:lnTo>
                  <a:pt x="169549" y="64767"/>
                </a:lnTo>
                <a:moveTo>
                  <a:pt x="144784" y="87627"/>
                </a:moveTo>
                <a:lnTo>
                  <a:pt x="169549" y="87627"/>
                </a:lnTo>
                <a:lnTo>
                  <a:pt x="177169" y="87627"/>
                </a:lnTo>
                <a:cubicBezTo>
                  <a:pt x="184551" y="87627"/>
                  <a:pt x="190504" y="93580"/>
                  <a:pt x="190504" y="100962"/>
                </a:cubicBezTo>
                <a:cubicBezTo>
                  <a:pt x="190504" y="108344"/>
                  <a:pt x="184551" y="114297"/>
                  <a:pt x="177169" y="114297"/>
                </a:cubicBezTo>
                <a:lnTo>
                  <a:pt x="144784" y="114297"/>
                </a:lnTo>
                <a:lnTo>
                  <a:pt x="144784" y="87627"/>
                </a:lnTo>
                <a:moveTo>
                  <a:pt x="270800" y="164446"/>
                </a:moveTo>
                <a:cubicBezTo>
                  <a:pt x="275372" y="160064"/>
                  <a:pt x="275515" y="152825"/>
                  <a:pt x="271134" y="148301"/>
                </a:cubicBezTo>
                <a:cubicBezTo>
                  <a:pt x="266752" y="143777"/>
                  <a:pt x="259513" y="143586"/>
                  <a:pt x="254989" y="147968"/>
                </a:cubicBezTo>
                <a:lnTo>
                  <a:pt x="167835" y="231645"/>
                </a:lnTo>
                <a:lnTo>
                  <a:pt x="126211" y="190021"/>
                </a:lnTo>
                <a:cubicBezTo>
                  <a:pt x="121734" y="185544"/>
                  <a:pt x="114495" y="185544"/>
                  <a:pt x="110066" y="190021"/>
                </a:cubicBezTo>
                <a:cubicBezTo>
                  <a:pt x="105637" y="194497"/>
                  <a:pt x="105589" y="201736"/>
                  <a:pt x="110066" y="206165"/>
                </a:cubicBezTo>
                <a:lnTo>
                  <a:pt x="159548" y="255743"/>
                </a:lnTo>
                <a:cubicBezTo>
                  <a:pt x="163930" y="260125"/>
                  <a:pt x="171073" y="260220"/>
                  <a:pt x="175550" y="255886"/>
                </a:cubicBezTo>
                <a:lnTo>
                  <a:pt x="270800" y="16444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new vocabulary in role-playing to reinforce skills.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Practice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3529" y="92535"/>
                </a:moveTo>
                <a:cubicBezTo>
                  <a:pt x="29051" y="105013"/>
                  <a:pt x="22860" y="122491"/>
                  <a:pt x="22860" y="144780"/>
                </a:cubicBezTo>
                <a:cubicBezTo>
                  <a:pt x="22860" y="165687"/>
                  <a:pt x="30147" y="180403"/>
                  <a:pt x="40386" y="190024"/>
                </a:cubicBezTo>
                <a:cubicBezTo>
                  <a:pt x="50864" y="199835"/>
                  <a:pt x="65961" y="205740"/>
                  <a:pt x="83820" y="205740"/>
                </a:cubicBezTo>
                <a:lnTo>
                  <a:pt x="87821" y="205740"/>
                </a:lnTo>
                <a:cubicBezTo>
                  <a:pt x="90726" y="205740"/>
                  <a:pt x="93345" y="204121"/>
                  <a:pt x="94631" y="201549"/>
                </a:cubicBezTo>
                <a:lnTo>
                  <a:pt x="105680" y="179499"/>
                </a:lnTo>
                <a:lnTo>
                  <a:pt x="124254" y="188785"/>
                </a:lnTo>
                <a:lnTo>
                  <a:pt x="105680" y="179499"/>
                </a:lnTo>
                <a:cubicBezTo>
                  <a:pt x="111633" y="167545"/>
                  <a:pt x="123825" y="160020"/>
                  <a:pt x="137160" y="160020"/>
                </a:cubicBezTo>
                <a:cubicBezTo>
                  <a:pt x="150495" y="160020"/>
                  <a:pt x="162687" y="167545"/>
                  <a:pt x="168640" y="179451"/>
                </a:cubicBezTo>
                <a:lnTo>
                  <a:pt x="179689" y="201501"/>
                </a:lnTo>
                <a:cubicBezTo>
                  <a:pt x="180975" y="204073"/>
                  <a:pt x="183594" y="205692"/>
                  <a:pt x="186500" y="205692"/>
                </a:cubicBezTo>
                <a:lnTo>
                  <a:pt x="190500" y="205692"/>
                </a:lnTo>
                <a:cubicBezTo>
                  <a:pt x="208312" y="205692"/>
                  <a:pt x="223457" y="199787"/>
                  <a:pt x="233934" y="189976"/>
                </a:cubicBezTo>
                <a:cubicBezTo>
                  <a:pt x="244173" y="180356"/>
                  <a:pt x="251460" y="165640"/>
                  <a:pt x="251460" y="144732"/>
                </a:cubicBezTo>
                <a:cubicBezTo>
                  <a:pt x="251460" y="122444"/>
                  <a:pt x="245269" y="104966"/>
                  <a:pt x="230791" y="92488"/>
                </a:cubicBezTo>
                <a:cubicBezTo>
                  <a:pt x="215694" y="79486"/>
                  <a:pt x="187785" y="68580"/>
                  <a:pt x="137160" y="68580"/>
                </a:cubicBezTo>
                <a:cubicBezTo>
                  <a:pt x="86535" y="68580"/>
                  <a:pt x="58626" y="79486"/>
                  <a:pt x="43529" y="92535"/>
                </a:cubicBezTo>
                <a:lnTo>
                  <a:pt x="43529" y="92535"/>
                </a:lnTo>
                <a:moveTo>
                  <a:pt x="0" y="144780"/>
                </a:moveTo>
                <a:cubicBezTo>
                  <a:pt x="0" y="91440"/>
                  <a:pt x="30480" y="45720"/>
                  <a:pt x="137160" y="45720"/>
                </a:cubicBezTo>
                <a:cubicBezTo>
                  <a:pt x="243840" y="45720"/>
                  <a:pt x="274320" y="91440"/>
                  <a:pt x="274320" y="144780"/>
                </a:cubicBezTo>
                <a:cubicBezTo>
                  <a:pt x="274320" y="198120"/>
                  <a:pt x="236220" y="228600"/>
                  <a:pt x="190500" y="228600"/>
                </a:cubicBezTo>
                <a:lnTo>
                  <a:pt x="186500" y="228600"/>
                </a:lnTo>
                <a:cubicBezTo>
                  <a:pt x="174974" y="228600"/>
                  <a:pt x="164402" y="222075"/>
                  <a:pt x="159258" y="211741"/>
                </a:cubicBezTo>
                <a:lnTo>
                  <a:pt x="148209" y="189690"/>
                </a:lnTo>
                <a:cubicBezTo>
                  <a:pt x="146113" y="185499"/>
                  <a:pt x="141875" y="182880"/>
                  <a:pt x="137160" y="182880"/>
                </a:cubicBezTo>
                <a:cubicBezTo>
                  <a:pt x="132445" y="182880"/>
                  <a:pt x="128206" y="185499"/>
                  <a:pt x="126111" y="189690"/>
                </a:cubicBezTo>
                <a:lnTo>
                  <a:pt x="115062" y="211741"/>
                </a:lnTo>
                <a:cubicBezTo>
                  <a:pt x="109918" y="222075"/>
                  <a:pt x="99346" y="228600"/>
                  <a:pt x="87820" y="228600"/>
                </a:cubicBezTo>
                <a:lnTo>
                  <a:pt x="83820" y="228600"/>
                </a:lnTo>
                <a:cubicBezTo>
                  <a:pt x="38100" y="228600"/>
                  <a:pt x="0" y="198120"/>
                  <a:pt x="0" y="144780"/>
                </a:cubicBezTo>
                <a:lnTo>
                  <a:pt x="0" y="144780"/>
                </a:lnTo>
                <a:moveTo>
                  <a:pt x="45720" y="137160"/>
                </a:moveTo>
                <a:cubicBezTo>
                  <a:pt x="45720" y="120326"/>
                  <a:pt x="59366" y="106680"/>
                  <a:pt x="76200" y="106680"/>
                </a:cubicBezTo>
                <a:cubicBezTo>
                  <a:pt x="93034" y="106680"/>
                  <a:pt x="106680" y="120326"/>
                  <a:pt x="106680" y="137160"/>
                </a:cubicBezTo>
                <a:cubicBezTo>
                  <a:pt x="106680" y="153994"/>
                  <a:pt x="93034" y="167640"/>
                  <a:pt x="76200" y="167640"/>
                </a:cubicBezTo>
                <a:cubicBezTo>
                  <a:pt x="59366" y="167640"/>
                  <a:pt x="45720" y="153994"/>
                  <a:pt x="45720" y="137160"/>
                </a:cubicBezTo>
                <a:lnTo>
                  <a:pt x="45720" y="137160"/>
                </a:lnTo>
                <a:moveTo>
                  <a:pt x="198120" y="106680"/>
                </a:moveTo>
                <a:cubicBezTo>
                  <a:pt x="214954" y="106680"/>
                  <a:pt x="228600" y="120326"/>
                  <a:pt x="228600" y="137160"/>
                </a:cubicBezTo>
                <a:cubicBezTo>
                  <a:pt x="228600" y="153994"/>
                  <a:pt x="214954" y="167640"/>
                  <a:pt x="198120" y="167640"/>
                </a:cubicBezTo>
                <a:cubicBezTo>
                  <a:pt x="181286" y="167640"/>
                  <a:pt x="167640" y="153994"/>
                  <a:pt x="167640" y="137160"/>
                </a:cubicBezTo>
                <a:cubicBezTo>
                  <a:pt x="167640" y="120326"/>
                  <a:pt x="181286" y="106680"/>
                  <a:pt x="198120" y="1066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rich vocabulary allows for clearer expression.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Importance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" y="54864"/>
                </a:moveTo>
                <a:cubicBezTo>
                  <a:pt x="12302" y="54864"/>
                  <a:pt x="0" y="67166"/>
                  <a:pt x="0" y="82296"/>
                </a:cubicBezTo>
                <a:lnTo>
                  <a:pt x="0" y="192024"/>
                </a:lnTo>
                <a:cubicBezTo>
                  <a:pt x="0" y="207154"/>
                  <a:pt x="12302" y="219456"/>
                  <a:pt x="27432" y="219456"/>
                </a:cubicBezTo>
                <a:lnTo>
                  <a:pt x="116586" y="219456"/>
                </a:lnTo>
                <a:lnTo>
                  <a:pt x="130302" y="219456"/>
                </a:lnTo>
                <a:lnTo>
                  <a:pt x="137160" y="219456"/>
                </a:lnTo>
                <a:lnTo>
                  <a:pt x="246888" y="219456"/>
                </a:lnTo>
                <a:cubicBezTo>
                  <a:pt x="262018" y="219456"/>
                  <a:pt x="274320" y="207154"/>
                  <a:pt x="274320" y="192024"/>
                </a:cubicBezTo>
                <a:lnTo>
                  <a:pt x="274320" y="82296"/>
                </a:lnTo>
                <a:cubicBezTo>
                  <a:pt x="274320" y="67166"/>
                  <a:pt x="262018" y="54864"/>
                  <a:pt x="246888" y="54864"/>
                </a:cubicBezTo>
                <a:lnTo>
                  <a:pt x="137160" y="54864"/>
                </a:lnTo>
                <a:lnTo>
                  <a:pt x="130302" y="54864"/>
                </a:lnTo>
                <a:lnTo>
                  <a:pt x="116586" y="54864"/>
                </a:lnTo>
                <a:lnTo>
                  <a:pt x="27432" y="54864"/>
                </a:lnTo>
                <a:moveTo>
                  <a:pt x="246888" y="75438"/>
                </a:moveTo>
                <a:cubicBezTo>
                  <a:pt x="250660" y="75438"/>
                  <a:pt x="253746" y="78524"/>
                  <a:pt x="253746" y="82296"/>
                </a:cubicBezTo>
                <a:lnTo>
                  <a:pt x="253746" y="192024"/>
                </a:lnTo>
                <a:cubicBezTo>
                  <a:pt x="253746" y="195796"/>
                  <a:pt x="250660" y="198882"/>
                  <a:pt x="246888" y="198882"/>
                </a:cubicBezTo>
                <a:lnTo>
                  <a:pt x="137160" y="198882"/>
                </a:lnTo>
                <a:lnTo>
                  <a:pt x="137160" y="75438"/>
                </a:lnTo>
                <a:lnTo>
                  <a:pt x="246888" y="75438"/>
                </a:lnTo>
                <a:moveTo>
                  <a:pt x="76424" y="102827"/>
                </a:moveTo>
                <a:lnTo>
                  <a:pt x="103856" y="164549"/>
                </a:lnTo>
                <a:cubicBezTo>
                  <a:pt x="105785" y="168878"/>
                  <a:pt x="103813" y="173936"/>
                  <a:pt x="99484" y="175865"/>
                </a:cubicBezTo>
                <a:cubicBezTo>
                  <a:pt x="95155" y="177794"/>
                  <a:pt x="90097" y="175822"/>
                  <a:pt x="88168" y="171493"/>
                </a:cubicBezTo>
                <a:lnTo>
                  <a:pt x="84353" y="162878"/>
                </a:lnTo>
                <a:lnTo>
                  <a:pt x="52807" y="162878"/>
                </a:lnTo>
                <a:lnTo>
                  <a:pt x="48992" y="171493"/>
                </a:lnTo>
                <a:cubicBezTo>
                  <a:pt x="47063" y="175822"/>
                  <a:pt x="42005" y="177751"/>
                  <a:pt x="37676" y="175865"/>
                </a:cubicBezTo>
                <a:cubicBezTo>
                  <a:pt x="33347" y="173979"/>
                  <a:pt x="31418" y="168878"/>
                  <a:pt x="33304" y="164549"/>
                </a:cubicBezTo>
                <a:lnTo>
                  <a:pt x="60736" y="102827"/>
                </a:lnTo>
                <a:cubicBezTo>
                  <a:pt x="62108" y="99741"/>
                  <a:pt x="65194" y="97727"/>
                  <a:pt x="68580" y="97727"/>
                </a:cubicBezTo>
                <a:cubicBezTo>
                  <a:pt x="71966" y="97727"/>
                  <a:pt x="75052" y="99741"/>
                  <a:pt x="76424" y="102827"/>
                </a:cubicBezTo>
                <a:lnTo>
                  <a:pt x="76424" y="102827"/>
                </a:lnTo>
                <a:moveTo>
                  <a:pt x="76724" y="145733"/>
                </a:moveTo>
                <a:lnTo>
                  <a:pt x="68580" y="127387"/>
                </a:lnTo>
                <a:lnTo>
                  <a:pt x="60436" y="145733"/>
                </a:lnTo>
                <a:lnTo>
                  <a:pt x="76724" y="145733"/>
                </a:lnTo>
                <a:moveTo>
                  <a:pt x="195453" y="97727"/>
                </a:moveTo>
                <a:cubicBezTo>
                  <a:pt x="190738" y="97727"/>
                  <a:pt x="186881" y="101584"/>
                  <a:pt x="186881" y="106299"/>
                </a:cubicBezTo>
                <a:lnTo>
                  <a:pt x="186881" y="108014"/>
                </a:lnTo>
                <a:lnTo>
                  <a:pt x="164592" y="108014"/>
                </a:lnTo>
                <a:cubicBezTo>
                  <a:pt x="159877" y="108014"/>
                  <a:pt x="156020" y="111871"/>
                  <a:pt x="156020" y="116586"/>
                </a:cubicBezTo>
                <a:cubicBezTo>
                  <a:pt x="156020" y="121301"/>
                  <a:pt x="159877" y="125159"/>
                  <a:pt x="164592" y="125159"/>
                </a:cubicBezTo>
                <a:lnTo>
                  <a:pt x="195453" y="125159"/>
                </a:lnTo>
                <a:lnTo>
                  <a:pt x="210498" y="125159"/>
                </a:lnTo>
                <a:cubicBezTo>
                  <a:pt x="207369" y="132317"/>
                  <a:pt x="203040" y="138832"/>
                  <a:pt x="197725" y="144447"/>
                </a:cubicBezTo>
                <a:lnTo>
                  <a:pt x="197510" y="144232"/>
                </a:lnTo>
                <a:lnTo>
                  <a:pt x="191252" y="137974"/>
                </a:lnTo>
                <a:cubicBezTo>
                  <a:pt x="187909" y="134631"/>
                  <a:pt x="182466" y="134631"/>
                  <a:pt x="179122" y="137974"/>
                </a:cubicBezTo>
                <a:cubicBezTo>
                  <a:pt x="175779" y="141318"/>
                  <a:pt x="175779" y="146761"/>
                  <a:pt x="179122" y="150104"/>
                </a:cubicBezTo>
                <a:lnTo>
                  <a:pt x="184309" y="155291"/>
                </a:lnTo>
                <a:cubicBezTo>
                  <a:pt x="181780" y="156834"/>
                  <a:pt x="179122" y="158248"/>
                  <a:pt x="176379" y="159491"/>
                </a:cubicBezTo>
                <a:lnTo>
                  <a:pt x="174836" y="160177"/>
                </a:lnTo>
                <a:cubicBezTo>
                  <a:pt x="170507" y="162106"/>
                  <a:pt x="168578" y="167164"/>
                  <a:pt x="170464" y="171493"/>
                </a:cubicBezTo>
                <a:cubicBezTo>
                  <a:pt x="172350" y="175822"/>
                  <a:pt x="177451" y="177751"/>
                  <a:pt x="181780" y="175865"/>
                </a:cubicBezTo>
                <a:lnTo>
                  <a:pt x="183323" y="175179"/>
                </a:lnTo>
                <a:cubicBezTo>
                  <a:pt x="188466" y="172907"/>
                  <a:pt x="193353" y="170121"/>
                  <a:pt x="197896" y="166864"/>
                </a:cubicBezTo>
                <a:cubicBezTo>
                  <a:pt x="199739" y="168150"/>
                  <a:pt x="201582" y="169350"/>
                  <a:pt x="203511" y="170507"/>
                </a:cubicBezTo>
                <a:lnTo>
                  <a:pt x="211612" y="175350"/>
                </a:lnTo>
                <a:cubicBezTo>
                  <a:pt x="215684" y="177794"/>
                  <a:pt x="220956" y="176465"/>
                  <a:pt x="223356" y="172393"/>
                </a:cubicBezTo>
                <a:cubicBezTo>
                  <a:pt x="225757" y="168321"/>
                  <a:pt x="224471" y="163049"/>
                  <a:pt x="220399" y="160649"/>
                </a:cubicBezTo>
                <a:lnTo>
                  <a:pt x="212298" y="155805"/>
                </a:lnTo>
                <a:cubicBezTo>
                  <a:pt x="211912" y="155591"/>
                  <a:pt x="211526" y="155334"/>
                  <a:pt x="211141" y="155119"/>
                </a:cubicBezTo>
                <a:cubicBezTo>
                  <a:pt x="218513" y="147061"/>
                  <a:pt x="224299" y="137589"/>
                  <a:pt x="228114" y="127087"/>
                </a:cubicBezTo>
                <a:lnTo>
                  <a:pt x="228886" y="125158"/>
                </a:lnTo>
                <a:lnTo>
                  <a:pt x="229743" y="125158"/>
                </a:lnTo>
                <a:cubicBezTo>
                  <a:pt x="234458" y="125158"/>
                  <a:pt x="238316" y="121301"/>
                  <a:pt x="238316" y="116586"/>
                </a:cubicBezTo>
                <a:cubicBezTo>
                  <a:pt x="238316" y="111871"/>
                  <a:pt x="234458" y="108013"/>
                  <a:pt x="229743" y="108013"/>
                </a:cubicBezTo>
                <a:lnTo>
                  <a:pt x="222885" y="108013"/>
                </a:lnTo>
                <a:lnTo>
                  <a:pt x="204026" y="108013"/>
                </a:lnTo>
                <a:lnTo>
                  <a:pt x="204026" y="106299"/>
                </a:lnTo>
                <a:cubicBezTo>
                  <a:pt x="204026" y="101584"/>
                  <a:pt x="200168" y="97726"/>
                  <a:pt x="195453" y="97726"/>
                </a:cubicBezTo>
                <a:lnTo>
                  <a:pt x="195453" y="9772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Define 15 vocabulary words.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Recall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role-playing exercises to apply vocabulary in real-life scenarios.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conversations that encourage the use of new words in context.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Practice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Familiarize yourself with common idiomatic expressions used in everyday conversations.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using phrasal verbs to enhance your spoken and written communication.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Idiomatic Usage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the meanings of word roots, prefixes, and suffixes to help understand unfamiliar words.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Break down complex words into manageable parts for easier comprehension.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Word Analysis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307" r="3530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Scenarios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Approach someone with a smile and say your name.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a unique fact about yourself to break the ice.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Introducing Yourself at a Party</a:t>
            </a:r>
            <a:endParaRPr lang="en-US" sz="1356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126873" y="227243"/>
                </a:moveTo>
                <a:cubicBezTo>
                  <a:pt x="137732" y="238958"/>
                  <a:pt x="156305" y="251460"/>
                  <a:pt x="182880" y="251460"/>
                </a:cubicBezTo>
                <a:cubicBezTo>
                  <a:pt x="209455" y="251460"/>
                  <a:pt x="228029" y="238958"/>
                  <a:pt x="238887" y="227243"/>
                </a:cubicBezTo>
                <a:cubicBezTo>
                  <a:pt x="245316" y="220313"/>
                  <a:pt x="256175" y="219813"/>
                  <a:pt x="263104" y="226243"/>
                </a:cubicBezTo>
                <a:cubicBezTo>
                  <a:pt x="270034" y="232672"/>
                  <a:pt x="270534" y="243530"/>
                  <a:pt x="264104" y="250460"/>
                </a:cubicBezTo>
                <a:cubicBezTo>
                  <a:pt x="248388" y="267462"/>
                  <a:pt x="221242" y="285750"/>
                  <a:pt x="182951" y="285750"/>
                </a:cubicBezTo>
                <a:cubicBezTo>
                  <a:pt x="144661" y="285750"/>
                  <a:pt x="117443" y="267533"/>
                  <a:pt x="101798" y="250460"/>
                </a:cubicBezTo>
                <a:cubicBezTo>
                  <a:pt x="95369" y="243530"/>
                  <a:pt x="95798" y="232672"/>
                  <a:pt x="102799" y="226243"/>
                </a:cubicBezTo>
                <a:cubicBezTo>
                  <a:pt x="109799" y="219813"/>
                  <a:pt x="120587" y="220242"/>
                  <a:pt x="127016" y="227243"/>
                </a:cubicBezTo>
                <a:lnTo>
                  <a:pt x="126873" y="227243"/>
                </a:lnTo>
                <a:moveTo>
                  <a:pt x="103156" y="148590"/>
                </a:moveTo>
                <a:cubicBezTo>
                  <a:pt x="103156" y="135965"/>
                  <a:pt x="113391" y="125730"/>
                  <a:pt x="126016" y="125730"/>
                </a:cubicBezTo>
                <a:cubicBezTo>
                  <a:pt x="138641" y="125730"/>
                  <a:pt x="148876" y="135965"/>
                  <a:pt x="148876" y="148590"/>
                </a:cubicBezTo>
                <a:cubicBezTo>
                  <a:pt x="148876" y="161215"/>
                  <a:pt x="138641" y="171450"/>
                  <a:pt x="126016" y="171450"/>
                </a:cubicBezTo>
                <a:cubicBezTo>
                  <a:pt x="113391" y="171450"/>
                  <a:pt x="103156" y="161215"/>
                  <a:pt x="103156" y="148590"/>
                </a:cubicBezTo>
                <a:moveTo>
                  <a:pt x="240316" y="125730"/>
                </a:moveTo>
                <a:cubicBezTo>
                  <a:pt x="252941" y="125730"/>
                  <a:pt x="263176" y="135965"/>
                  <a:pt x="263176" y="148590"/>
                </a:cubicBezTo>
                <a:cubicBezTo>
                  <a:pt x="263176" y="161215"/>
                  <a:pt x="252941" y="171450"/>
                  <a:pt x="240316" y="171450"/>
                </a:cubicBezTo>
                <a:cubicBezTo>
                  <a:pt x="227691" y="171450"/>
                  <a:pt x="217456" y="161215"/>
                  <a:pt x="217456" y="148590"/>
                </a:cubicBezTo>
                <a:cubicBezTo>
                  <a:pt x="217456" y="135965"/>
                  <a:pt x="227691" y="125730"/>
                  <a:pt x="240316" y="1257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 booking site or call the hotel to check availability.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your details and confirm your reservation.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Making a Hotel Reservation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8466" y="196556"/>
                </a:moveTo>
                <a:cubicBezTo>
                  <a:pt x="256750" y="191556"/>
                  <a:pt x="243177" y="194842"/>
                  <a:pt x="235105" y="204700"/>
                </a:cubicBezTo>
                <a:lnTo>
                  <a:pt x="211388" y="233704"/>
                </a:lnTo>
                <a:cubicBezTo>
                  <a:pt x="178526" y="214630"/>
                  <a:pt x="151094" y="187198"/>
                  <a:pt x="132021" y="154337"/>
                </a:cubicBezTo>
                <a:lnTo>
                  <a:pt x="160953" y="130691"/>
                </a:lnTo>
                <a:cubicBezTo>
                  <a:pt x="170811" y="122618"/>
                  <a:pt x="174169" y="109045"/>
                  <a:pt x="169097" y="97330"/>
                </a:cubicBezTo>
                <a:lnTo>
                  <a:pt x="134807" y="17320"/>
                </a:lnTo>
                <a:cubicBezTo>
                  <a:pt x="129449" y="4747"/>
                  <a:pt x="115947" y="-2254"/>
                  <a:pt x="102588" y="603"/>
                </a:cubicBezTo>
                <a:lnTo>
                  <a:pt x="22578" y="17748"/>
                </a:lnTo>
                <a:cubicBezTo>
                  <a:pt x="9434" y="20534"/>
                  <a:pt x="4" y="32179"/>
                  <a:pt x="4" y="45680"/>
                </a:cubicBezTo>
                <a:lnTo>
                  <a:pt x="4" y="45680"/>
                </a:lnTo>
                <a:cubicBezTo>
                  <a:pt x="4" y="210844"/>
                  <a:pt x="125163" y="346861"/>
                  <a:pt x="285825" y="363934"/>
                </a:cubicBezTo>
                <a:cubicBezTo>
                  <a:pt x="292826" y="364649"/>
                  <a:pt x="299827" y="365220"/>
                  <a:pt x="306971" y="365506"/>
                </a:cubicBezTo>
                <a:lnTo>
                  <a:pt x="306971" y="365506"/>
                </a:lnTo>
                <a:lnTo>
                  <a:pt x="307042" y="365506"/>
                </a:lnTo>
                <a:cubicBezTo>
                  <a:pt x="311400" y="365649"/>
                  <a:pt x="315686" y="365792"/>
                  <a:pt x="320044" y="365792"/>
                </a:cubicBezTo>
                <a:lnTo>
                  <a:pt x="320044" y="365792"/>
                </a:lnTo>
                <a:cubicBezTo>
                  <a:pt x="333546" y="365792"/>
                  <a:pt x="345190" y="356362"/>
                  <a:pt x="347976" y="343217"/>
                </a:cubicBezTo>
                <a:lnTo>
                  <a:pt x="365121" y="263207"/>
                </a:lnTo>
                <a:cubicBezTo>
                  <a:pt x="367979" y="249849"/>
                  <a:pt x="360978" y="236347"/>
                  <a:pt x="348405" y="230989"/>
                </a:cubicBezTo>
                <a:lnTo>
                  <a:pt x="268395" y="196699"/>
                </a:lnTo>
                <a:lnTo>
                  <a:pt x="268466" y="196556"/>
                </a:lnTo>
                <a:moveTo>
                  <a:pt x="315401" y="331430"/>
                </a:moveTo>
                <a:cubicBezTo>
                  <a:pt x="161310" y="328930"/>
                  <a:pt x="36794" y="204414"/>
                  <a:pt x="34365" y="50324"/>
                </a:cubicBezTo>
                <a:lnTo>
                  <a:pt x="105231" y="35108"/>
                </a:lnTo>
                <a:lnTo>
                  <a:pt x="135950" y="106831"/>
                </a:lnTo>
                <a:lnTo>
                  <a:pt x="110304" y="127833"/>
                </a:lnTo>
                <a:cubicBezTo>
                  <a:pt x="97302" y="138478"/>
                  <a:pt x="93944" y="156980"/>
                  <a:pt x="102374" y="171553"/>
                </a:cubicBezTo>
                <a:cubicBezTo>
                  <a:pt x="124448" y="209629"/>
                  <a:pt x="156166" y="241348"/>
                  <a:pt x="194243" y="263422"/>
                </a:cubicBezTo>
                <a:cubicBezTo>
                  <a:pt x="208816" y="271851"/>
                  <a:pt x="227318" y="268494"/>
                  <a:pt x="237962" y="255492"/>
                </a:cubicBezTo>
                <a:lnTo>
                  <a:pt x="258965" y="229846"/>
                </a:lnTo>
                <a:lnTo>
                  <a:pt x="330688" y="260564"/>
                </a:lnTo>
                <a:lnTo>
                  <a:pt x="315401" y="331430"/>
                </a:lnTo>
                <a:moveTo>
                  <a:pt x="34294" y="45680"/>
                </a:move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Greet the server and request the menu.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State your order clearly, including special requests.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Ordering Food at a Restaurant</a:t>
            </a:r>
            <a:endParaRPr lang="en-US" sz="1366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4618" y="30900"/>
                </a:moveTo>
                <a:cubicBezTo>
                  <a:pt x="292190" y="25185"/>
                  <a:pt x="293762" y="14469"/>
                  <a:pt x="288047" y="6897"/>
                </a:cubicBezTo>
                <a:cubicBezTo>
                  <a:pt x="282332" y="-676"/>
                  <a:pt x="271616" y="-2247"/>
                  <a:pt x="264044" y="3468"/>
                </a:cubicBezTo>
                <a:lnTo>
                  <a:pt x="176390" y="69190"/>
                </a:lnTo>
                <a:cubicBezTo>
                  <a:pt x="173247" y="71548"/>
                  <a:pt x="170246" y="74191"/>
                  <a:pt x="167389" y="76977"/>
                </a:cubicBezTo>
                <a:lnTo>
                  <a:pt x="166031" y="78334"/>
                </a:lnTo>
                <a:cubicBezTo>
                  <a:pt x="151172" y="93193"/>
                  <a:pt x="142814" y="113338"/>
                  <a:pt x="142814" y="134341"/>
                </a:cubicBezTo>
                <a:cubicBezTo>
                  <a:pt x="142814" y="151843"/>
                  <a:pt x="148601" y="168703"/>
                  <a:pt x="159102" y="182419"/>
                </a:cubicBezTo>
                <a:lnTo>
                  <a:pt x="5011" y="336509"/>
                </a:lnTo>
                <a:cubicBezTo>
                  <a:pt x="-1704" y="343224"/>
                  <a:pt x="-1704" y="354083"/>
                  <a:pt x="5011" y="360727"/>
                </a:cubicBezTo>
                <a:cubicBezTo>
                  <a:pt x="11726" y="367370"/>
                  <a:pt x="22585" y="367442"/>
                  <a:pt x="29229" y="360727"/>
                </a:cubicBezTo>
                <a:lnTo>
                  <a:pt x="183391" y="206636"/>
                </a:lnTo>
                <a:cubicBezTo>
                  <a:pt x="197107" y="217137"/>
                  <a:pt x="213966" y="222924"/>
                  <a:pt x="231468" y="222924"/>
                </a:cubicBezTo>
                <a:cubicBezTo>
                  <a:pt x="252471" y="222924"/>
                  <a:pt x="272616" y="214565"/>
                  <a:pt x="287475" y="199706"/>
                </a:cubicBezTo>
                <a:lnTo>
                  <a:pt x="288832" y="198349"/>
                </a:lnTo>
                <a:cubicBezTo>
                  <a:pt x="291618" y="195563"/>
                  <a:pt x="294262" y="192563"/>
                  <a:pt x="296619" y="189348"/>
                </a:cubicBezTo>
                <a:lnTo>
                  <a:pt x="362342" y="101694"/>
                </a:lnTo>
                <a:cubicBezTo>
                  <a:pt x="368057" y="94122"/>
                  <a:pt x="366485" y="83406"/>
                  <a:pt x="358913" y="77691"/>
                </a:cubicBezTo>
                <a:cubicBezTo>
                  <a:pt x="351340" y="71976"/>
                  <a:pt x="340625" y="73548"/>
                  <a:pt x="334910" y="81120"/>
                </a:cubicBezTo>
                <a:lnTo>
                  <a:pt x="269187" y="168774"/>
                </a:lnTo>
                <a:cubicBezTo>
                  <a:pt x="267758" y="170631"/>
                  <a:pt x="266258" y="172417"/>
                  <a:pt x="264615" y="174060"/>
                </a:cubicBezTo>
                <a:lnTo>
                  <a:pt x="263258" y="175418"/>
                </a:lnTo>
                <a:cubicBezTo>
                  <a:pt x="254828" y="183919"/>
                  <a:pt x="243398" y="188634"/>
                  <a:pt x="231468" y="188634"/>
                </a:cubicBezTo>
                <a:cubicBezTo>
                  <a:pt x="219538" y="188634"/>
                  <a:pt x="208108" y="183919"/>
                  <a:pt x="199678" y="175489"/>
                </a:cubicBezTo>
                <a:lnTo>
                  <a:pt x="195035" y="170846"/>
                </a:lnTo>
                <a:lnTo>
                  <a:pt x="195035" y="170846"/>
                </a:lnTo>
                <a:lnTo>
                  <a:pt x="195035" y="170846"/>
                </a:lnTo>
                <a:lnTo>
                  <a:pt x="190392" y="166202"/>
                </a:lnTo>
                <a:cubicBezTo>
                  <a:pt x="181890" y="157701"/>
                  <a:pt x="177176" y="146271"/>
                  <a:pt x="177176" y="134341"/>
                </a:cubicBezTo>
                <a:cubicBezTo>
                  <a:pt x="177176" y="122411"/>
                  <a:pt x="181890" y="110981"/>
                  <a:pt x="190320" y="102551"/>
                </a:cubicBezTo>
                <a:lnTo>
                  <a:pt x="191677" y="101194"/>
                </a:lnTo>
                <a:cubicBezTo>
                  <a:pt x="193320" y="99551"/>
                  <a:pt x="195106" y="97979"/>
                  <a:pt x="196964" y="96622"/>
                </a:cubicBezTo>
                <a:lnTo>
                  <a:pt x="284618" y="30900"/>
                </a:lnTo>
                <a:moveTo>
                  <a:pt x="326480" y="63618"/>
                </a:moveTo>
                <a:cubicBezTo>
                  <a:pt x="333195" y="56903"/>
                  <a:pt x="333195" y="46044"/>
                  <a:pt x="326480" y="39401"/>
                </a:cubicBezTo>
                <a:cubicBezTo>
                  <a:pt x="319765" y="32757"/>
                  <a:pt x="308906" y="32686"/>
                  <a:pt x="302263" y="39401"/>
                </a:cubicBezTo>
                <a:lnTo>
                  <a:pt x="219324" y="122197"/>
                </a:lnTo>
                <a:cubicBezTo>
                  <a:pt x="212609" y="128912"/>
                  <a:pt x="212609" y="139770"/>
                  <a:pt x="219324" y="146414"/>
                </a:cubicBezTo>
                <a:cubicBezTo>
                  <a:pt x="226039" y="153058"/>
                  <a:pt x="236897" y="153129"/>
                  <a:pt x="243541" y="146414"/>
                </a:cubicBezTo>
                <a:lnTo>
                  <a:pt x="326480" y="6361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 Starters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Painting is a passion of mine; I dedicate weekends to create art.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Gardening brings me peace as I nurture plants and watch them grow.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 Hobbies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34" y="184452"/>
                </a:moveTo>
                <a:cubicBezTo>
                  <a:pt x="331434" y="186380"/>
                  <a:pt x="330720" y="188166"/>
                  <a:pt x="328434" y="190167"/>
                </a:cubicBezTo>
                <a:cubicBezTo>
                  <a:pt x="325719" y="192381"/>
                  <a:pt x="321219" y="194310"/>
                  <a:pt x="315718" y="194310"/>
                </a:cubicBezTo>
                <a:lnTo>
                  <a:pt x="245709" y="194310"/>
                </a:lnTo>
                <a:cubicBezTo>
                  <a:pt x="207847" y="194310"/>
                  <a:pt x="177129" y="225028"/>
                  <a:pt x="177129" y="262890"/>
                </a:cubicBezTo>
                <a:cubicBezTo>
                  <a:pt x="177129" y="267748"/>
                  <a:pt x="177629" y="272463"/>
                  <a:pt x="178629" y="277035"/>
                </a:cubicBezTo>
                <a:cubicBezTo>
                  <a:pt x="180987" y="288250"/>
                  <a:pt x="185916" y="299252"/>
                  <a:pt x="188916" y="306038"/>
                </a:cubicBezTo>
                <a:lnTo>
                  <a:pt x="188916" y="306038"/>
                </a:lnTo>
                <a:cubicBezTo>
                  <a:pt x="189417" y="307181"/>
                  <a:pt x="189917" y="308181"/>
                  <a:pt x="190274" y="309110"/>
                </a:cubicBezTo>
                <a:cubicBezTo>
                  <a:pt x="193846" y="317325"/>
                  <a:pt x="194274" y="320111"/>
                  <a:pt x="194274" y="321326"/>
                </a:cubicBezTo>
                <a:cubicBezTo>
                  <a:pt x="194274" y="325112"/>
                  <a:pt x="192917" y="328112"/>
                  <a:pt x="191560" y="329755"/>
                </a:cubicBezTo>
                <a:cubicBezTo>
                  <a:pt x="190917" y="330541"/>
                  <a:pt x="190417" y="330898"/>
                  <a:pt x="190131" y="331041"/>
                </a:cubicBezTo>
                <a:cubicBezTo>
                  <a:pt x="189917" y="331184"/>
                  <a:pt x="189559" y="331256"/>
                  <a:pt x="188988" y="331327"/>
                </a:cubicBezTo>
                <a:cubicBezTo>
                  <a:pt x="186916" y="331399"/>
                  <a:pt x="184916" y="331470"/>
                  <a:pt x="182844" y="331470"/>
                </a:cubicBezTo>
                <a:cubicBezTo>
                  <a:pt x="100763" y="331470"/>
                  <a:pt x="34254" y="264962"/>
                  <a:pt x="34254" y="182880"/>
                </a:cubicBezTo>
                <a:cubicBezTo>
                  <a:pt x="34254" y="100798"/>
                  <a:pt x="100763" y="34290"/>
                  <a:pt x="182844" y="34290"/>
                </a:cubicBezTo>
                <a:cubicBezTo>
                  <a:pt x="264926" y="34290"/>
                  <a:pt x="331434" y="100798"/>
                  <a:pt x="331434" y="182880"/>
                </a:cubicBezTo>
                <a:cubicBezTo>
                  <a:pt x="331434" y="183380"/>
                  <a:pt x="331434" y="183880"/>
                  <a:pt x="331434" y="184452"/>
                </a:cubicBezTo>
                <a:lnTo>
                  <a:pt x="331434" y="184452"/>
                </a:lnTo>
                <a:moveTo>
                  <a:pt x="365724" y="184809"/>
                </a:moveTo>
                <a:cubicBezTo>
                  <a:pt x="365724" y="184166"/>
                  <a:pt x="365724" y="183523"/>
                  <a:pt x="365724" y="182880"/>
                </a:cubicBezTo>
                <a:cubicBezTo>
                  <a:pt x="365724" y="81867"/>
                  <a:pt x="283857" y="0"/>
                  <a:pt x="182844" y="0"/>
                </a:cubicBezTo>
                <a:cubicBezTo>
                  <a:pt x="81832" y="0"/>
                  <a:pt x="-36" y="81867"/>
                  <a:pt x="-36" y="182880"/>
                </a:cubicBezTo>
                <a:cubicBezTo>
                  <a:pt x="-36" y="283893"/>
                  <a:pt x="81832" y="365760"/>
                  <a:pt x="182844" y="365760"/>
                </a:cubicBezTo>
                <a:cubicBezTo>
                  <a:pt x="185345" y="365760"/>
                  <a:pt x="187916" y="365689"/>
                  <a:pt x="190417" y="365617"/>
                </a:cubicBezTo>
                <a:cubicBezTo>
                  <a:pt x="213134" y="364688"/>
                  <a:pt x="228564" y="344114"/>
                  <a:pt x="228564" y="321326"/>
                </a:cubicBezTo>
                <a:cubicBezTo>
                  <a:pt x="228564" y="310967"/>
                  <a:pt x="224207" y="301109"/>
                  <a:pt x="219920" y="291322"/>
                </a:cubicBezTo>
                <a:cubicBezTo>
                  <a:pt x="216849" y="284321"/>
                  <a:pt x="213705" y="277249"/>
                  <a:pt x="212205" y="269962"/>
                </a:cubicBezTo>
                <a:cubicBezTo>
                  <a:pt x="211705" y="267676"/>
                  <a:pt x="211491" y="265319"/>
                  <a:pt x="211491" y="262890"/>
                </a:cubicBezTo>
                <a:cubicBezTo>
                  <a:pt x="211491" y="243959"/>
                  <a:pt x="226850" y="228600"/>
                  <a:pt x="245781" y="228600"/>
                </a:cubicBezTo>
                <a:lnTo>
                  <a:pt x="315718" y="228600"/>
                </a:lnTo>
                <a:cubicBezTo>
                  <a:pt x="341793" y="228600"/>
                  <a:pt x="365510" y="210884"/>
                  <a:pt x="365796" y="184809"/>
                </a:cubicBezTo>
                <a:lnTo>
                  <a:pt x="365724" y="184809"/>
                </a:lnTo>
                <a:moveTo>
                  <a:pt x="114264" y="182880"/>
                </a:moveTo>
                <a:cubicBezTo>
                  <a:pt x="114264" y="170255"/>
                  <a:pt x="104029" y="160020"/>
                  <a:pt x="91404" y="160020"/>
                </a:cubicBezTo>
                <a:cubicBezTo>
                  <a:pt x="78779" y="160020"/>
                  <a:pt x="68544" y="170255"/>
                  <a:pt x="68544" y="182880"/>
                </a:cubicBezTo>
                <a:cubicBezTo>
                  <a:pt x="68544" y="195505"/>
                  <a:pt x="78779" y="205740"/>
                  <a:pt x="91404" y="205740"/>
                </a:cubicBezTo>
                <a:cubicBezTo>
                  <a:pt x="104029" y="205740"/>
                  <a:pt x="114264" y="195505"/>
                  <a:pt x="114264" y="182880"/>
                </a:cubicBezTo>
                <a:moveTo>
                  <a:pt x="114264" y="137160"/>
                </a:moveTo>
                <a:cubicBezTo>
                  <a:pt x="126889" y="137160"/>
                  <a:pt x="137124" y="126925"/>
                  <a:pt x="137124" y="114300"/>
                </a:cubicBezTo>
                <a:cubicBezTo>
                  <a:pt x="137124" y="101675"/>
                  <a:pt x="126889" y="91440"/>
                  <a:pt x="114264" y="91440"/>
                </a:cubicBezTo>
                <a:cubicBezTo>
                  <a:pt x="101639" y="91440"/>
                  <a:pt x="91404" y="101675"/>
                  <a:pt x="91404" y="114300"/>
                </a:cubicBezTo>
                <a:cubicBezTo>
                  <a:pt x="91404" y="126925"/>
                  <a:pt x="101639" y="137160"/>
                  <a:pt x="114264" y="137160"/>
                </a:cubicBezTo>
                <a:moveTo>
                  <a:pt x="205704" y="91440"/>
                </a:moveTo>
                <a:cubicBezTo>
                  <a:pt x="205704" y="78815"/>
                  <a:pt x="195469" y="68580"/>
                  <a:pt x="182844" y="68580"/>
                </a:cubicBezTo>
                <a:cubicBezTo>
                  <a:pt x="170219" y="68580"/>
                  <a:pt x="159984" y="78815"/>
                  <a:pt x="159984" y="91440"/>
                </a:cubicBezTo>
                <a:cubicBezTo>
                  <a:pt x="159984" y="104065"/>
                  <a:pt x="170219" y="114300"/>
                  <a:pt x="182844" y="114300"/>
                </a:cubicBezTo>
                <a:cubicBezTo>
                  <a:pt x="195469" y="114300"/>
                  <a:pt x="205704" y="104065"/>
                  <a:pt x="205704" y="91440"/>
                </a:cubicBezTo>
                <a:moveTo>
                  <a:pt x="251424" y="137160"/>
                </a:moveTo>
                <a:cubicBezTo>
                  <a:pt x="264049" y="137160"/>
                  <a:pt x="274284" y="126925"/>
                  <a:pt x="274284" y="114300"/>
                </a:cubicBezTo>
                <a:cubicBezTo>
                  <a:pt x="274284" y="101675"/>
                  <a:pt x="264049" y="91440"/>
                  <a:pt x="251424" y="91440"/>
                </a:cubicBezTo>
                <a:cubicBezTo>
                  <a:pt x="238799" y="91440"/>
                  <a:pt x="228564" y="101675"/>
                  <a:pt x="228564" y="114300"/>
                </a:cubicBezTo>
                <a:cubicBezTo>
                  <a:pt x="228564" y="126925"/>
                  <a:pt x="238799" y="137160"/>
                  <a:pt x="251424" y="1371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I've traveled to Japan and Italy, each offering unique cultural insights.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Meeting new people and trying local dishes made my trips memorable.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Travel Experiences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enjoy reading novels and watching films to relax.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Outdoor activities like hiking and biking refresh me.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Free Time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Summarize what the speaker has said to confirm your understanding.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Rephrase key points to ensure clarity and avoid miscommunication.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Paraphrase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Pose questions to clarify any uncertainties and demonstrate your interest.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open-ended questions to encourage deeper discussion.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Ask Questions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Maintain eye contact to show you are engaged in the conversation.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Nod occasionally to indicate understanding and attentiveness.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Eye Contact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and Intonation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audio and video resources to observe native speaker pronunciation.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Imitate the pronunciation and intonation patterns of proficient speakers.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Audio-Visual Modeling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Pay close attention to the rise and fall of your voice while speaking.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stress patterns to enhance clarity and expressiveness in speech.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Intonation Focus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433" y="187166"/>
                </a:moveTo>
                <a:cubicBezTo>
                  <a:pt x="44577" y="113871"/>
                  <a:pt x="107085" y="57150"/>
                  <a:pt x="182880" y="57150"/>
                </a:cubicBezTo>
                <a:cubicBezTo>
                  <a:pt x="258675" y="57150"/>
                  <a:pt x="321183" y="113871"/>
                  <a:pt x="330327" y="187166"/>
                </a:cubicBezTo>
                <a:cubicBezTo>
                  <a:pt x="323612" y="184380"/>
                  <a:pt x="316325" y="182880"/>
                  <a:pt x="308610" y="182880"/>
                </a:cubicBezTo>
                <a:cubicBezTo>
                  <a:pt x="289679" y="182880"/>
                  <a:pt x="274320" y="198239"/>
                  <a:pt x="274320" y="217170"/>
                </a:cubicBezTo>
                <a:lnTo>
                  <a:pt x="274320" y="308610"/>
                </a:lnTo>
                <a:cubicBezTo>
                  <a:pt x="274320" y="327541"/>
                  <a:pt x="289679" y="342900"/>
                  <a:pt x="308610" y="342900"/>
                </a:cubicBezTo>
                <a:cubicBezTo>
                  <a:pt x="340185" y="342900"/>
                  <a:pt x="365760" y="317325"/>
                  <a:pt x="365760" y="285750"/>
                </a:cubicBezTo>
                <a:lnTo>
                  <a:pt x="365760" y="262890"/>
                </a:lnTo>
                <a:lnTo>
                  <a:pt x="365760" y="240030"/>
                </a:lnTo>
                <a:lnTo>
                  <a:pt x="365760" y="205740"/>
                </a:lnTo>
                <a:cubicBezTo>
                  <a:pt x="365760" y="104727"/>
                  <a:pt x="283893" y="22860"/>
                  <a:pt x="182880" y="22860"/>
                </a:cubicBezTo>
                <a:cubicBezTo>
                  <a:pt x="81867" y="22860"/>
                  <a:pt x="0" y="104727"/>
                  <a:pt x="0" y="205740"/>
                </a:cubicBezTo>
                <a:lnTo>
                  <a:pt x="0" y="240030"/>
                </a:lnTo>
                <a:lnTo>
                  <a:pt x="0" y="262890"/>
                </a:lnTo>
                <a:lnTo>
                  <a:pt x="0" y="285750"/>
                </a:lnTo>
                <a:cubicBezTo>
                  <a:pt x="0" y="317325"/>
                  <a:pt x="25575" y="342900"/>
                  <a:pt x="57150" y="342900"/>
                </a:cubicBezTo>
                <a:cubicBezTo>
                  <a:pt x="76081" y="342900"/>
                  <a:pt x="91440" y="327541"/>
                  <a:pt x="91440" y="308610"/>
                </a:cubicBezTo>
                <a:lnTo>
                  <a:pt x="91440" y="217170"/>
                </a:lnTo>
                <a:cubicBezTo>
                  <a:pt x="91440" y="198239"/>
                  <a:pt x="76081" y="182880"/>
                  <a:pt x="57150" y="182880"/>
                </a:cubicBezTo>
                <a:cubicBezTo>
                  <a:pt x="49435" y="182880"/>
                  <a:pt x="42148" y="184380"/>
                  <a:pt x="35433" y="187166"/>
                </a:cubicBezTo>
                <a:lnTo>
                  <a:pt x="35433" y="187166"/>
                </a:lnTo>
                <a:moveTo>
                  <a:pt x="34290" y="240030"/>
                </a:moveTo>
                <a:cubicBezTo>
                  <a:pt x="34290" y="227386"/>
                  <a:pt x="44506" y="217170"/>
                  <a:pt x="57150" y="217170"/>
                </a:cubicBezTo>
                <a:lnTo>
                  <a:pt x="57150" y="308610"/>
                </a:lnTo>
                <a:cubicBezTo>
                  <a:pt x="44506" y="308610"/>
                  <a:pt x="34290" y="298394"/>
                  <a:pt x="34290" y="285750"/>
                </a:cubicBezTo>
                <a:lnTo>
                  <a:pt x="34290" y="262890"/>
                </a:lnTo>
                <a:lnTo>
                  <a:pt x="34290" y="240030"/>
                </a:lnTo>
                <a:moveTo>
                  <a:pt x="331470" y="240030"/>
                </a:moveTo>
                <a:lnTo>
                  <a:pt x="331470" y="262890"/>
                </a:lnTo>
                <a:lnTo>
                  <a:pt x="331470" y="285750"/>
                </a:lnTo>
                <a:cubicBezTo>
                  <a:pt x="331470" y="298394"/>
                  <a:pt x="321254" y="308610"/>
                  <a:pt x="308610" y="308610"/>
                </a:cubicBezTo>
                <a:lnTo>
                  <a:pt x="308610" y="217170"/>
                </a:lnTo>
                <a:cubicBezTo>
                  <a:pt x="321254" y="217170"/>
                  <a:pt x="331470" y="227386"/>
                  <a:pt x="331470" y="240030"/>
                </a:cubicBezTo>
                <a:lnTo>
                  <a:pt x="331470" y="24003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regular pronunciation exercises by repeating words and phrases.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Record your voice to track progress and identify areas for improvement.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Repetition Practice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Appropriateness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Adapting language based on the audience and situation ensures effective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Tailoring your message to fit the context can significantly improve engagement and understanding.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Adaptation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Being mindful of the distinction between formal and informal language is crucial in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the appropriate level of formality can enhance clarity and respect in interactions.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Awareness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the subtle differences in communication styles across cultures is essential.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nuances helps in building better relationships and avoiding misunderstandings.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Nuances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Fluency and Confidence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Receiving constructive feedback from peers enhances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Encouragement from others fosters a supportive atmosphere for growth.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Simulating real-life conversations prepares individuals for actual interactions.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for experimentation with language in a safe environment.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practice helps in building fluency over time.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boosts confidence by making speaking feel more natural.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Practice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Neglecting idioms can cause confusion in conversations.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Familiarity with colloquialisms is essential for fluency.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Ignoring Idioms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Insufficient practice hinders language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feedback accelerates improvement.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Lack of Practice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Relying too much on memorization limits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Contextual learning enhances language retention.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Memorization Pitfall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Self-assessment and peer feedback encourage reflection on language skills and promote improvement through constructive criticism.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Role-playing evaluates conversation skills through simulated interactions, focusing on fluency and confidence.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Evaluation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Vocabulary quizzes assess knowledge and help identify strengths and weaknesses in comprehension.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Quizzes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focus on idiomatic expressions to enrich language use.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introduce debating and storytelling to enhance conversation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Focus Areas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Continued practice is essential for long-term retention of vocabulary.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various exercises to reinforce and solidify vocabulary knowledge.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&amp; Retention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everyday conversations and role-playing to enhance communication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engaging activities to enhance vocabulary learning.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Support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language exchange programs to practice speaking with native speakers.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local or online communities for immersive conversation experiences.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Exchange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flashcards for quick vocabulary memorization and retention.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Worksheets help reinforce language skills through targeted practice.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Flashcards &amp; Worksheets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engaging language learning apps that offer interactive lessons.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Apps like Duolingo and Babbel adapt to various learning preferences.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Apps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Feedback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Modify learning approaches based on feedback and self-reflection.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new strategies to better align with learning objectives.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Strategy Adjustment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5" y="0"/>
                </a:moveTo>
                <a:cubicBezTo>
                  <a:pt x="195029" y="0"/>
                  <a:pt x="206888" y="1214"/>
                  <a:pt x="218461" y="3429"/>
                </a:cubicBezTo>
                <a:cubicBezTo>
                  <a:pt x="224104" y="4501"/>
                  <a:pt x="234034" y="7787"/>
                  <a:pt x="239463" y="17788"/>
                </a:cubicBezTo>
                <a:cubicBezTo>
                  <a:pt x="240892" y="20431"/>
                  <a:pt x="242035" y="23217"/>
                  <a:pt x="242749" y="26218"/>
                </a:cubicBezTo>
                <a:lnTo>
                  <a:pt x="249393" y="53721"/>
                </a:lnTo>
                <a:cubicBezTo>
                  <a:pt x="250393" y="57864"/>
                  <a:pt x="257394" y="61936"/>
                  <a:pt x="261466" y="60722"/>
                </a:cubicBezTo>
                <a:lnTo>
                  <a:pt x="288612" y="52721"/>
                </a:lnTo>
                <a:cubicBezTo>
                  <a:pt x="291470" y="51864"/>
                  <a:pt x="294399" y="51435"/>
                  <a:pt x="297328" y="51364"/>
                </a:cubicBezTo>
                <a:cubicBezTo>
                  <a:pt x="308829" y="51006"/>
                  <a:pt x="316616" y="58079"/>
                  <a:pt x="320402" y="62365"/>
                </a:cubicBezTo>
                <a:cubicBezTo>
                  <a:pt x="336190" y="80296"/>
                  <a:pt x="348334" y="101370"/>
                  <a:pt x="356049" y="124016"/>
                </a:cubicBezTo>
                <a:cubicBezTo>
                  <a:pt x="357907" y="129445"/>
                  <a:pt x="360050" y="139589"/>
                  <a:pt x="354120" y="149304"/>
                </a:cubicBezTo>
                <a:cubicBezTo>
                  <a:pt x="352549" y="151876"/>
                  <a:pt x="350620" y="154305"/>
                  <a:pt x="348405" y="156448"/>
                </a:cubicBezTo>
                <a:lnTo>
                  <a:pt x="327903" y="175951"/>
                </a:lnTo>
                <a:cubicBezTo>
                  <a:pt x="324902" y="178808"/>
                  <a:pt x="324902" y="187023"/>
                  <a:pt x="327903" y="189881"/>
                </a:cubicBezTo>
                <a:lnTo>
                  <a:pt x="348405" y="209383"/>
                </a:lnTo>
                <a:cubicBezTo>
                  <a:pt x="350620" y="211526"/>
                  <a:pt x="352549" y="213955"/>
                  <a:pt x="354120" y="216527"/>
                </a:cubicBezTo>
                <a:cubicBezTo>
                  <a:pt x="359978" y="226243"/>
                  <a:pt x="357835" y="236387"/>
                  <a:pt x="356049" y="241816"/>
                </a:cubicBezTo>
                <a:cubicBezTo>
                  <a:pt x="348334" y="264462"/>
                  <a:pt x="336190" y="285464"/>
                  <a:pt x="320402" y="303467"/>
                </a:cubicBezTo>
                <a:cubicBezTo>
                  <a:pt x="316616" y="307753"/>
                  <a:pt x="308758" y="314825"/>
                  <a:pt x="297328" y="314468"/>
                </a:cubicBezTo>
                <a:cubicBezTo>
                  <a:pt x="294399" y="314396"/>
                  <a:pt x="291470" y="313896"/>
                  <a:pt x="288612" y="313111"/>
                </a:cubicBezTo>
                <a:lnTo>
                  <a:pt x="261466" y="305038"/>
                </a:lnTo>
                <a:cubicBezTo>
                  <a:pt x="257394" y="303824"/>
                  <a:pt x="250393" y="307896"/>
                  <a:pt x="249393" y="312039"/>
                </a:cubicBezTo>
                <a:lnTo>
                  <a:pt x="242749" y="339542"/>
                </a:lnTo>
                <a:cubicBezTo>
                  <a:pt x="242035" y="342543"/>
                  <a:pt x="240892" y="345400"/>
                  <a:pt x="239463" y="347972"/>
                </a:cubicBezTo>
                <a:cubicBezTo>
                  <a:pt x="233962" y="357973"/>
                  <a:pt x="224033" y="361188"/>
                  <a:pt x="218461" y="362331"/>
                </a:cubicBezTo>
                <a:cubicBezTo>
                  <a:pt x="206888" y="364546"/>
                  <a:pt x="195029" y="365760"/>
                  <a:pt x="182885" y="365760"/>
                </a:cubicBezTo>
                <a:cubicBezTo>
                  <a:pt x="170740" y="365760"/>
                  <a:pt x="158882" y="364546"/>
                  <a:pt x="147309" y="362331"/>
                </a:cubicBezTo>
                <a:cubicBezTo>
                  <a:pt x="141665" y="361259"/>
                  <a:pt x="131735" y="357973"/>
                  <a:pt x="126306" y="347972"/>
                </a:cubicBezTo>
                <a:cubicBezTo>
                  <a:pt x="124877" y="345329"/>
                  <a:pt x="123734" y="342543"/>
                  <a:pt x="123020" y="339542"/>
                </a:cubicBezTo>
                <a:lnTo>
                  <a:pt x="116376" y="312039"/>
                </a:lnTo>
                <a:cubicBezTo>
                  <a:pt x="115376" y="307896"/>
                  <a:pt x="108375" y="303824"/>
                  <a:pt x="104303" y="305038"/>
                </a:cubicBezTo>
                <a:lnTo>
                  <a:pt x="77157" y="313039"/>
                </a:lnTo>
                <a:cubicBezTo>
                  <a:pt x="74300" y="313896"/>
                  <a:pt x="71371" y="314325"/>
                  <a:pt x="68442" y="314396"/>
                </a:cubicBezTo>
                <a:cubicBezTo>
                  <a:pt x="56940" y="314754"/>
                  <a:pt x="49154" y="307681"/>
                  <a:pt x="45367" y="303395"/>
                </a:cubicBezTo>
                <a:cubicBezTo>
                  <a:pt x="29651" y="285464"/>
                  <a:pt x="17435" y="264390"/>
                  <a:pt x="9720" y="241745"/>
                </a:cubicBezTo>
                <a:cubicBezTo>
                  <a:pt x="7863" y="236315"/>
                  <a:pt x="5720" y="226171"/>
                  <a:pt x="11649" y="216456"/>
                </a:cubicBezTo>
                <a:cubicBezTo>
                  <a:pt x="13221" y="213884"/>
                  <a:pt x="15149" y="211455"/>
                  <a:pt x="17364" y="209312"/>
                </a:cubicBezTo>
                <a:lnTo>
                  <a:pt x="37867" y="189809"/>
                </a:lnTo>
                <a:cubicBezTo>
                  <a:pt x="40867" y="186952"/>
                  <a:pt x="40867" y="178737"/>
                  <a:pt x="37867" y="175879"/>
                </a:cubicBezTo>
                <a:lnTo>
                  <a:pt x="17293" y="156377"/>
                </a:lnTo>
                <a:cubicBezTo>
                  <a:pt x="15078" y="154234"/>
                  <a:pt x="13149" y="151805"/>
                  <a:pt x="11578" y="149233"/>
                </a:cubicBezTo>
                <a:cubicBezTo>
                  <a:pt x="5720" y="139517"/>
                  <a:pt x="7863" y="129373"/>
                  <a:pt x="9720" y="124016"/>
                </a:cubicBezTo>
                <a:cubicBezTo>
                  <a:pt x="17435" y="101370"/>
                  <a:pt x="29580" y="80367"/>
                  <a:pt x="45367" y="62365"/>
                </a:cubicBezTo>
                <a:cubicBezTo>
                  <a:pt x="49154" y="58079"/>
                  <a:pt x="57012" y="51006"/>
                  <a:pt x="68442" y="51364"/>
                </a:cubicBezTo>
                <a:cubicBezTo>
                  <a:pt x="71371" y="51435"/>
                  <a:pt x="74300" y="51935"/>
                  <a:pt x="77157" y="52721"/>
                </a:cubicBezTo>
                <a:lnTo>
                  <a:pt x="104303" y="60722"/>
                </a:lnTo>
                <a:cubicBezTo>
                  <a:pt x="108375" y="61936"/>
                  <a:pt x="115376" y="57864"/>
                  <a:pt x="116376" y="53721"/>
                </a:cubicBezTo>
                <a:lnTo>
                  <a:pt x="123020" y="26218"/>
                </a:lnTo>
                <a:cubicBezTo>
                  <a:pt x="123734" y="23217"/>
                  <a:pt x="124877" y="20360"/>
                  <a:pt x="126306" y="17788"/>
                </a:cubicBezTo>
                <a:cubicBezTo>
                  <a:pt x="131807" y="7787"/>
                  <a:pt x="141737" y="4572"/>
                  <a:pt x="147309" y="3429"/>
                </a:cubicBezTo>
                <a:cubicBezTo>
                  <a:pt x="158882" y="1214"/>
                  <a:pt x="170740" y="0"/>
                  <a:pt x="182885" y="0"/>
                </a:cubicBezTo>
                <a:lnTo>
                  <a:pt x="182885" y="0"/>
                </a:lnTo>
                <a:moveTo>
                  <a:pt x="155810" y="36719"/>
                </a:moveTo>
                <a:lnTo>
                  <a:pt x="149738" y="61793"/>
                </a:lnTo>
                <a:cubicBezTo>
                  <a:pt x="144166" y="84868"/>
                  <a:pt x="117376" y="100298"/>
                  <a:pt x="94588" y="93655"/>
                </a:cubicBezTo>
                <a:lnTo>
                  <a:pt x="69942" y="86368"/>
                </a:lnTo>
                <a:cubicBezTo>
                  <a:pt x="58155" y="100155"/>
                  <a:pt x="48868" y="116157"/>
                  <a:pt x="42796" y="133302"/>
                </a:cubicBezTo>
                <a:lnTo>
                  <a:pt x="61512" y="151090"/>
                </a:lnTo>
                <a:cubicBezTo>
                  <a:pt x="78657" y="167378"/>
                  <a:pt x="78657" y="198382"/>
                  <a:pt x="61512" y="214670"/>
                </a:cubicBezTo>
                <a:lnTo>
                  <a:pt x="42796" y="232458"/>
                </a:lnTo>
                <a:cubicBezTo>
                  <a:pt x="48868" y="249603"/>
                  <a:pt x="58155" y="265605"/>
                  <a:pt x="69942" y="279392"/>
                </a:cubicBezTo>
                <a:lnTo>
                  <a:pt x="94659" y="272105"/>
                </a:lnTo>
                <a:cubicBezTo>
                  <a:pt x="117376" y="265390"/>
                  <a:pt x="144237" y="280892"/>
                  <a:pt x="149809" y="303967"/>
                </a:cubicBezTo>
                <a:lnTo>
                  <a:pt x="155881" y="329041"/>
                </a:lnTo>
                <a:cubicBezTo>
                  <a:pt x="173455" y="332256"/>
                  <a:pt x="192529" y="332256"/>
                  <a:pt x="210102" y="329041"/>
                </a:cubicBezTo>
                <a:lnTo>
                  <a:pt x="216175" y="303967"/>
                </a:lnTo>
                <a:cubicBezTo>
                  <a:pt x="221747" y="280892"/>
                  <a:pt x="248536" y="265462"/>
                  <a:pt x="271324" y="272105"/>
                </a:cubicBezTo>
                <a:lnTo>
                  <a:pt x="296042" y="279392"/>
                </a:lnTo>
                <a:cubicBezTo>
                  <a:pt x="307829" y="265605"/>
                  <a:pt x="317116" y="249603"/>
                  <a:pt x="323188" y="232458"/>
                </a:cubicBezTo>
                <a:lnTo>
                  <a:pt x="304471" y="214670"/>
                </a:lnTo>
                <a:cubicBezTo>
                  <a:pt x="287326" y="198382"/>
                  <a:pt x="287326" y="167378"/>
                  <a:pt x="304471" y="151090"/>
                </a:cubicBezTo>
                <a:lnTo>
                  <a:pt x="323188" y="133302"/>
                </a:lnTo>
                <a:cubicBezTo>
                  <a:pt x="317116" y="116157"/>
                  <a:pt x="307829" y="100155"/>
                  <a:pt x="296042" y="86368"/>
                </a:cubicBezTo>
                <a:lnTo>
                  <a:pt x="271324" y="93655"/>
                </a:lnTo>
                <a:cubicBezTo>
                  <a:pt x="248607" y="100370"/>
                  <a:pt x="221747" y="84868"/>
                  <a:pt x="216175" y="61793"/>
                </a:cubicBezTo>
                <a:lnTo>
                  <a:pt x="210102" y="36719"/>
                </a:lnTo>
                <a:cubicBezTo>
                  <a:pt x="192529" y="33504"/>
                  <a:pt x="173455" y="33504"/>
                  <a:pt x="155881" y="36719"/>
                </a:cubicBezTo>
                <a:lnTo>
                  <a:pt x="155810" y="36719"/>
                </a:lnTo>
                <a:moveTo>
                  <a:pt x="148595" y="182880"/>
                </a:moveTo>
                <a:cubicBezTo>
                  <a:pt x="148595" y="201818"/>
                  <a:pt x="163947" y="217170"/>
                  <a:pt x="182885" y="217170"/>
                </a:cubicBezTo>
                <a:cubicBezTo>
                  <a:pt x="201823" y="217170"/>
                  <a:pt x="217175" y="201818"/>
                  <a:pt x="217175" y="182880"/>
                </a:cubicBezTo>
                <a:cubicBezTo>
                  <a:pt x="217175" y="163942"/>
                  <a:pt x="201823" y="148590"/>
                  <a:pt x="182885" y="148590"/>
                </a:cubicBezTo>
                <a:cubicBezTo>
                  <a:pt x="163947" y="148590"/>
                  <a:pt x="148595" y="163942"/>
                  <a:pt x="148595" y="182880"/>
                </a:cubicBezTo>
                <a:lnTo>
                  <a:pt x="148595" y="182880"/>
                </a:lnTo>
                <a:moveTo>
                  <a:pt x="182885" y="251460"/>
                </a:moveTo>
                <a:cubicBezTo>
                  <a:pt x="145009" y="251460"/>
                  <a:pt x="114305" y="220756"/>
                  <a:pt x="114305" y="182880"/>
                </a:cubicBezTo>
                <a:cubicBezTo>
                  <a:pt x="114305" y="145004"/>
                  <a:pt x="145009" y="114300"/>
                  <a:pt x="182885" y="114300"/>
                </a:cubicBezTo>
                <a:cubicBezTo>
                  <a:pt x="220760" y="114300"/>
                  <a:pt x="251465" y="145004"/>
                  <a:pt x="251465" y="182880"/>
                </a:cubicBezTo>
                <a:cubicBezTo>
                  <a:pt x="251465" y="220756"/>
                  <a:pt x="220760" y="251460"/>
                  <a:pt x="182885" y="2514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Gather constructive feedback from classmates and instructors.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insights to enhance understanding and performance.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Insights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current achievements against set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specific areas that require improvement.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Progress Review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557" r="3355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communication is key to success in all areas of life.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expression of thoughts fosters better relationships and understanding.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Success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 motivated and engaged through interactive and fun activities.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Incorporating games and discussions can make learning enjoyable.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Strategies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Building vocabulary and conversation skills takes time and practice.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 exposure to new words enhances understanding and usage.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Growth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Vocabulary for Effective Communication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630" r="336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 and Further Reading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Research studies highlight the effectiveness of role-playing in language acquisition.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role-play scenarios can improve speaking confidence and fluency.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Role-Playing Studies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Numerous online articles and blogs focus on vocabulary building techniques.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offer tips for enhancing conversation skills and expanding word knowledge.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Vocabulary Articles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language learning textbooks provide structured lessons and exercises.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often include grammar explanations, vocabulary lists, and practice activities.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Textbook Resources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2025-03-13T01:27:59Z</dcterms:created>
  <dcterms:modified xsi:type="dcterms:W3CDTF">2025-03-13T01:27:59Z</dcterms:modified>
</cp:coreProperties>
</file>