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9f5d3c9f2a81baeb19c34ec6b46c4831cc4621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80cc6c4f5b76293c71b434982c1b47dae5c08c8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a8304038b420727bb937fcc1c777dee4959599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286f4a575893e9dfab74aa62956119e9f9a070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8a1b17d9ea4744c5ed0bb30c000a462bc0f138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858e86a50575217e786251cd599170e6c19dc9a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369f3ccffd6ef778f7f4bcbdb5e578ac16ba5b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cb8a0c841e3d756c97828d56972240a96c7ab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4c15511f674e7e29d0a8df5bb9dd9c75e807bca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39d5d329d4a8c9fe45936a5caa17720efc2280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c12ee95f3e0fb046a1bafff3539f91255b34358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f9fff72313862e7418aa629abd29e53352536a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81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the Foundations of Language: Nouns and Verbs</a:t>
            </a:r>
            <a:endParaRPr lang="en-US" sz="4881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custGeom>
            <a:avLst/>
            <a:gdLst/>
            <a:ahLst/>
            <a:cxnLst/>
            <a:rect l="l" t="t" r="r" b="b"/>
            <a:pathLst>
              <a:path w="7182195" h="1027077">
                <a:moveTo>
                  <a:pt x="0" y="1027077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1027077"/>
                </a:lnTo>
                <a:lnTo>
                  <a:pt x="0" y="10270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Comprehensive Guide to Understanding and Teaching Essential Grammar Concepts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Nouns and Verbs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What is a Noun?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What is a Verb?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Noun and Verb Relationships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Sentence Structure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Common Errors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Practice Exercises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Assessment and Evaluation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 Engagement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Safety Considerations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Key Takeaways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Teaching Tips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Homework Assignments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Example Questions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1133" b="113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Nouns are the names of people, places, things, or concepts that populate our world.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Verbs are the dynamic forces that describe actions, states, or occurrences, bringing our sentences to life.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Definitions and Roles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818" y="20976"/>
                </a:moveTo>
                <a:cubicBezTo>
                  <a:pt x="179835" y="15940"/>
                  <a:pt x="171691" y="15886"/>
                  <a:pt x="166655" y="20869"/>
                </a:cubicBezTo>
                <a:cubicBezTo>
                  <a:pt x="161618" y="25851"/>
                  <a:pt x="161565" y="33995"/>
                  <a:pt x="166548" y="39032"/>
                </a:cubicBezTo>
                <a:lnTo>
                  <a:pt x="234967" y="108308"/>
                </a:lnTo>
                <a:cubicBezTo>
                  <a:pt x="253130" y="126685"/>
                  <a:pt x="253130" y="156207"/>
                  <a:pt x="234967" y="174584"/>
                </a:cubicBezTo>
                <a:lnTo>
                  <a:pt x="175013" y="235288"/>
                </a:lnTo>
                <a:cubicBezTo>
                  <a:pt x="170030" y="240325"/>
                  <a:pt x="170084" y="248468"/>
                  <a:pt x="175120" y="253451"/>
                </a:cubicBezTo>
                <a:cubicBezTo>
                  <a:pt x="180157" y="258434"/>
                  <a:pt x="188300" y="258380"/>
                  <a:pt x="193283" y="253344"/>
                </a:cubicBezTo>
                <a:lnTo>
                  <a:pt x="253291" y="192694"/>
                </a:lnTo>
                <a:cubicBezTo>
                  <a:pt x="281366" y="164297"/>
                  <a:pt x="281366" y="118649"/>
                  <a:pt x="253291" y="90252"/>
                </a:cubicBezTo>
                <a:lnTo>
                  <a:pt x="184818" y="20976"/>
                </a:lnTo>
                <a:moveTo>
                  <a:pt x="130007" y="27191"/>
                </a:moveTo>
                <a:cubicBezTo>
                  <a:pt x="123578" y="20762"/>
                  <a:pt x="114845" y="17172"/>
                  <a:pt x="105736" y="17172"/>
                </a:cubicBezTo>
                <a:lnTo>
                  <a:pt x="25691" y="17172"/>
                </a:lnTo>
                <a:cubicBezTo>
                  <a:pt x="11493" y="17172"/>
                  <a:pt x="-27" y="28691"/>
                  <a:pt x="-27" y="42889"/>
                </a:cubicBezTo>
                <a:lnTo>
                  <a:pt x="-27" y="122989"/>
                </a:lnTo>
                <a:cubicBezTo>
                  <a:pt x="-27" y="132097"/>
                  <a:pt x="3563" y="140830"/>
                  <a:pt x="9992" y="147260"/>
                </a:cubicBezTo>
                <a:lnTo>
                  <a:pt x="100004" y="237271"/>
                </a:lnTo>
                <a:cubicBezTo>
                  <a:pt x="113398" y="250665"/>
                  <a:pt x="135097" y="250665"/>
                  <a:pt x="148492" y="237271"/>
                </a:cubicBezTo>
                <a:lnTo>
                  <a:pt x="220018" y="165744"/>
                </a:lnTo>
                <a:cubicBezTo>
                  <a:pt x="233413" y="152349"/>
                  <a:pt x="233413" y="130650"/>
                  <a:pt x="220018" y="117256"/>
                </a:cubicBezTo>
                <a:lnTo>
                  <a:pt x="130007" y="27245"/>
                </a:lnTo>
                <a:lnTo>
                  <a:pt x="130007" y="27191"/>
                </a:lnTo>
                <a:moveTo>
                  <a:pt x="25691" y="42889"/>
                </a:moveTo>
                <a:lnTo>
                  <a:pt x="105790" y="42889"/>
                </a:lnTo>
                <a:cubicBezTo>
                  <a:pt x="108040" y="42889"/>
                  <a:pt x="110237" y="43800"/>
                  <a:pt x="111844" y="45407"/>
                </a:cubicBezTo>
                <a:lnTo>
                  <a:pt x="201856" y="135419"/>
                </a:lnTo>
                <a:cubicBezTo>
                  <a:pt x="205178" y="138741"/>
                  <a:pt x="205178" y="144206"/>
                  <a:pt x="201856" y="147527"/>
                </a:cubicBezTo>
                <a:lnTo>
                  <a:pt x="130329" y="219054"/>
                </a:lnTo>
                <a:cubicBezTo>
                  <a:pt x="127007" y="222376"/>
                  <a:pt x="121542" y="222376"/>
                  <a:pt x="118220" y="219054"/>
                </a:cubicBezTo>
                <a:lnTo>
                  <a:pt x="28209" y="129043"/>
                </a:lnTo>
                <a:cubicBezTo>
                  <a:pt x="26602" y="127436"/>
                  <a:pt x="25691" y="125239"/>
                  <a:pt x="25691" y="122989"/>
                </a:cubicBezTo>
                <a:lnTo>
                  <a:pt x="25691" y="42889"/>
                </a:lnTo>
                <a:moveTo>
                  <a:pt x="77126" y="77179"/>
                </a:moveTo>
                <a:cubicBezTo>
                  <a:pt x="77126" y="67710"/>
                  <a:pt x="69450" y="60034"/>
                  <a:pt x="59981" y="60034"/>
                </a:cubicBezTo>
                <a:cubicBezTo>
                  <a:pt x="50512" y="60034"/>
                  <a:pt x="42836" y="67710"/>
                  <a:pt x="42836" y="77179"/>
                </a:cubicBezTo>
                <a:cubicBezTo>
                  <a:pt x="42836" y="86648"/>
                  <a:pt x="50512" y="94324"/>
                  <a:pt x="59981" y="94324"/>
                </a:cubicBezTo>
                <a:cubicBezTo>
                  <a:pt x="69450" y="94324"/>
                  <a:pt x="77126" y="86648"/>
                  <a:pt x="77126" y="77179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nouns and verbs is key to expressing thoughts clearly and effectively.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Consider how these elements shape our interactions and understanding.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Communication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" y="54864"/>
                </a:moveTo>
                <a:cubicBezTo>
                  <a:pt x="12302" y="54864"/>
                  <a:pt x="0" y="67166"/>
                  <a:pt x="0" y="82296"/>
                </a:cubicBezTo>
                <a:lnTo>
                  <a:pt x="0" y="192024"/>
                </a:lnTo>
                <a:cubicBezTo>
                  <a:pt x="0" y="207154"/>
                  <a:pt x="12302" y="219456"/>
                  <a:pt x="27432" y="219456"/>
                </a:cubicBezTo>
                <a:lnTo>
                  <a:pt x="116586" y="219456"/>
                </a:lnTo>
                <a:lnTo>
                  <a:pt x="130302" y="219456"/>
                </a:lnTo>
                <a:lnTo>
                  <a:pt x="137160" y="219456"/>
                </a:lnTo>
                <a:lnTo>
                  <a:pt x="246888" y="219456"/>
                </a:lnTo>
                <a:cubicBezTo>
                  <a:pt x="262018" y="219456"/>
                  <a:pt x="274320" y="207154"/>
                  <a:pt x="274320" y="192024"/>
                </a:cubicBezTo>
                <a:lnTo>
                  <a:pt x="274320" y="82296"/>
                </a:lnTo>
                <a:cubicBezTo>
                  <a:pt x="274320" y="67166"/>
                  <a:pt x="262018" y="54864"/>
                  <a:pt x="246888" y="54864"/>
                </a:cubicBezTo>
                <a:lnTo>
                  <a:pt x="137160" y="54864"/>
                </a:lnTo>
                <a:lnTo>
                  <a:pt x="130302" y="54864"/>
                </a:lnTo>
                <a:lnTo>
                  <a:pt x="116586" y="54864"/>
                </a:lnTo>
                <a:lnTo>
                  <a:pt x="27432" y="54864"/>
                </a:lnTo>
                <a:moveTo>
                  <a:pt x="246888" y="75438"/>
                </a:moveTo>
                <a:cubicBezTo>
                  <a:pt x="250660" y="75438"/>
                  <a:pt x="253746" y="78524"/>
                  <a:pt x="253746" y="82296"/>
                </a:cubicBezTo>
                <a:lnTo>
                  <a:pt x="253746" y="192024"/>
                </a:lnTo>
                <a:cubicBezTo>
                  <a:pt x="253746" y="195796"/>
                  <a:pt x="250660" y="198882"/>
                  <a:pt x="246888" y="198882"/>
                </a:cubicBezTo>
                <a:lnTo>
                  <a:pt x="137160" y="198882"/>
                </a:lnTo>
                <a:lnTo>
                  <a:pt x="137160" y="75438"/>
                </a:lnTo>
                <a:lnTo>
                  <a:pt x="246888" y="75438"/>
                </a:lnTo>
                <a:moveTo>
                  <a:pt x="76424" y="102827"/>
                </a:moveTo>
                <a:lnTo>
                  <a:pt x="103856" y="164549"/>
                </a:lnTo>
                <a:cubicBezTo>
                  <a:pt x="105785" y="168878"/>
                  <a:pt x="103813" y="173936"/>
                  <a:pt x="99484" y="175865"/>
                </a:cubicBezTo>
                <a:cubicBezTo>
                  <a:pt x="95155" y="177794"/>
                  <a:pt x="90097" y="175822"/>
                  <a:pt x="88168" y="171493"/>
                </a:cubicBezTo>
                <a:lnTo>
                  <a:pt x="84353" y="162878"/>
                </a:lnTo>
                <a:lnTo>
                  <a:pt x="52807" y="162878"/>
                </a:lnTo>
                <a:lnTo>
                  <a:pt x="48992" y="171493"/>
                </a:lnTo>
                <a:cubicBezTo>
                  <a:pt x="47063" y="175822"/>
                  <a:pt x="42005" y="177751"/>
                  <a:pt x="37676" y="175865"/>
                </a:cubicBezTo>
                <a:cubicBezTo>
                  <a:pt x="33347" y="173979"/>
                  <a:pt x="31418" y="168878"/>
                  <a:pt x="33304" y="164549"/>
                </a:cubicBezTo>
                <a:lnTo>
                  <a:pt x="60736" y="102827"/>
                </a:lnTo>
                <a:cubicBezTo>
                  <a:pt x="62108" y="99741"/>
                  <a:pt x="65194" y="97727"/>
                  <a:pt x="68580" y="97727"/>
                </a:cubicBezTo>
                <a:cubicBezTo>
                  <a:pt x="71966" y="97727"/>
                  <a:pt x="75052" y="99741"/>
                  <a:pt x="76424" y="102827"/>
                </a:cubicBezTo>
                <a:lnTo>
                  <a:pt x="76424" y="102827"/>
                </a:lnTo>
                <a:moveTo>
                  <a:pt x="76724" y="145733"/>
                </a:moveTo>
                <a:lnTo>
                  <a:pt x="68580" y="127387"/>
                </a:lnTo>
                <a:lnTo>
                  <a:pt x="60436" y="145733"/>
                </a:lnTo>
                <a:lnTo>
                  <a:pt x="76724" y="145733"/>
                </a:lnTo>
                <a:moveTo>
                  <a:pt x="195453" y="97727"/>
                </a:moveTo>
                <a:cubicBezTo>
                  <a:pt x="190738" y="97727"/>
                  <a:pt x="186881" y="101584"/>
                  <a:pt x="186881" y="106299"/>
                </a:cubicBezTo>
                <a:lnTo>
                  <a:pt x="186881" y="108014"/>
                </a:lnTo>
                <a:lnTo>
                  <a:pt x="164592" y="108014"/>
                </a:lnTo>
                <a:cubicBezTo>
                  <a:pt x="159877" y="108014"/>
                  <a:pt x="156020" y="111871"/>
                  <a:pt x="156020" y="116586"/>
                </a:cubicBezTo>
                <a:cubicBezTo>
                  <a:pt x="156020" y="121301"/>
                  <a:pt x="159877" y="125159"/>
                  <a:pt x="164592" y="125159"/>
                </a:cubicBezTo>
                <a:lnTo>
                  <a:pt x="195453" y="125159"/>
                </a:lnTo>
                <a:lnTo>
                  <a:pt x="210498" y="125159"/>
                </a:lnTo>
                <a:cubicBezTo>
                  <a:pt x="207369" y="132317"/>
                  <a:pt x="203040" y="138832"/>
                  <a:pt x="197725" y="144447"/>
                </a:cubicBezTo>
                <a:lnTo>
                  <a:pt x="197510" y="144232"/>
                </a:lnTo>
                <a:lnTo>
                  <a:pt x="191252" y="137974"/>
                </a:lnTo>
                <a:cubicBezTo>
                  <a:pt x="187909" y="134631"/>
                  <a:pt x="182466" y="134631"/>
                  <a:pt x="179122" y="137974"/>
                </a:cubicBezTo>
                <a:cubicBezTo>
                  <a:pt x="175779" y="141318"/>
                  <a:pt x="175779" y="146761"/>
                  <a:pt x="179122" y="150104"/>
                </a:cubicBezTo>
                <a:lnTo>
                  <a:pt x="184309" y="155291"/>
                </a:lnTo>
                <a:cubicBezTo>
                  <a:pt x="181780" y="156834"/>
                  <a:pt x="179122" y="158248"/>
                  <a:pt x="176379" y="159491"/>
                </a:cubicBezTo>
                <a:lnTo>
                  <a:pt x="174836" y="160177"/>
                </a:lnTo>
                <a:cubicBezTo>
                  <a:pt x="170507" y="162106"/>
                  <a:pt x="168578" y="167164"/>
                  <a:pt x="170464" y="171493"/>
                </a:cubicBezTo>
                <a:cubicBezTo>
                  <a:pt x="172350" y="175822"/>
                  <a:pt x="177451" y="177751"/>
                  <a:pt x="181780" y="175865"/>
                </a:cubicBezTo>
                <a:lnTo>
                  <a:pt x="183323" y="175179"/>
                </a:lnTo>
                <a:cubicBezTo>
                  <a:pt x="188466" y="172907"/>
                  <a:pt x="193353" y="170121"/>
                  <a:pt x="197896" y="166864"/>
                </a:cubicBezTo>
                <a:cubicBezTo>
                  <a:pt x="199739" y="168150"/>
                  <a:pt x="201582" y="169350"/>
                  <a:pt x="203511" y="170507"/>
                </a:cubicBezTo>
                <a:lnTo>
                  <a:pt x="211612" y="175350"/>
                </a:lnTo>
                <a:cubicBezTo>
                  <a:pt x="215684" y="177794"/>
                  <a:pt x="220956" y="176465"/>
                  <a:pt x="223356" y="172393"/>
                </a:cubicBezTo>
                <a:cubicBezTo>
                  <a:pt x="225757" y="168321"/>
                  <a:pt x="224471" y="163049"/>
                  <a:pt x="220399" y="160649"/>
                </a:cubicBezTo>
                <a:lnTo>
                  <a:pt x="212298" y="155805"/>
                </a:lnTo>
                <a:cubicBezTo>
                  <a:pt x="211912" y="155591"/>
                  <a:pt x="211526" y="155334"/>
                  <a:pt x="211141" y="155119"/>
                </a:cubicBezTo>
                <a:cubicBezTo>
                  <a:pt x="218513" y="147061"/>
                  <a:pt x="224299" y="137589"/>
                  <a:pt x="228114" y="127087"/>
                </a:cubicBezTo>
                <a:lnTo>
                  <a:pt x="228886" y="125158"/>
                </a:lnTo>
                <a:lnTo>
                  <a:pt x="229743" y="125158"/>
                </a:lnTo>
                <a:cubicBezTo>
                  <a:pt x="234458" y="125158"/>
                  <a:pt x="238316" y="121301"/>
                  <a:pt x="238316" y="116586"/>
                </a:cubicBezTo>
                <a:cubicBezTo>
                  <a:pt x="238316" y="111871"/>
                  <a:pt x="234458" y="108013"/>
                  <a:pt x="229743" y="108013"/>
                </a:cubicBezTo>
                <a:lnTo>
                  <a:pt x="222885" y="108013"/>
                </a:lnTo>
                <a:lnTo>
                  <a:pt x="204026" y="108013"/>
                </a:lnTo>
                <a:lnTo>
                  <a:pt x="204026" y="106299"/>
                </a:lnTo>
                <a:cubicBezTo>
                  <a:pt x="204026" y="101584"/>
                  <a:pt x="200168" y="97726"/>
                  <a:pt x="195453" y="97726"/>
                </a:cubicBezTo>
                <a:lnTo>
                  <a:pt x="195453" y="9772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Nouns and verbs serve as the essential pillars of our linguistic structure.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Think of them as the bricks and mortar that build our sentences.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Foundation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Nouns and Verbs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51259" y="0"/>
            <a:ext cx="3240741" cy="6858000"/>
          </a:xfrm>
          <a:custGeom>
            <a:avLst/>
            <a:gdLst/>
            <a:ahLst/>
            <a:cxnLst/>
            <a:rect l="l" t="t" r="r" b="b"/>
            <a:pathLst>
              <a:path w="3240741" h="6858000">
                <a:moveTo>
                  <a:pt x="0" y="6858000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blipFill>
            <a:blip r:embed="rId1"/>
            <a:srcRect l="34255" r="342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book is a written work that can be fiction or non-fiction, often bound in pages.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city is a large human settlement with various buildings and infrastructure.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teacher is a person who imparts knowledge and skills to students.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89942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 Examples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410731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Proper Nouns: Specific names of individuals or locations, such as 'Alice' or 'Paris'.</a:t>
            </a:r>
            <a:endParaRPr lang="en-US" sz="1101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Common Nouns: General terms for a class of objects, like 'teacher' or 'city'.</a:t>
            </a:r>
            <a:endParaRPr lang="en-US" sz="1101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Concrete Nouns: Tangible items that can be perceived by the senses, e.g., 'book' or 'apple'.</a:t>
            </a:r>
            <a:endParaRPr lang="en-US" sz="1101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Abstract Nouns: Intangible concepts or ideas, such as 'freedom' or 'happiness'.</a:t>
            </a:r>
            <a:endParaRPr lang="en-US" sz="1101" dirty="0"/>
          </a:p>
        </p:txBody>
      </p:sp>
      <p:sp>
        <p:nvSpPr>
          <p:cNvPr id="7" name="Text 5"/>
          <p:cNvSpPr/>
          <p:nvPr/>
        </p:nvSpPr>
        <p:spPr>
          <a:xfrm>
            <a:off x="3410731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Nouns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noun names a person, place, or thing.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Nouns serve as the building blocks of sentences, identifying subjects and objects.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 Definition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89942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410731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9436" y="36576"/>
                </a:moveTo>
                <a:cubicBezTo>
                  <a:pt x="51835" y="36576"/>
                  <a:pt x="45720" y="42691"/>
                  <a:pt x="45720" y="50292"/>
                </a:cubicBezTo>
                <a:lnTo>
                  <a:pt x="45720" y="73152"/>
                </a:lnTo>
                <a:lnTo>
                  <a:pt x="41148" y="73152"/>
                </a:lnTo>
                <a:cubicBezTo>
                  <a:pt x="18402" y="73152"/>
                  <a:pt x="0" y="91554"/>
                  <a:pt x="0" y="114300"/>
                </a:cubicBezTo>
                <a:lnTo>
                  <a:pt x="0" y="288036"/>
                </a:lnTo>
                <a:cubicBezTo>
                  <a:pt x="0" y="310782"/>
                  <a:pt x="18402" y="329184"/>
                  <a:pt x="41148" y="329184"/>
                </a:cubicBezTo>
                <a:lnTo>
                  <a:pt x="137160" y="329184"/>
                </a:lnTo>
                <a:cubicBezTo>
                  <a:pt x="131445" y="321526"/>
                  <a:pt x="128016" y="312039"/>
                  <a:pt x="128016" y="301752"/>
                </a:cubicBezTo>
                <a:lnTo>
                  <a:pt x="41148" y="301752"/>
                </a:lnTo>
                <a:cubicBezTo>
                  <a:pt x="33547" y="301752"/>
                  <a:pt x="27432" y="295637"/>
                  <a:pt x="27432" y="288036"/>
                </a:cubicBezTo>
                <a:lnTo>
                  <a:pt x="27432" y="114300"/>
                </a:lnTo>
                <a:cubicBezTo>
                  <a:pt x="27432" y="106699"/>
                  <a:pt x="33547" y="100584"/>
                  <a:pt x="41148" y="100584"/>
                </a:cubicBezTo>
                <a:lnTo>
                  <a:pt x="45720" y="100584"/>
                </a:lnTo>
                <a:lnTo>
                  <a:pt x="73152" y="100584"/>
                </a:lnTo>
                <a:lnTo>
                  <a:pt x="100584" y="100584"/>
                </a:lnTo>
                <a:lnTo>
                  <a:pt x="128016" y="100584"/>
                </a:lnTo>
                <a:lnTo>
                  <a:pt x="128016" y="73152"/>
                </a:lnTo>
                <a:lnTo>
                  <a:pt x="128016" y="50292"/>
                </a:lnTo>
                <a:cubicBezTo>
                  <a:pt x="128016" y="42691"/>
                  <a:pt x="121901" y="36576"/>
                  <a:pt x="114300" y="36576"/>
                </a:cubicBezTo>
                <a:cubicBezTo>
                  <a:pt x="106699" y="36576"/>
                  <a:pt x="100584" y="42691"/>
                  <a:pt x="100584" y="50292"/>
                </a:cubicBezTo>
                <a:lnTo>
                  <a:pt x="100584" y="73152"/>
                </a:lnTo>
                <a:lnTo>
                  <a:pt x="73152" y="73152"/>
                </a:lnTo>
                <a:lnTo>
                  <a:pt x="73152" y="50292"/>
                </a:lnTo>
                <a:cubicBezTo>
                  <a:pt x="73152" y="42691"/>
                  <a:pt x="67037" y="36576"/>
                  <a:pt x="59436" y="36576"/>
                </a:cubicBezTo>
                <a:lnTo>
                  <a:pt x="59436" y="36576"/>
                </a:lnTo>
                <a:moveTo>
                  <a:pt x="265176" y="128016"/>
                </a:moveTo>
                <a:cubicBezTo>
                  <a:pt x="265176" y="143161"/>
                  <a:pt x="277463" y="155448"/>
                  <a:pt x="292608" y="155448"/>
                </a:cubicBezTo>
                <a:lnTo>
                  <a:pt x="329184" y="155448"/>
                </a:lnTo>
                <a:cubicBezTo>
                  <a:pt x="334213" y="155448"/>
                  <a:pt x="338328" y="159563"/>
                  <a:pt x="338328" y="164592"/>
                </a:cubicBezTo>
                <a:lnTo>
                  <a:pt x="338328" y="292608"/>
                </a:lnTo>
                <a:cubicBezTo>
                  <a:pt x="338328" y="297637"/>
                  <a:pt x="334213" y="301752"/>
                  <a:pt x="329184" y="301752"/>
                </a:cubicBezTo>
                <a:lnTo>
                  <a:pt x="256032" y="301752"/>
                </a:lnTo>
                <a:lnTo>
                  <a:pt x="182880" y="301752"/>
                </a:lnTo>
                <a:cubicBezTo>
                  <a:pt x="177851" y="301752"/>
                  <a:pt x="173736" y="297637"/>
                  <a:pt x="173736" y="292608"/>
                </a:cubicBezTo>
                <a:lnTo>
                  <a:pt x="173736" y="164592"/>
                </a:lnTo>
                <a:lnTo>
                  <a:pt x="173736" y="73152"/>
                </a:lnTo>
                <a:cubicBezTo>
                  <a:pt x="173736" y="68123"/>
                  <a:pt x="177851" y="64008"/>
                  <a:pt x="182880" y="64008"/>
                </a:cubicBezTo>
                <a:lnTo>
                  <a:pt x="256032" y="64008"/>
                </a:lnTo>
                <a:cubicBezTo>
                  <a:pt x="261061" y="64008"/>
                  <a:pt x="265176" y="68123"/>
                  <a:pt x="265176" y="73152"/>
                </a:cubicBezTo>
                <a:lnTo>
                  <a:pt x="265176" y="128016"/>
                </a:lnTo>
                <a:moveTo>
                  <a:pt x="292608" y="100584"/>
                </a:moveTo>
                <a:lnTo>
                  <a:pt x="292608" y="73152"/>
                </a:lnTo>
                <a:cubicBezTo>
                  <a:pt x="292608" y="52978"/>
                  <a:pt x="276206" y="36576"/>
                  <a:pt x="256032" y="36576"/>
                </a:cubicBezTo>
                <a:lnTo>
                  <a:pt x="182880" y="36576"/>
                </a:lnTo>
                <a:cubicBezTo>
                  <a:pt x="162706" y="36576"/>
                  <a:pt x="146304" y="52978"/>
                  <a:pt x="146304" y="73152"/>
                </a:cubicBezTo>
                <a:lnTo>
                  <a:pt x="146304" y="164592"/>
                </a:lnTo>
                <a:lnTo>
                  <a:pt x="146304" y="292608"/>
                </a:lnTo>
                <a:cubicBezTo>
                  <a:pt x="146304" y="312782"/>
                  <a:pt x="162706" y="329184"/>
                  <a:pt x="182880" y="329184"/>
                </a:cubicBezTo>
                <a:lnTo>
                  <a:pt x="256032" y="329184"/>
                </a:lnTo>
                <a:lnTo>
                  <a:pt x="329184" y="329184"/>
                </a:lnTo>
                <a:cubicBezTo>
                  <a:pt x="349358" y="329184"/>
                  <a:pt x="365760" y="312782"/>
                  <a:pt x="365760" y="292608"/>
                </a:cubicBezTo>
                <a:lnTo>
                  <a:pt x="365760" y="164592"/>
                </a:lnTo>
                <a:cubicBezTo>
                  <a:pt x="365760" y="144418"/>
                  <a:pt x="349358" y="128016"/>
                  <a:pt x="329184" y="128016"/>
                </a:cubicBezTo>
                <a:lnTo>
                  <a:pt x="320040" y="128016"/>
                </a:lnTo>
                <a:lnTo>
                  <a:pt x="292608" y="128016"/>
                </a:lnTo>
                <a:lnTo>
                  <a:pt x="292608" y="100584"/>
                </a:lnTo>
                <a:moveTo>
                  <a:pt x="201168" y="228600"/>
                </a:moveTo>
                <a:cubicBezTo>
                  <a:pt x="201168" y="233629"/>
                  <a:pt x="205283" y="237744"/>
                  <a:pt x="210312" y="237744"/>
                </a:cubicBezTo>
                <a:lnTo>
                  <a:pt x="228600" y="237744"/>
                </a:lnTo>
                <a:cubicBezTo>
                  <a:pt x="233629" y="237744"/>
                  <a:pt x="237744" y="233629"/>
                  <a:pt x="237744" y="228600"/>
                </a:cubicBezTo>
                <a:lnTo>
                  <a:pt x="237744" y="210312"/>
                </a:lnTo>
                <a:cubicBezTo>
                  <a:pt x="237744" y="205283"/>
                  <a:pt x="233629" y="201168"/>
                  <a:pt x="228600" y="201168"/>
                </a:cubicBezTo>
                <a:lnTo>
                  <a:pt x="210312" y="201168"/>
                </a:lnTo>
                <a:cubicBezTo>
                  <a:pt x="205283" y="201168"/>
                  <a:pt x="201168" y="205283"/>
                  <a:pt x="201168" y="210312"/>
                </a:cubicBezTo>
                <a:lnTo>
                  <a:pt x="201168" y="228600"/>
                </a:lnTo>
                <a:moveTo>
                  <a:pt x="210312" y="91440"/>
                </a:moveTo>
                <a:cubicBezTo>
                  <a:pt x="205283" y="91440"/>
                  <a:pt x="201168" y="95555"/>
                  <a:pt x="201168" y="100584"/>
                </a:cubicBezTo>
                <a:lnTo>
                  <a:pt x="201168" y="118872"/>
                </a:lnTo>
                <a:cubicBezTo>
                  <a:pt x="201168" y="123901"/>
                  <a:pt x="205283" y="128016"/>
                  <a:pt x="210312" y="128016"/>
                </a:cubicBezTo>
                <a:lnTo>
                  <a:pt x="228600" y="128016"/>
                </a:lnTo>
                <a:cubicBezTo>
                  <a:pt x="233629" y="128016"/>
                  <a:pt x="237744" y="123901"/>
                  <a:pt x="237744" y="118872"/>
                </a:cubicBezTo>
                <a:lnTo>
                  <a:pt x="237744" y="100584"/>
                </a:lnTo>
                <a:cubicBezTo>
                  <a:pt x="237744" y="95555"/>
                  <a:pt x="233629" y="91440"/>
                  <a:pt x="228600" y="91440"/>
                </a:cubicBezTo>
                <a:lnTo>
                  <a:pt x="210312" y="91440"/>
                </a:lnTo>
                <a:moveTo>
                  <a:pt x="201168" y="173736"/>
                </a:moveTo>
                <a:cubicBezTo>
                  <a:pt x="201168" y="178765"/>
                  <a:pt x="205283" y="182880"/>
                  <a:pt x="210312" y="182880"/>
                </a:cubicBezTo>
                <a:lnTo>
                  <a:pt x="228600" y="182880"/>
                </a:lnTo>
                <a:cubicBezTo>
                  <a:pt x="233629" y="182880"/>
                  <a:pt x="237744" y="178765"/>
                  <a:pt x="237744" y="173736"/>
                </a:cubicBezTo>
                <a:lnTo>
                  <a:pt x="237744" y="155448"/>
                </a:lnTo>
                <a:cubicBezTo>
                  <a:pt x="237744" y="150419"/>
                  <a:pt x="233629" y="146304"/>
                  <a:pt x="228600" y="146304"/>
                </a:cubicBezTo>
                <a:lnTo>
                  <a:pt x="210312" y="146304"/>
                </a:lnTo>
                <a:cubicBezTo>
                  <a:pt x="205283" y="146304"/>
                  <a:pt x="201168" y="150419"/>
                  <a:pt x="201168" y="155448"/>
                </a:cubicBezTo>
                <a:lnTo>
                  <a:pt x="201168" y="173736"/>
                </a:lnTo>
                <a:moveTo>
                  <a:pt x="283464" y="274320"/>
                </a:moveTo>
                <a:lnTo>
                  <a:pt x="301752" y="274320"/>
                </a:lnTo>
                <a:cubicBezTo>
                  <a:pt x="306781" y="274320"/>
                  <a:pt x="310896" y="270205"/>
                  <a:pt x="310896" y="265176"/>
                </a:cubicBezTo>
                <a:lnTo>
                  <a:pt x="310896" y="246888"/>
                </a:lnTo>
                <a:cubicBezTo>
                  <a:pt x="310896" y="241859"/>
                  <a:pt x="306781" y="237744"/>
                  <a:pt x="301752" y="237744"/>
                </a:cubicBezTo>
                <a:lnTo>
                  <a:pt x="283464" y="237744"/>
                </a:lnTo>
                <a:cubicBezTo>
                  <a:pt x="278435" y="237744"/>
                  <a:pt x="274320" y="241859"/>
                  <a:pt x="274320" y="246888"/>
                </a:cubicBezTo>
                <a:lnTo>
                  <a:pt x="274320" y="265176"/>
                </a:lnTo>
                <a:cubicBezTo>
                  <a:pt x="274320" y="270205"/>
                  <a:pt x="278435" y="274320"/>
                  <a:pt x="283464" y="274320"/>
                </a:cubicBezTo>
                <a:lnTo>
                  <a:pt x="283464" y="274320"/>
                </a:lnTo>
                <a:moveTo>
                  <a:pt x="274320" y="210312"/>
                </a:moveTo>
                <a:cubicBezTo>
                  <a:pt x="274320" y="215341"/>
                  <a:pt x="278435" y="219456"/>
                  <a:pt x="283464" y="219456"/>
                </a:cubicBezTo>
                <a:lnTo>
                  <a:pt x="301752" y="219456"/>
                </a:lnTo>
                <a:cubicBezTo>
                  <a:pt x="306781" y="219456"/>
                  <a:pt x="310896" y="215341"/>
                  <a:pt x="310896" y="210312"/>
                </a:cubicBezTo>
                <a:lnTo>
                  <a:pt x="310896" y="192024"/>
                </a:lnTo>
                <a:cubicBezTo>
                  <a:pt x="310896" y="186995"/>
                  <a:pt x="306781" y="182880"/>
                  <a:pt x="301752" y="182880"/>
                </a:cubicBezTo>
                <a:lnTo>
                  <a:pt x="283464" y="182880"/>
                </a:lnTo>
                <a:cubicBezTo>
                  <a:pt x="278435" y="182880"/>
                  <a:pt x="274320" y="186995"/>
                  <a:pt x="274320" y="192024"/>
                </a:cubicBezTo>
                <a:lnTo>
                  <a:pt x="274320" y="210312"/>
                </a:lnTo>
                <a:moveTo>
                  <a:pt x="64008" y="219456"/>
                </a:moveTo>
                <a:lnTo>
                  <a:pt x="82296" y="219456"/>
                </a:lnTo>
                <a:cubicBezTo>
                  <a:pt x="87325" y="219456"/>
                  <a:pt x="91440" y="215341"/>
                  <a:pt x="91440" y="210312"/>
                </a:cubicBezTo>
                <a:lnTo>
                  <a:pt x="91440" y="192024"/>
                </a:lnTo>
                <a:cubicBezTo>
                  <a:pt x="91440" y="186995"/>
                  <a:pt x="87325" y="182880"/>
                  <a:pt x="82296" y="182880"/>
                </a:cubicBezTo>
                <a:lnTo>
                  <a:pt x="64008" y="182880"/>
                </a:lnTo>
                <a:cubicBezTo>
                  <a:pt x="58979" y="182880"/>
                  <a:pt x="54864" y="186995"/>
                  <a:pt x="54864" y="192024"/>
                </a:cubicBezTo>
                <a:lnTo>
                  <a:pt x="54864" y="210312"/>
                </a:lnTo>
                <a:cubicBezTo>
                  <a:pt x="54864" y="215341"/>
                  <a:pt x="58979" y="219456"/>
                  <a:pt x="64008" y="219456"/>
                </a:cubicBezTo>
                <a:lnTo>
                  <a:pt x="64008" y="219456"/>
                </a:lnTo>
                <a:moveTo>
                  <a:pt x="54864" y="265176"/>
                </a:moveTo>
                <a:cubicBezTo>
                  <a:pt x="54864" y="270205"/>
                  <a:pt x="58979" y="274320"/>
                  <a:pt x="64008" y="274320"/>
                </a:cubicBezTo>
                <a:lnTo>
                  <a:pt x="82296" y="274320"/>
                </a:lnTo>
                <a:cubicBezTo>
                  <a:pt x="87325" y="274320"/>
                  <a:pt x="91440" y="270205"/>
                  <a:pt x="91440" y="265176"/>
                </a:cubicBezTo>
                <a:lnTo>
                  <a:pt x="91440" y="246888"/>
                </a:lnTo>
                <a:cubicBezTo>
                  <a:pt x="91440" y="241859"/>
                  <a:pt x="87325" y="237744"/>
                  <a:pt x="82296" y="237744"/>
                </a:cubicBezTo>
                <a:lnTo>
                  <a:pt x="64008" y="237744"/>
                </a:lnTo>
                <a:cubicBezTo>
                  <a:pt x="58979" y="237744"/>
                  <a:pt x="54864" y="241859"/>
                  <a:pt x="54864" y="246888"/>
                </a:cubicBezTo>
                <a:lnTo>
                  <a:pt x="54864" y="265176"/>
                </a:lnTo>
                <a:moveTo>
                  <a:pt x="64008" y="164592"/>
                </a:moveTo>
                <a:lnTo>
                  <a:pt x="82296" y="164592"/>
                </a:lnTo>
                <a:cubicBezTo>
                  <a:pt x="87325" y="164592"/>
                  <a:pt x="91440" y="160477"/>
                  <a:pt x="91440" y="155448"/>
                </a:cubicBezTo>
                <a:lnTo>
                  <a:pt x="91440" y="137160"/>
                </a:lnTo>
                <a:cubicBezTo>
                  <a:pt x="91440" y="132131"/>
                  <a:pt x="87325" y="128016"/>
                  <a:pt x="82296" y="128016"/>
                </a:cubicBezTo>
                <a:lnTo>
                  <a:pt x="64008" y="128016"/>
                </a:lnTo>
                <a:cubicBezTo>
                  <a:pt x="58979" y="128016"/>
                  <a:pt x="54864" y="132131"/>
                  <a:pt x="54864" y="137160"/>
                </a:cubicBezTo>
                <a:lnTo>
                  <a:pt x="54864" y="155448"/>
                </a:lnTo>
                <a:cubicBezTo>
                  <a:pt x="54864" y="160477"/>
                  <a:pt x="58979" y="164592"/>
                  <a:pt x="64008" y="164592"/>
                </a:cubicBezTo>
                <a:lnTo>
                  <a:pt x="64008" y="16459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26087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8582" y="34290"/>
                </a:moveTo>
                <a:cubicBezTo>
                  <a:pt x="148582" y="15352"/>
                  <a:pt x="163934" y="0"/>
                  <a:pt x="182872" y="0"/>
                </a:cubicBezTo>
                <a:cubicBezTo>
                  <a:pt x="201810" y="0"/>
                  <a:pt x="217162" y="15352"/>
                  <a:pt x="217162" y="34290"/>
                </a:cubicBezTo>
                <a:cubicBezTo>
                  <a:pt x="217162" y="53228"/>
                  <a:pt x="201810" y="68580"/>
                  <a:pt x="182872" y="68580"/>
                </a:cubicBezTo>
                <a:cubicBezTo>
                  <a:pt x="163934" y="68580"/>
                  <a:pt x="148582" y="53228"/>
                  <a:pt x="148582" y="34290"/>
                </a:cubicBezTo>
                <a:lnTo>
                  <a:pt x="148582" y="34290"/>
                </a:lnTo>
                <a:moveTo>
                  <a:pt x="171442" y="125801"/>
                </a:moveTo>
                <a:lnTo>
                  <a:pt x="171442" y="217170"/>
                </a:lnTo>
                <a:lnTo>
                  <a:pt x="194302" y="217170"/>
                </a:lnTo>
                <a:lnTo>
                  <a:pt x="194302" y="125801"/>
                </a:lnTo>
                <a:cubicBezTo>
                  <a:pt x="193802" y="125801"/>
                  <a:pt x="193231" y="125730"/>
                  <a:pt x="192659" y="125730"/>
                </a:cubicBezTo>
                <a:lnTo>
                  <a:pt x="173014" y="125730"/>
                </a:lnTo>
                <a:cubicBezTo>
                  <a:pt x="172443" y="125730"/>
                  <a:pt x="171942" y="125730"/>
                  <a:pt x="171371" y="125801"/>
                </a:cubicBezTo>
                <a:lnTo>
                  <a:pt x="171442" y="125801"/>
                </a:lnTo>
                <a:moveTo>
                  <a:pt x="171442" y="251460"/>
                </a:moveTo>
                <a:lnTo>
                  <a:pt x="171442" y="348615"/>
                </a:lnTo>
                <a:cubicBezTo>
                  <a:pt x="171442" y="358116"/>
                  <a:pt x="163799" y="365760"/>
                  <a:pt x="154297" y="365760"/>
                </a:cubicBezTo>
                <a:cubicBezTo>
                  <a:pt x="144796" y="365760"/>
                  <a:pt x="137152" y="358116"/>
                  <a:pt x="137152" y="348615"/>
                </a:cubicBezTo>
                <a:lnTo>
                  <a:pt x="137152" y="159734"/>
                </a:lnTo>
                <a:lnTo>
                  <a:pt x="106363" y="214170"/>
                </a:lnTo>
                <a:cubicBezTo>
                  <a:pt x="101719" y="222385"/>
                  <a:pt x="91218" y="225314"/>
                  <a:pt x="83003" y="220670"/>
                </a:cubicBezTo>
                <a:cubicBezTo>
                  <a:pt x="74787" y="216027"/>
                  <a:pt x="71859" y="205526"/>
                  <a:pt x="76502" y="197310"/>
                </a:cubicBezTo>
                <a:lnTo>
                  <a:pt x="118364" y="123373"/>
                </a:lnTo>
                <a:cubicBezTo>
                  <a:pt x="129509" y="103656"/>
                  <a:pt x="150440" y="91440"/>
                  <a:pt x="173085" y="91440"/>
                </a:cubicBezTo>
                <a:lnTo>
                  <a:pt x="192731" y="91440"/>
                </a:lnTo>
                <a:cubicBezTo>
                  <a:pt x="215376" y="91440"/>
                  <a:pt x="236308" y="103656"/>
                  <a:pt x="247452" y="123373"/>
                </a:cubicBezTo>
                <a:lnTo>
                  <a:pt x="289243" y="197310"/>
                </a:lnTo>
                <a:cubicBezTo>
                  <a:pt x="293886" y="205526"/>
                  <a:pt x="291029" y="216027"/>
                  <a:pt x="282742" y="220670"/>
                </a:cubicBezTo>
                <a:cubicBezTo>
                  <a:pt x="274455" y="225314"/>
                  <a:pt x="264025" y="222456"/>
                  <a:pt x="259382" y="214170"/>
                </a:cubicBezTo>
                <a:lnTo>
                  <a:pt x="228592" y="159734"/>
                </a:lnTo>
                <a:lnTo>
                  <a:pt x="228592" y="348615"/>
                </a:lnTo>
                <a:cubicBezTo>
                  <a:pt x="228592" y="358116"/>
                  <a:pt x="220949" y="365760"/>
                  <a:pt x="211447" y="365760"/>
                </a:cubicBezTo>
                <a:cubicBezTo>
                  <a:pt x="201946" y="365760"/>
                  <a:pt x="194302" y="358116"/>
                  <a:pt x="194302" y="348615"/>
                </a:cubicBezTo>
                <a:lnTo>
                  <a:pt x="194302" y="251460"/>
                </a:lnTo>
                <a:lnTo>
                  <a:pt x="171442" y="2514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a Noun?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2660" b="266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Verbs are categorized into action verbs, linking verbs, and helping verbs, each serving a distinct role in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Action verbs depict actions, linking verbs connect the subject to additional information, and helping verbs assist in forming verb tenses.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Verb Types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4" y="42863"/>
                </a:moveTo>
                <a:lnTo>
                  <a:pt x="175736" y="42863"/>
                </a:lnTo>
                <a:cubicBezTo>
                  <a:pt x="178094" y="42863"/>
                  <a:pt x="180023" y="44791"/>
                  <a:pt x="180023" y="47149"/>
                </a:cubicBezTo>
                <a:lnTo>
                  <a:pt x="180023" y="68580"/>
                </a:lnTo>
                <a:lnTo>
                  <a:pt x="94297" y="68580"/>
                </a:lnTo>
                <a:lnTo>
                  <a:pt x="94297" y="47149"/>
                </a:lnTo>
                <a:cubicBezTo>
                  <a:pt x="94297" y="44791"/>
                  <a:pt x="96226" y="42863"/>
                  <a:pt x="98584" y="42863"/>
                </a:cubicBezTo>
                <a:lnTo>
                  <a:pt x="98584" y="42863"/>
                </a:lnTo>
                <a:moveTo>
                  <a:pt x="68580" y="47149"/>
                </a:moveTo>
                <a:lnTo>
                  <a:pt x="68580" y="68580"/>
                </a:lnTo>
                <a:lnTo>
                  <a:pt x="53525" y="68580"/>
                </a:lnTo>
                <a:cubicBezTo>
                  <a:pt x="46720" y="68580"/>
                  <a:pt x="40184" y="71313"/>
                  <a:pt x="35362" y="76135"/>
                </a:cubicBezTo>
                <a:lnTo>
                  <a:pt x="7555" y="103888"/>
                </a:lnTo>
                <a:cubicBezTo>
                  <a:pt x="2733" y="108710"/>
                  <a:pt x="0" y="115247"/>
                  <a:pt x="0" y="122051"/>
                </a:cubicBezTo>
                <a:lnTo>
                  <a:pt x="0" y="175736"/>
                </a:lnTo>
                <a:lnTo>
                  <a:pt x="0" y="222885"/>
                </a:lnTo>
                <a:cubicBezTo>
                  <a:pt x="0" y="241798"/>
                  <a:pt x="15377" y="257175"/>
                  <a:pt x="34290" y="257175"/>
                </a:cubicBezTo>
                <a:lnTo>
                  <a:pt x="240030" y="257175"/>
                </a:lnTo>
                <a:cubicBezTo>
                  <a:pt x="258943" y="257175"/>
                  <a:pt x="274320" y="241798"/>
                  <a:pt x="274320" y="222885"/>
                </a:cubicBezTo>
                <a:lnTo>
                  <a:pt x="274320" y="175736"/>
                </a:lnTo>
                <a:lnTo>
                  <a:pt x="274320" y="122104"/>
                </a:lnTo>
                <a:cubicBezTo>
                  <a:pt x="274320" y="115300"/>
                  <a:pt x="271587" y="108763"/>
                  <a:pt x="266766" y="103941"/>
                </a:cubicBezTo>
                <a:lnTo>
                  <a:pt x="238958" y="76134"/>
                </a:lnTo>
                <a:cubicBezTo>
                  <a:pt x="234136" y="71312"/>
                  <a:pt x="227600" y="68580"/>
                  <a:pt x="220795" y="68580"/>
                </a:cubicBezTo>
                <a:lnTo>
                  <a:pt x="205740" y="68580"/>
                </a:lnTo>
                <a:lnTo>
                  <a:pt x="205740" y="47149"/>
                </a:lnTo>
                <a:cubicBezTo>
                  <a:pt x="205740" y="30593"/>
                  <a:pt x="192292" y="17145"/>
                  <a:pt x="175736" y="17145"/>
                </a:cubicBezTo>
                <a:lnTo>
                  <a:pt x="98584" y="17145"/>
                </a:lnTo>
                <a:cubicBezTo>
                  <a:pt x="82028" y="17145"/>
                  <a:pt x="68580" y="30593"/>
                  <a:pt x="68580" y="47149"/>
                </a:cubicBezTo>
                <a:lnTo>
                  <a:pt x="68580" y="47149"/>
                </a:lnTo>
                <a:moveTo>
                  <a:pt x="248603" y="162878"/>
                </a:moveTo>
                <a:lnTo>
                  <a:pt x="197168" y="162878"/>
                </a:lnTo>
                <a:lnTo>
                  <a:pt x="197168" y="154305"/>
                </a:lnTo>
                <a:cubicBezTo>
                  <a:pt x="197168" y="147179"/>
                  <a:pt x="191435" y="141446"/>
                  <a:pt x="184309" y="141446"/>
                </a:cubicBezTo>
                <a:cubicBezTo>
                  <a:pt x="177183" y="141446"/>
                  <a:pt x="171450" y="147179"/>
                  <a:pt x="171450" y="154305"/>
                </a:cubicBezTo>
                <a:lnTo>
                  <a:pt x="171450" y="162878"/>
                </a:lnTo>
                <a:lnTo>
                  <a:pt x="102870" y="162878"/>
                </a:lnTo>
                <a:lnTo>
                  <a:pt x="102870" y="154305"/>
                </a:lnTo>
                <a:cubicBezTo>
                  <a:pt x="102870" y="147179"/>
                  <a:pt x="97137" y="141446"/>
                  <a:pt x="90011" y="141446"/>
                </a:cubicBezTo>
                <a:cubicBezTo>
                  <a:pt x="82885" y="141446"/>
                  <a:pt x="77153" y="147179"/>
                  <a:pt x="77153" y="154305"/>
                </a:cubicBezTo>
                <a:lnTo>
                  <a:pt x="77153" y="162878"/>
                </a:lnTo>
                <a:lnTo>
                  <a:pt x="25718" y="162878"/>
                </a:lnTo>
                <a:lnTo>
                  <a:pt x="25718" y="122105"/>
                </a:lnTo>
                <a:lnTo>
                  <a:pt x="53525" y="94298"/>
                </a:lnTo>
                <a:lnTo>
                  <a:pt x="220796" y="94298"/>
                </a:lnTo>
                <a:lnTo>
                  <a:pt x="248603" y="122105"/>
                </a:lnTo>
                <a:lnTo>
                  <a:pt x="248603" y="162878"/>
                </a:lnTo>
                <a:moveTo>
                  <a:pt x="25718" y="188595"/>
                </a:moveTo>
                <a:lnTo>
                  <a:pt x="77153" y="188595"/>
                </a:lnTo>
                <a:lnTo>
                  <a:pt x="77153" y="197167"/>
                </a:lnTo>
                <a:cubicBezTo>
                  <a:pt x="77153" y="204293"/>
                  <a:pt x="82885" y="210026"/>
                  <a:pt x="90011" y="210026"/>
                </a:cubicBezTo>
                <a:cubicBezTo>
                  <a:pt x="97137" y="210026"/>
                  <a:pt x="102870" y="204293"/>
                  <a:pt x="102870" y="197167"/>
                </a:cubicBezTo>
                <a:lnTo>
                  <a:pt x="102870" y="188595"/>
                </a:lnTo>
                <a:lnTo>
                  <a:pt x="171450" y="188595"/>
                </a:lnTo>
                <a:lnTo>
                  <a:pt x="171450" y="197167"/>
                </a:lnTo>
                <a:cubicBezTo>
                  <a:pt x="171450" y="204293"/>
                  <a:pt x="177183" y="210026"/>
                  <a:pt x="184309" y="210026"/>
                </a:cubicBezTo>
                <a:cubicBezTo>
                  <a:pt x="191435" y="210026"/>
                  <a:pt x="197168" y="204293"/>
                  <a:pt x="197168" y="197167"/>
                </a:cubicBezTo>
                <a:lnTo>
                  <a:pt x="197168" y="188595"/>
                </a:lnTo>
                <a:lnTo>
                  <a:pt x="248603" y="188595"/>
                </a:lnTo>
                <a:lnTo>
                  <a:pt x="248603" y="222885"/>
                </a:lnTo>
                <a:cubicBezTo>
                  <a:pt x="248603" y="227600"/>
                  <a:pt x="244745" y="231458"/>
                  <a:pt x="240030" y="231458"/>
                </a:cubicBezTo>
                <a:lnTo>
                  <a:pt x="34290" y="231458"/>
                </a:lnTo>
                <a:cubicBezTo>
                  <a:pt x="29575" y="231458"/>
                  <a:pt x="25718" y="227600"/>
                  <a:pt x="25718" y="222885"/>
                </a:cubicBezTo>
                <a:lnTo>
                  <a:pt x="25718" y="18859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State indicators, such as 'is' and 'are', signify existence or condition, linking the subject to its state.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help describe the subject's current situation or identity.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State Indicators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731" y="141974"/>
                </a:moveTo>
                <a:cubicBezTo>
                  <a:pt x="272820" y="117886"/>
                  <a:pt x="272820" y="78838"/>
                  <a:pt x="248731" y="54749"/>
                </a:cubicBezTo>
                <a:cubicBezTo>
                  <a:pt x="225800" y="31818"/>
                  <a:pt x="188981" y="30575"/>
                  <a:pt x="164549" y="51963"/>
                </a:cubicBezTo>
                <a:lnTo>
                  <a:pt x="161935" y="54278"/>
                </a:lnTo>
                <a:cubicBezTo>
                  <a:pt x="157648" y="58007"/>
                  <a:pt x="157220" y="64522"/>
                  <a:pt x="160949" y="68808"/>
                </a:cubicBezTo>
                <a:cubicBezTo>
                  <a:pt x="164678" y="73094"/>
                  <a:pt x="171193" y="73523"/>
                  <a:pt x="175479" y="69794"/>
                </a:cubicBezTo>
                <a:lnTo>
                  <a:pt x="178094" y="67479"/>
                </a:lnTo>
                <a:cubicBezTo>
                  <a:pt x="194381" y="53249"/>
                  <a:pt x="218899" y="54063"/>
                  <a:pt x="234201" y="69365"/>
                </a:cubicBezTo>
                <a:cubicBezTo>
                  <a:pt x="250231" y="85396"/>
                  <a:pt x="250231" y="111413"/>
                  <a:pt x="234201" y="127487"/>
                </a:cubicBezTo>
                <a:lnTo>
                  <a:pt x="185637" y="176007"/>
                </a:lnTo>
                <a:cubicBezTo>
                  <a:pt x="169607" y="192038"/>
                  <a:pt x="143547" y="192038"/>
                  <a:pt x="127516" y="176007"/>
                </a:cubicBezTo>
                <a:cubicBezTo>
                  <a:pt x="112214" y="160705"/>
                  <a:pt x="111400" y="136188"/>
                  <a:pt x="125630" y="119900"/>
                </a:cubicBezTo>
                <a:lnTo>
                  <a:pt x="127645" y="117586"/>
                </a:lnTo>
                <a:cubicBezTo>
                  <a:pt x="131374" y="113299"/>
                  <a:pt x="130945" y="106827"/>
                  <a:pt x="126659" y="103055"/>
                </a:cubicBezTo>
                <a:cubicBezTo>
                  <a:pt x="122372" y="99283"/>
                  <a:pt x="115900" y="99755"/>
                  <a:pt x="112128" y="104041"/>
                </a:cubicBezTo>
                <a:lnTo>
                  <a:pt x="110114" y="106356"/>
                </a:lnTo>
                <a:cubicBezTo>
                  <a:pt x="88768" y="130787"/>
                  <a:pt x="90011" y="167606"/>
                  <a:pt x="112943" y="190538"/>
                </a:cubicBezTo>
                <a:cubicBezTo>
                  <a:pt x="137031" y="214626"/>
                  <a:pt x="176079" y="214626"/>
                  <a:pt x="200168" y="190538"/>
                </a:cubicBezTo>
                <a:lnTo>
                  <a:pt x="248731" y="141974"/>
                </a:lnTo>
                <a:moveTo>
                  <a:pt x="25589" y="132373"/>
                </a:moveTo>
                <a:cubicBezTo>
                  <a:pt x="1500" y="156462"/>
                  <a:pt x="1500" y="195510"/>
                  <a:pt x="25589" y="219556"/>
                </a:cubicBezTo>
                <a:cubicBezTo>
                  <a:pt x="48563" y="242530"/>
                  <a:pt x="85382" y="243730"/>
                  <a:pt x="109814" y="222342"/>
                </a:cubicBezTo>
                <a:lnTo>
                  <a:pt x="112428" y="220027"/>
                </a:lnTo>
                <a:cubicBezTo>
                  <a:pt x="116715" y="216298"/>
                  <a:pt x="117143" y="209783"/>
                  <a:pt x="113414" y="205497"/>
                </a:cubicBezTo>
                <a:cubicBezTo>
                  <a:pt x="109685" y="201210"/>
                  <a:pt x="103170" y="200782"/>
                  <a:pt x="98884" y="204511"/>
                </a:cubicBezTo>
                <a:lnTo>
                  <a:pt x="96269" y="206825"/>
                </a:lnTo>
                <a:cubicBezTo>
                  <a:pt x="79981" y="221056"/>
                  <a:pt x="55464" y="220241"/>
                  <a:pt x="40162" y="204939"/>
                </a:cubicBezTo>
                <a:cubicBezTo>
                  <a:pt x="24132" y="188909"/>
                  <a:pt x="24132" y="162891"/>
                  <a:pt x="40162" y="146818"/>
                </a:cubicBezTo>
                <a:lnTo>
                  <a:pt x="88725" y="98340"/>
                </a:lnTo>
                <a:cubicBezTo>
                  <a:pt x="104756" y="82310"/>
                  <a:pt x="130773" y="82310"/>
                  <a:pt x="146847" y="98340"/>
                </a:cubicBezTo>
                <a:cubicBezTo>
                  <a:pt x="162149" y="113642"/>
                  <a:pt x="162963" y="138160"/>
                  <a:pt x="148733" y="154447"/>
                </a:cubicBezTo>
                <a:lnTo>
                  <a:pt x="146418" y="157062"/>
                </a:lnTo>
                <a:cubicBezTo>
                  <a:pt x="142689" y="161348"/>
                  <a:pt x="143118" y="167820"/>
                  <a:pt x="147404" y="171592"/>
                </a:cubicBezTo>
                <a:cubicBezTo>
                  <a:pt x="151690" y="175364"/>
                  <a:pt x="158163" y="174893"/>
                  <a:pt x="161935" y="170607"/>
                </a:cubicBezTo>
                <a:lnTo>
                  <a:pt x="164249" y="167992"/>
                </a:lnTo>
                <a:cubicBezTo>
                  <a:pt x="185637" y="143560"/>
                  <a:pt x="184394" y="106741"/>
                  <a:pt x="161463" y="83767"/>
                </a:cubicBezTo>
                <a:cubicBezTo>
                  <a:pt x="137374" y="59678"/>
                  <a:pt x="98327" y="59678"/>
                  <a:pt x="74238" y="83767"/>
                </a:cubicBezTo>
                <a:lnTo>
                  <a:pt x="25589" y="13237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Verbs like running and jumping illustrate dynamic physical activities that convey movement.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action words are essential for expressing what subjects do in a sentence.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Action Words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4864" y="65151"/>
                </a:moveTo>
                <a:cubicBezTo>
                  <a:pt x="54864" y="51906"/>
                  <a:pt x="65622" y="41148"/>
                  <a:pt x="78867" y="41148"/>
                </a:cubicBezTo>
                <a:lnTo>
                  <a:pt x="85725" y="41148"/>
                </a:lnTo>
                <a:cubicBezTo>
                  <a:pt x="98970" y="41148"/>
                  <a:pt x="109728" y="51906"/>
                  <a:pt x="109728" y="65151"/>
                </a:cubicBezTo>
                <a:lnTo>
                  <a:pt x="109728" y="126873"/>
                </a:lnTo>
                <a:lnTo>
                  <a:pt x="164592" y="126873"/>
                </a:lnTo>
                <a:lnTo>
                  <a:pt x="164592" y="65151"/>
                </a:lnTo>
                <a:cubicBezTo>
                  <a:pt x="164592" y="51906"/>
                  <a:pt x="175350" y="41148"/>
                  <a:pt x="188595" y="41148"/>
                </a:cubicBezTo>
                <a:lnTo>
                  <a:pt x="195453" y="41148"/>
                </a:lnTo>
                <a:cubicBezTo>
                  <a:pt x="208698" y="41148"/>
                  <a:pt x="219456" y="51906"/>
                  <a:pt x="219456" y="65151"/>
                </a:cubicBezTo>
                <a:lnTo>
                  <a:pt x="219456" y="72009"/>
                </a:lnTo>
                <a:lnTo>
                  <a:pt x="229743" y="72009"/>
                </a:lnTo>
                <a:cubicBezTo>
                  <a:pt x="242988" y="72009"/>
                  <a:pt x="253746" y="82767"/>
                  <a:pt x="253746" y="96012"/>
                </a:cubicBezTo>
                <a:lnTo>
                  <a:pt x="253746" y="126873"/>
                </a:lnTo>
                <a:lnTo>
                  <a:pt x="264033" y="126873"/>
                </a:lnTo>
                <a:cubicBezTo>
                  <a:pt x="269734" y="126873"/>
                  <a:pt x="274320" y="131459"/>
                  <a:pt x="274320" y="137160"/>
                </a:cubicBezTo>
                <a:cubicBezTo>
                  <a:pt x="274320" y="142861"/>
                  <a:pt x="269734" y="147447"/>
                  <a:pt x="264033" y="147447"/>
                </a:cubicBezTo>
                <a:lnTo>
                  <a:pt x="253746" y="147447"/>
                </a:lnTo>
                <a:lnTo>
                  <a:pt x="253746" y="178308"/>
                </a:lnTo>
                <a:cubicBezTo>
                  <a:pt x="253746" y="191553"/>
                  <a:pt x="242988" y="202311"/>
                  <a:pt x="229743" y="202311"/>
                </a:cubicBezTo>
                <a:lnTo>
                  <a:pt x="219456" y="202311"/>
                </a:lnTo>
                <a:lnTo>
                  <a:pt x="219456" y="209169"/>
                </a:lnTo>
                <a:cubicBezTo>
                  <a:pt x="219456" y="222414"/>
                  <a:pt x="208698" y="233172"/>
                  <a:pt x="195453" y="233172"/>
                </a:cubicBezTo>
                <a:lnTo>
                  <a:pt x="188595" y="233172"/>
                </a:lnTo>
                <a:cubicBezTo>
                  <a:pt x="175350" y="233172"/>
                  <a:pt x="164592" y="222414"/>
                  <a:pt x="164592" y="209169"/>
                </a:cubicBezTo>
                <a:lnTo>
                  <a:pt x="164592" y="147447"/>
                </a:lnTo>
                <a:lnTo>
                  <a:pt x="109728" y="147447"/>
                </a:lnTo>
                <a:lnTo>
                  <a:pt x="109728" y="209169"/>
                </a:lnTo>
                <a:cubicBezTo>
                  <a:pt x="109728" y="222414"/>
                  <a:pt x="98970" y="233172"/>
                  <a:pt x="85725" y="233172"/>
                </a:cubicBezTo>
                <a:lnTo>
                  <a:pt x="78867" y="233172"/>
                </a:lnTo>
                <a:cubicBezTo>
                  <a:pt x="65622" y="233172"/>
                  <a:pt x="54864" y="222414"/>
                  <a:pt x="54864" y="209169"/>
                </a:cubicBezTo>
                <a:lnTo>
                  <a:pt x="54864" y="202311"/>
                </a:lnTo>
                <a:lnTo>
                  <a:pt x="44577" y="202311"/>
                </a:lnTo>
                <a:cubicBezTo>
                  <a:pt x="31332" y="202311"/>
                  <a:pt x="20574" y="191553"/>
                  <a:pt x="20574" y="178308"/>
                </a:cubicBezTo>
                <a:lnTo>
                  <a:pt x="20574" y="147447"/>
                </a:lnTo>
                <a:lnTo>
                  <a:pt x="10287" y="147447"/>
                </a:lnTo>
                <a:cubicBezTo>
                  <a:pt x="4586" y="147447"/>
                  <a:pt x="0" y="142861"/>
                  <a:pt x="0" y="137160"/>
                </a:cubicBezTo>
                <a:cubicBezTo>
                  <a:pt x="0" y="131459"/>
                  <a:pt x="4586" y="126873"/>
                  <a:pt x="10287" y="126873"/>
                </a:cubicBezTo>
                <a:lnTo>
                  <a:pt x="20574" y="126873"/>
                </a:lnTo>
                <a:lnTo>
                  <a:pt x="20574" y="96012"/>
                </a:lnTo>
                <a:cubicBezTo>
                  <a:pt x="20574" y="82767"/>
                  <a:pt x="31332" y="72009"/>
                  <a:pt x="44577" y="72009"/>
                </a:cubicBezTo>
                <a:lnTo>
                  <a:pt x="54864" y="72009"/>
                </a:lnTo>
                <a:lnTo>
                  <a:pt x="54864" y="65151"/>
                </a:lnTo>
                <a:moveTo>
                  <a:pt x="75438" y="72009"/>
                </a:moveTo>
                <a:lnTo>
                  <a:pt x="75438" y="82296"/>
                </a:lnTo>
                <a:lnTo>
                  <a:pt x="75438" y="192024"/>
                </a:lnTo>
                <a:lnTo>
                  <a:pt x="75438" y="202311"/>
                </a:lnTo>
                <a:lnTo>
                  <a:pt x="75438" y="209169"/>
                </a:lnTo>
                <a:cubicBezTo>
                  <a:pt x="75438" y="211055"/>
                  <a:pt x="76981" y="212598"/>
                  <a:pt x="78867" y="212598"/>
                </a:cubicBezTo>
                <a:lnTo>
                  <a:pt x="85725" y="212598"/>
                </a:lnTo>
                <a:cubicBezTo>
                  <a:pt x="87611" y="212598"/>
                  <a:pt x="89154" y="211055"/>
                  <a:pt x="89154" y="209169"/>
                </a:cubicBezTo>
                <a:lnTo>
                  <a:pt x="89154" y="65151"/>
                </a:lnTo>
                <a:cubicBezTo>
                  <a:pt x="89154" y="63265"/>
                  <a:pt x="87611" y="61722"/>
                  <a:pt x="85725" y="61722"/>
                </a:cubicBezTo>
                <a:lnTo>
                  <a:pt x="78867" y="61722"/>
                </a:lnTo>
                <a:cubicBezTo>
                  <a:pt x="76981" y="61722"/>
                  <a:pt x="75438" y="63265"/>
                  <a:pt x="75438" y="65151"/>
                </a:cubicBezTo>
                <a:lnTo>
                  <a:pt x="75438" y="72009"/>
                </a:lnTo>
                <a:moveTo>
                  <a:pt x="54864" y="92583"/>
                </a:moveTo>
                <a:lnTo>
                  <a:pt x="44577" y="92583"/>
                </a:lnTo>
                <a:cubicBezTo>
                  <a:pt x="42691" y="92583"/>
                  <a:pt x="41148" y="94126"/>
                  <a:pt x="41148" y="96012"/>
                </a:cubicBezTo>
                <a:lnTo>
                  <a:pt x="41148" y="178308"/>
                </a:lnTo>
                <a:cubicBezTo>
                  <a:pt x="41148" y="180194"/>
                  <a:pt x="42691" y="181737"/>
                  <a:pt x="44577" y="181737"/>
                </a:cubicBezTo>
                <a:lnTo>
                  <a:pt x="54864" y="181737"/>
                </a:lnTo>
                <a:lnTo>
                  <a:pt x="54864" y="92583"/>
                </a:lnTo>
                <a:moveTo>
                  <a:pt x="198882" y="192024"/>
                </a:moveTo>
                <a:lnTo>
                  <a:pt x="198882" y="82296"/>
                </a:lnTo>
                <a:lnTo>
                  <a:pt x="198882" y="72009"/>
                </a:lnTo>
                <a:lnTo>
                  <a:pt x="198882" y="65151"/>
                </a:lnTo>
                <a:cubicBezTo>
                  <a:pt x="198882" y="63265"/>
                  <a:pt x="197339" y="61722"/>
                  <a:pt x="195453" y="61722"/>
                </a:cubicBezTo>
                <a:lnTo>
                  <a:pt x="188595" y="61722"/>
                </a:lnTo>
                <a:cubicBezTo>
                  <a:pt x="186709" y="61722"/>
                  <a:pt x="185166" y="63265"/>
                  <a:pt x="185166" y="65151"/>
                </a:cubicBezTo>
                <a:lnTo>
                  <a:pt x="185166" y="209169"/>
                </a:lnTo>
                <a:cubicBezTo>
                  <a:pt x="185166" y="211055"/>
                  <a:pt x="186709" y="212598"/>
                  <a:pt x="188595" y="212598"/>
                </a:cubicBezTo>
                <a:lnTo>
                  <a:pt x="195453" y="212598"/>
                </a:lnTo>
                <a:cubicBezTo>
                  <a:pt x="197339" y="212598"/>
                  <a:pt x="198882" y="211055"/>
                  <a:pt x="198882" y="209169"/>
                </a:cubicBezTo>
                <a:lnTo>
                  <a:pt x="198882" y="202311"/>
                </a:lnTo>
                <a:lnTo>
                  <a:pt x="198882" y="192024"/>
                </a:lnTo>
                <a:moveTo>
                  <a:pt x="229743" y="181737"/>
                </a:moveTo>
                <a:cubicBezTo>
                  <a:pt x="231629" y="181737"/>
                  <a:pt x="233172" y="180194"/>
                  <a:pt x="233172" y="178308"/>
                </a:cubicBezTo>
                <a:lnTo>
                  <a:pt x="233172" y="96012"/>
                </a:lnTo>
                <a:cubicBezTo>
                  <a:pt x="233172" y="94126"/>
                  <a:pt x="231629" y="92583"/>
                  <a:pt x="229743" y="92583"/>
                </a:cubicBezTo>
                <a:lnTo>
                  <a:pt x="219456" y="92583"/>
                </a:lnTo>
                <a:lnTo>
                  <a:pt x="219456" y="181737"/>
                </a:lnTo>
                <a:lnTo>
                  <a:pt x="229743" y="18173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a Verb?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10550" b="1055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noun-verb relationships is crucial for sentence construction.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dictate how ideas are expressed in writing and speech.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Noun-Verb Dynamics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" y="54864"/>
                </a:moveTo>
                <a:cubicBezTo>
                  <a:pt x="12302" y="54864"/>
                  <a:pt x="0" y="67166"/>
                  <a:pt x="0" y="82296"/>
                </a:cubicBezTo>
                <a:lnTo>
                  <a:pt x="0" y="192024"/>
                </a:lnTo>
                <a:cubicBezTo>
                  <a:pt x="0" y="207154"/>
                  <a:pt x="12302" y="219456"/>
                  <a:pt x="27432" y="219456"/>
                </a:cubicBezTo>
                <a:lnTo>
                  <a:pt x="116586" y="219456"/>
                </a:lnTo>
                <a:lnTo>
                  <a:pt x="130302" y="219456"/>
                </a:lnTo>
                <a:lnTo>
                  <a:pt x="137160" y="219456"/>
                </a:lnTo>
                <a:lnTo>
                  <a:pt x="246888" y="219456"/>
                </a:lnTo>
                <a:cubicBezTo>
                  <a:pt x="262018" y="219456"/>
                  <a:pt x="274320" y="207154"/>
                  <a:pt x="274320" y="192024"/>
                </a:cubicBezTo>
                <a:lnTo>
                  <a:pt x="274320" y="82296"/>
                </a:lnTo>
                <a:cubicBezTo>
                  <a:pt x="274320" y="67166"/>
                  <a:pt x="262018" y="54864"/>
                  <a:pt x="246888" y="54864"/>
                </a:cubicBezTo>
                <a:lnTo>
                  <a:pt x="137160" y="54864"/>
                </a:lnTo>
                <a:lnTo>
                  <a:pt x="130302" y="54864"/>
                </a:lnTo>
                <a:lnTo>
                  <a:pt x="116586" y="54864"/>
                </a:lnTo>
                <a:lnTo>
                  <a:pt x="27432" y="54864"/>
                </a:lnTo>
                <a:moveTo>
                  <a:pt x="246888" y="75438"/>
                </a:moveTo>
                <a:cubicBezTo>
                  <a:pt x="250660" y="75438"/>
                  <a:pt x="253746" y="78524"/>
                  <a:pt x="253746" y="82296"/>
                </a:cubicBezTo>
                <a:lnTo>
                  <a:pt x="253746" y="192024"/>
                </a:lnTo>
                <a:cubicBezTo>
                  <a:pt x="253746" y="195796"/>
                  <a:pt x="250660" y="198882"/>
                  <a:pt x="246888" y="198882"/>
                </a:cubicBezTo>
                <a:lnTo>
                  <a:pt x="137160" y="198882"/>
                </a:lnTo>
                <a:lnTo>
                  <a:pt x="137160" y="75438"/>
                </a:lnTo>
                <a:lnTo>
                  <a:pt x="246888" y="75438"/>
                </a:lnTo>
                <a:moveTo>
                  <a:pt x="76424" y="102827"/>
                </a:moveTo>
                <a:lnTo>
                  <a:pt x="103856" y="164549"/>
                </a:lnTo>
                <a:cubicBezTo>
                  <a:pt x="105785" y="168878"/>
                  <a:pt x="103813" y="173936"/>
                  <a:pt x="99484" y="175865"/>
                </a:cubicBezTo>
                <a:cubicBezTo>
                  <a:pt x="95155" y="177794"/>
                  <a:pt x="90097" y="175822"/>
                  <a:pt x="88168" y="171493"/>
                </a:cubicBezTo>
                <a:lnTo>
                  <a:pt x="84353" y="162878"/>
                </a:lnTo>
                <a:lnTo>
                  <a:pt x="52807" y="162878"/>
                </a:lnTo>
                <a:lnTo>
                  <a:pt x="48992" y="171493"/>
                </a:lnTo>
                <a:cubicBezTo>
                  <a:pt x="47063" y="175822"/>
                  <a:pt x="42005" y="177751"/>
                  <a:pt x="37676" y="175865"/>
                </a:cubicBezTo>
                <a:cubicBezTo>
                  <a:pt x="33347" y="173979"/>
                  <a:pt x="31418" y="168878"/>
                  <a:pt x="33304" y="164549"/>
                </a:cubicBezTo>
                <a:lnTo>
                  <a:pt x="60736" y="102827"/>
                </a:lnTo>
                <a:cubicBezTo>
                  <a:pt x="62108" y="99741"/>
                  <a:pt x="65194" y="97727"/>
                  <a:pt x="68580" y="97727"/>
                </a:cubicBezTo>
                <a:cubicBezTo>
                  <a:pt x="71966" y="97727"/>
                  <a:pt x="75052" y="99741"/>
                  <a:pt x="76424" y="102827"/>
                </a:cubicBezTo>
                <a:lnTo>
                  <a:pt x="76424" y="102827"/>
                </a:lnTo>
                <a:moveTo>
                  <a:pt x="76724" y="145733"/>
                </a:moveTo>
                <a:lnTo>
                  <a:pt x="68580" y="127387"/>
                </a:lnTo>
                <a:lnTo>
                  <a:pt x="60436" y="145733"/>
                </a:lnTo>
                <a:lnTo>
                  <a:pt x="76724" y="145733"/>
                </a:lnTo>
                <a:moveTo>
                  <a:pt x="195453" y="97727"/>
                </a:moveTo>
                <a:cubicBezTo>
                  <a:pt x="190738" y="97727"/>
                  <a:pt x="186881" y="101584"/>
                  <a:pt x="186881" y="106299"/>
                </a:cubicBezTo>
                <a:lnTo>
                  <a:pt x="186881" y="108014"/>
                </a:lnTo>
                <a:lnTo>
                  <a:pt x="164592" y="108014"/>
                </a:lnTo>
                <a:cubicBezTo>
                  <a:pt x="159877" y="108014"/>
                  <a:pt x="156020" y="111871"/>
                  <a:pt x="156020" y="116586"/>
                </a:cubicBezTo>
                <a:cubicBezTo>
                  <a:pt x="156020" y="121301"/>
                  <a:pt x="159877" y="125159"/>
                  <a:pt x="164592" y="125159"/>
                </a:cubicBezTo>
                <a:lnTo>
                  <a:pt x="195453" y="125159"/>
                </a:lnTo>
                <a:lnTo>
                  <a:pt x="210498" y="125159"/>
                </a:lnTo>
                <a:cubicBezTo>
                  <a:pt x="207369" y="132317"/>
                  <a:pt x="203040" y="138832"/>
                  <a:pt x="197725" y="144447"/>
                </a:cubicBezTo>
                <a:lnTo>
                  <a:pt x="197510" y="144232"/>
                </a:lnTo>
                <a:lnTo>
                  <a:pt x="191252" y="137974"/>
                </a:lnTo>
                <a:cubicBezTo>
                  <a:pt x="187909" y="134631"/>
                  <a:pt x="182466" y="134631"/>
                  <a:pt x="179122" y="137974"/>
                </a:cubicBezTo>
                <a:cubicBezTo>
                  <a:pt x="175779" y="141318"/>
                  <a:pt x="175779" y="146761"/>
                  <a:pt x="179122" y="150104"/>
                </a:cubicBezTo>
                <a:lnTo>
                  <a:pt x="184309" y="155291"/>
                </a:lnTo>
                <a:cubicBezTo>
                  <a:pt x="181780" y="156834"/>
                  <a:pt x="179122" y="158248"/>
                  <a:pt x="176379" y="159491"/>
                </a:cubicBezTo>
                <a:lnTo>
                  <a:pt x="174836" y="160177"/>
                </a:lnTo>
                <a:cubicBezTo>
                  <a:pt x="170507" y="162106"/>
                  <a:pt x="168578" y="167164"/>
                  <a:pt x="170464" y="171493"/>
                </a:cubicBezTo>
                <a:cubicBezTo>
                  <a:pt x="172350" y="175822"/>
                  <a:pt x="177451" y="177751"/>
                  <a:pt x="181780" y="175865"/>
                </a:cubicBezTo>
                <a:lnTo>
                  <a:pt x="183323" y="175179"/>
                </a:lnTo>
                <a:cubicBezTo>
                  <a:pt x="188466" y="172907"/>
                  <a:pt x="193353" y="170121"/>
                  <a:pt x="197896" y="166864"/>
                </a:cubicBezTo>
                <a:cubicBezTo>
                  <a:pt x="199739" y="168150"/>
                  <a:pt x="201582" y="169350"/>
                  <a:pt x="203511" y="170507"/>
                </a:cubicBezTo>
                <a:lnTo>
                  <a:pt x="211612" y="175350"/>
                </a:lnTo>
                <a:cubicBezTo>
                  <a:pt x="215684" y="177794"/>
                  <a:pt x="220956" y="176465"/>
                  <a:pt x="223356" y="172393"/>
                </a:cubicBezTo>
                <a:cubicBezTo>
                  <a:pt x="225757" y="168321"/>
                  <a:pt x="224471" y="163049"/>
                  <a:pt x="220399" y="160649"/>
                </a:cubicBezTo>
                <a:lnTo>
                  <a:pt x="212298" y="155805"/>
                </a:lnTo>
                <a:cubicBezTo>
                  <a:pt x="211912" y="155591"/>
                  <a:pt x="211526" y="155334"/>
                  <a:pt x="211141" y="155119"/>
                </a:cubicBezTo>
                <a:cubicBezTo>
                  <a:pt x="218513" y="147061"/>
                  <a:pt x="224299" y="137589"/>
                  <a:pt x="228114" y="127087"/>
                </a:cubicBezTo>
                <a:lnTo>
                  <a:pt x="228886" y="125158"/>
                </a:lnTo>
                <a:lnTo>
                  <a:pt x="229743" y="125158"/>
                </a:lnTo>
                <a:cubicBezTo>
                  <a:pt x="234458" y="125158"/>
                  <a:pt x="238316" y="121301"/>
                  <a:pt x="238316" y="116586"/>
                </a:cubicBezTo>
                <a:cubicBezTo>
                  <a:pt x="238316" y="111871"/>
                  <a:pt x="234458" y="108013"/>
                  <a:pt x="229743" y="108013"/>
                </a:cubicBezTo>
                <a:lnTo>
                  <a:pt x="222885" y="108013"/>
                </a:lnTo>
                <a:lnTo>
                  <a:pt x="204026" y="108013"/>
                </a:lnTo>
                <a:lnTo>
                  <a:pt x="204026" y="106299"/>
                </a:lnTo>
                <a:cubicBezTo>
                  <a:pt x="204026" y="101584"/>
                  <a:pt x="200168" y="97726"/>
                  <a:pt x="195453" y="97726"/>
                </a:cubicBezTo>
                <a:lnTo>
                  <a:pt x="195453" y="9772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subject-verb-object word order is essential for clarity.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Incorrect order can lead to confusion in meaning.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Word Order Importance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3870" y="22190"/>
                </a:moveTo>
                <a:cubicBezTo>
                  <a:pt x="62060" y="17999"/>
                  <a:pt x="57916" y="15237"/>
                  <a:pt x="53344" y="15237"/>
                </a:cubicBezTo>
                <a:cubicBezTo>
                  <a:pt x="48772" y="15237"/>
                  <a:pt x="44629" y="17999"/>
                  <a:pt x="42819" y="22190"/>
                </a:cubicBezTo>
                <a:lnTo>
                  <a:pt x="909" y="121250"/>
                </a:lnTo>
                <a:cubicBezTo>
                  <a:pt x="-1567" y="127060"/>
                  <a:pt x="1147" y="133775"/>
                  <a:pt x="7005" y="136252"/>
                </a:cubicBezTo>
                <a:cubicBezTo>
                  <a:pt x="12863" y="138728"/>
                  <a:pt x="19531" y="136014"/>
                  <a:pt x="22007" y="130156"/>
                </a:cubicBezTo>
                <a:lnTo>
                  <a:pt x="27055" y="118107"/>
                </a:lnTo>
                <a:lnTo>
                  <a:pt x="79586" y="118107"/>
                </a:lnTo>
                <a:lnTo>
                  <a:pt x="84682" y="130204"/>
                </a:lnTo>
                <a:cubicBezTo>
                  <a:pt x="87158" y="136014"/>
                  <a:pt x="93826" y="138728"/>
                  <a:pt x="99684" y="136300"/>
                </a:cubicBezTo>
                <a:cubicBezTo>
                  <a:pt x="105541" y="133871"/>
                  <a:pt x="108208" y="127156"/>
                  <a:pt x="105780" y="121298"/>
                </a:cubicBezTo>
                <a:lnTo>
                  <a:pt x="63870" y="22238"/>
                </a:lnTo>
                <a:lnTo>
                  <a:pt x="63870" y="22190"/>
                </a:lnTo>
                <a:moveTo>
                  <a:pt x="69966" y="95247"/>
                </a:moveTo>
                <a:lnTo>
                  <a:pt x="36771" y="95247"/>
                </a:lnTo>
                <a:lnTo>
                  <a:pt x="53344" y="56004"/>
                </a:lnTo>
                <a:lnTo>
                  <a:pt x="69966" y="95247"/>
                </a:lnTo>
                <a:moveTo>
                  <a:pt x="121924" y="26667"/>
                </a:moveTo>
                <a:lnTo>
                  <a:pt x="121924" y="76197"/>
                </a:lnTo>
                <a:lnTo>
                  <a:pt x="121924" y="125727"/>
                </a:lnTo>
                <a:cubicBezTo>
                  <a:pt x="121924" y="132061"/>
                  <a:pt x="127020" y="137157"/>
                  <a:pt x="133354" y="137157"/>
                </a:cubicBezTo>
                <a:lnTo>
                  <a:pt x="177169" y="137157"/>
                </a:lnTo>
                <a:cubicBezTo>
                  <a:pt x="197172" y="137157"/>
                  <a:pt x="213364" y="120964"/>
                  <a:pt x="213364" y="100962"/>
                </a:cubicBezTo>
                <a:cubicBezTo>
                  <a:pt x="213364" y="89246"/>
                  <a:pt x="207792" y="78864"/>
                  <a:pt x="199172" y="72244"/>
                </a:cubicBezTo>
                <a:cubicBezTo>
                  <a:pt x="203316" y="66338"/>
                  <a:pt x="205744" y="59147"/>
                  <a:pt x="205744" y="51432"/>
                </a:cubicBezTo>
                <a:cubicBezTo>
                  <a:pt x="205744" y="31429"/>
                  <a:pt x="189552" y="15237"/>
                  <a:pt x="169549" y="15237"/>
                </a:cubicBezTo>
                <a:lnTo>
                  <a:pt x="133354" y="15237"/>
                </a:lnTo>
                <a:cubicBezTo>
                  <a:pt x="127020" y="15237"/>
                  <a:pt x="121924" y="20333"/>
                  <a:pt x="121924" y="26667"/>
                </a:cubicBezTo>
                <a:lnTo>
                  <a:pt x="121924" y="26667"/>
                </a:lnTo>
                <a:moveTo>
                  <a:pt x="169549" y="64767"/>
                </a:moveTo>
                <a:lnTo>
                  <a:pt x="144784" y="64767"/>
                </a:lnTo>
                <a:lnTo>
                  <a:pt x="144784" y="38097"/>
                </a:lnTo>
                <a:lnTo>
                  <a:pt x="169549" y="38097"/>
                </a:lnTo>
                <a:cubicBezTo>
                  <a:pt x="176931" y="38097"/>
                  <a:pt x="182884" y="44050"/>
                  <a:pt x="182884" y="51432"/>
                </a:cubicBezTo>
                <a:cubicBezTo>
                  <a:pt x="182884" y="58814"/>
                  <a:pt x="176931" y="64767"/>
                  <a:pt x="169549" y="64767"/>
                </a:cubicBezTo>
                <a:lnTo>
                  <a:pt x="169549" y="64767"/>
                </a:lnTo>
                <a:moveTo>
                  <a:pt x="144784" y="87627"/>
                </a:moveTo>
                <a:lnTo>
                  <a:pt x="169549" y="87627"/>
                </a:lnTo>
                <a:lnTo>
                  <a:pt x="177169" y="87627"/>
                </a:lnTo>
                <a:cubicBezTo>
                  <a:pt x="184551" y="87627"/>
                  <a:pt x="190504" y="93580"/>
                  <a:pt x="190504" y="100962"/>
                </a:cubicBezTo>
                <a:cubicBezTo>
                  <a:pt x="190504" y="108344"/>
                  <a:pt x="184551" y="114297"/>
                  <a:pt x="177169" y="114297"/>
                </a:cubicBezTo>
                <a:lnTo>
                  <a:pt x="144784" y="114297"/>
                </a:lnTo>
                <a:lnTo>
                  <a:pt x="144784" y="87627"/>
                </a:lnTo>
                <a:moveTo>
                  <a:pt x="270800" y="164446"/>
                </a:moveTo>
                <a:cubicBezTo>
                  <a:pt x="275372" y="160064"/>
                  <a:pt x="275515" y="152825"/>
                  <a:pt x="271134" y="148301"/>
                </a:cubicBezTo>
                <a:cubicBezTo>
                  <a:pt x="266752" y="143777"/>
                  <a:pt x="259513" y="143586"/>
                  <a:pt x="254989" y="147968"/>
                </a:cubicBezTo>
                <a:lnTo>
                  <a:pt x="167835" y="231645"/>
                </a:lnTo>
                <a:lnTo>
                  <a:pt x="126211" y="190021"/>
                </a:lnTo>
                <a:cubicBezTo>
                  <a:pt x="121734" y="185544"/>
                  <a:pt x="114495" y="185544"/>
                  <a:pt x="110066" y="190021"/>
                </a:cubicBezTo>
                <a:cubicBezTo>
                  <a:pt x="105637" y="194497"/>
                  <a:pt x="105589" y="201736"/>
                  <a:pt x="110066" y="206165"/>
                </a:cubicBezTo>
                <a:lnTo>
                  <a:pt x="159548" y="255743"/>
                </a:lnTo>
                <a:cubicBezTo>
                  <a:pt x="163930" y="260125"/>
                  <a:pt x="171073" y="260220"/>
                  <a:pt x="175550" y="255886"/>
                </a:cubicBezTo>
                <a:lnTo>
                  <a:pt x="270800" y="16444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Nouns and verbs work together to form basic sentences.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their relationship is key to effective communication.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Sentence Structure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 and Verb Relationships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sentence structure is essential for effective communication. It helps convey messages clearly and accurately.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Communication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clause contains a subject and a predicate, forming the basic structure of a sentence. Understanding these components is crucial for sentence construction.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&amp; Predicate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sentence is a group of words that express a complete thought. It conveys a clear idea or message.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Complete Thought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Sentence Structure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18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0436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Subject-verb agreement is crucial for grammatical accuracy.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Errors often occur when the subject is separated from the verb by other words.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07720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Subject-Verb Agreement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1436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3870" y="22190"/>
                </a:moveTo>
                <a:cubicBezTo>
                  <a:pt x="62060" y="17999"/>
                  <a:pt x="57916" y="15237"/>
                  <a:pt x="53344" y="15237"/>
                </a:cubicBezTo>
                <a:cubicBezTo>
                  <a:pt x="48772" y="15237"/>
                  <a:pt x="44629" y="17999"/>
                  <a:pt x="42819" y="22190"/>
                </a:cubicBezTo>
                <a:lnTo>
                  <a:pt x="909" y="121250"/>
                </a:lnTo>
                <a:cubicBezTo>
                  <a:pt x="-1567" y="127060"/>
                  <a:pt x="1147" y="133775"/>
                  <a:pt x="7005" y="136252"/>
                </a:cubicBezTo>
                <a:cubicBezTo>
                  <a:pt x="12863" y="138728"/>
                  <a:pt x="19531" y="136014"/>
                  <a:pt x="22007" y="130156"/>
                </a:cubicBezTo>
                <a:lnTo>
                  <a:pt x="27055" y="118107"/>
                </a:lnTo>
                <a:lnTo>
                  <a:pt x="79586" y="118107"/>
                </a:lnTo>
                <a:lnTo>
                  <a:pt x="84682" y="130204"/>
                </a:lnTo>
                <a:cubicBezTo>
                  <a:pt x="87158" y="136014"/>
                  <a:pt x="93826" y="138728"/>
                  <a:pt x="99684" y="136300"/>
                </a:cubicBezTo>
                <a:cubicBezTo>
                  <a:pt x="105541" y="133871"/>
                  <a:pt x="108208" y="127156"/>
                  <a:pt x="105780" y="121298"/>
                </a:cubicBezTo>
                <a:lnTo>
                  <a:pt x="63870" y="22238"/>
                </a:lnTo>
                <a:lnTo>
                  <a:pt x="63870" y="22190"/>
                </a:lnTo>
                <a:moveTo>
                  <a:pt x="69966" y="95247"/>
                </a:moveTo>
                <a:lnTo>
                  <a:pt x="36771" y="95247"/>
                </a:lnTo>
                <a:lnTo>
                  <a:pt x="53344" y="56004"/>
                </a:lnTo>
                <a:lnTo>
                  <a:pt x="69966" y="95247"/>
                </a:lnTo>
                <a:moveTo>
                  <a:pt x="121924" y="26667"/>
                </a:moveTo>
                <a:lnTo>
                  <a:pt x="121924" y="76197"/>
                </a:lnTo>
                <a:lnTo>
                  <a:pt x="121924" y="125727"/>
                </a:lnTo>
                <a:cubicBezTo>
                  <a:pt x="121924" y="132061"/>
                  <a:pt x="127020" y="137157"/>
                  <a:pt x="133354" y="137157"/>
                </a:cubicBezTo>
                <a:lnTo>
                  <a:pt x="177169" y="137157"/>
                </a:lnTo>
                <a:cubicBezTo>
                  <a:pt x="197172" y="137157"/>
                  <a:pt x="213364" y="120964"/>
                  <a:pt x="213364" y="100962"/>
                </a:cubicBezTo>
                <a:cubicBezTo>
                  <a:pt x="213364" y="89246"/>
                  <a:pt x="207792" y="78864"/>
                  <a:pt x="199172" y="72244"/>
                </a:cubicBezTo>
                <a:cubicBezTo>
                  <a:pt x="203316" y="66338"/>
                  <a:pt x="205744" y="59147"/>
                  <a:pt x="205744" y="51432"/>
                </a:cubicBezTo>
                <a:cubicBezTo>
                  <a:pt x="205744" y="31429"/>
                  <a:pt x="189552" y="15237"/>
                  <a:pt x="169549" y="15237"/>
                </a:cubicBezTo>
                <a:lnTo>
                  <a:pt x="133354" y="15237"/>
                </a:lnTo>
                <a:cubicBezTo>
                  <a:pt x="127020" y="15237"/>
                  <a:pt x="121924" y="20333"/>
                  <a:pt x="121924" y="26667"/>
                </a:cubicBezTo>
                <a:lnTo>
                  <a:pt x="121924" y="26667"/>
                </a:lnTo>
                <a:moveTo>
                  <a:pt x="169549" y="64767"/>
                </a:moveTo>
                <a:lnTo>
                  <a:pt x="144784" y="64767"/>
                </a:lnTo>
                <a:lnTo>
                  <a:pt x="144784" y="38097"/>
                </a:lnTo>
                <a:lnTo>
                  <a:pt x="169549" y="38097"/>
                </a:lnTo>
                <a:cubicBezTo>
                  <a:pt x="176931" y="38097"/>
                  <a:pt x="182884" y="44050"/>
                  <a:pt x="182884" y="51432"/>
                </a:cubicBezTo>
                <a:cubicBezTo>
                  <a:pt x="182884" y="58814"/>
                  <a:pt x="176931" y="64767"/>
                  <a:pt x="169549" y="64767"/>
                </a:cubicBezTo>
                <a:lnTo>
                  <a:pt x="169549" y="64767"/>
                </a:lnTo>
                <a:moveTo>
                  <a:pt x="144784" y="87627"/>
                </a:moveTo>
                <a:lnTo>
                  <a:pt x="169549" y="87627"/>
                </a:lnTo>
                <a:lnTo>
                  <a:pt x="177169" y="87627"/>
                </a:lnTo>
                <a:cubicBezTo>
                  <a:pt x="184551" y="87627"/>
                  <a:pt x="190504" y="93580"/>
                  <a:pt x="190504" y="100962"/>
                </a:cubicBezTo>
                <a:cubicBezTo>
                  <a:pt x="190504" y="108344"/>
                  <a:pt x="184551" y="114297"/>
                  <a:pt x="177169" y="114297"/>
                </a:cubicBezTo>
                <a:lnTo>
                  <a:pt x="144784" y="114297"/>
                </a:lnTo>
                <a:lnTo>
                  <a:pt x="144784" y="87627"/>
                </a:lnTo>
                <a:moveTo>
                  <a:pt x="270800" y="164446"/>
                </a:moveTo>
                <a:cubicBezTo>
                  <a:pt x="275372" y="160064"/>
                  <a:pt x="275515" y="152825"/>
                  <a:pt x="271134" y="148301"/>
                </a:cubicBezTo>
                <a:cubicBezTo>
                  <a:pt x="266752" y="143777"/>
                  <a:pt x="259513" y="143586"/>
                  <a:pt x="254989" y="147968"/>
                </a:cubicBezTo>
                <a:lnTo>
                  <a:pt x="167835" y="231645"/>
                </a:lnTo>
                <a:lnTo>
                  <a:pt x="126211" y="190021"/>
                </a:lnTo>
                <a:cubicBezTo>
                  <a:pt x="121734" y="185544"/>
                  <a:pt x="114495" y="185544"/>
                  <a:pt x="110066" y="190021"/>
                </a:cubicBezTo>
                <a:cubicBezTo>
                  <a:pt x="105637" y="194497"/>
                  <a:pt x="105589" y="201736"/>
                  <a:pt x="110066" y="206165"/>
                </a:cubicBezTo>
                <a:lnTo>
                  <a:pt x="159548" y="255743"/>
                </a:lnTo>
                <a:cubicBezTo>
                  <a:pt x="163930" y="260125"/>
                  <a:pt x="171073" y="260220"/>
                  <a:pt x="175550" y="255886"/>
                </a:cubicBezTo>
                <a:lnTo>
                  <a:pt x="270800" y="16444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0436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Incorrect verb tenses can change the meaning of a sentence entirely.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It's essential to match the verb tense with the time frame of the action.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40436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Verb Tense Errors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4152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8"/>
                  <a:pt x="198708" y="248603"/>
                  <a:pt x="137160" y="248603"/>
                </a:cubicBezTo>
                <a:cubicBezTo>
                  <a:pt x="75612" y="248603"/>
                  <a:pt x="25718" y="198708"/>
                  <a:pt x="25718" y="137160"/>
                </a:cubicBezTo>
                <a:cubicBezTo>
                  <a:pt x="25718" y="75612"/>
                  <a:pt x="75612" y="25718"/>
                  <a:pt x="137160" y="25718"/>
                </a:cubicBezTo>
                <a:cubicBezTo>
                  <a:pt x="198708" y="25718"/>
                  <a:pt x="248603" y="75612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1" y="64294"/>
                </a:moveTo>
                <a:lnTo>
                  <a:pt x="124301" y="137160"/>
                </a:lnTo>
                <a:cubicBezTo>
                  <a:pt x="124301" y="141446"/>
                  <a:pt x="126444" y="145465"/>
                  <a:pt x="130034" y="147876"/>
                </a:cubicBezTo>
                <a:lnTo>
                  <a:pt x="181469" y="182166"/>
                </a:lnTo>
                <a:cubicBezTo>
                  <a:pt x="187363" y="186130"/>
                  <a:pt x="195346" y="184523"/>
                  <a:pt x="199311" y="178576"/>
                </a:cubicBezTo>
                <a:cubicBezTo>
                  <a:pt x="203275" y="172629"/>
                  <a:pt x="201668" y="164699"/>
                  <a:pt x="195721" y="160734"/>
                </a:cubicBezTo>
                <a:lnTo>
                  <a:pt x="150019" y="130302"/>
                </a:lnTo>
                <a:lnTo>
                  <a:pt x="150019" y="64294"/>
                </a:lnTo>
                <a:cubicBezTo>
                  <a:pt x="150019" y="57168"/>
                  <a:pt x="144286" y="51435"/>
                  <a:pt x="137160" y="51435"/>
                </a:cubicBezTo>
                <a:cubicBezTo>
                  <a:pt x="130034" y="51435"/>
                  <a:pt x="124301" y="57168"/>
                  <a:pt x="124301" y="64294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Nouns can be confusing, especially when it comes to countable and uncountable forms.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Misusing nouns can lead to unclear sentences and miscommunication.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18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 Misconceptions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8678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818" y="20976"/>
                </a:moveTo>
                <a:cubicBezTo>
                  <a:pt x="179835" y="15940"/>
                  <a:pt x="171691" y="15886"/>
                  <a:pt x="166655" y="20869"/>
                </a:cubicBezTo>
                <a:cubicBezTo>
                  <a:pt x="161618" y="25851"/>
                  <a:pt x="161565" y="33995"/>
                  <a:pt x="166548" y="39032"/>
                </a:cubicBezTo>
                <a:lnTo>
                  <a:pt x="234967" y="108308"/>
                </a:lnTo>
                <a:cubicBezTo>
                  <a:pt x="253130" y="126685"/>
                  <a:pt x="253130" y="156207"/>
                  <a:pt x="234967" y="174584"/>
                </a:cubicBezTo>
                <a:lnTo>
                  <a:pt x="175013" y="235288"/>
                </a:lnTo>
                <a:cubicBezTo>
                  <a:pt x="170030" y="240325"/>
                  <a:pt x="170084" y="248468"/>
                  <a:pt x="175120" y="253451"/>
                </a:cubicBezTo>
                <a:cubicBezTo>
                  <a:pt x="180157" y="258434"/>
                  <a:pt x="188300" y="258380"/>
                  <a:pt x="193283" y="253344"/>
                </a:cubicBezTo>
                <a:lnTo>
                  <a:pt x="253291" y="192694"/>
                </a:lnTo>
                <a:cubicBezTo>
                  <a:pt x="281366" y="164297"/>
                  <a:pt x="281366" y="118649"/>
                  <a:pt x="253291" y="90252"/>
                </a:cubicBezTo>
                <a:lnTo>
                  <a:pt x="184818" y="20976"/>
                </a:lnTo>
                <a:moveTo>
                  <a:pt x="130007" y="27191"/>
                </a:moveTo>
                <a:cubicBezTo>
                  <a:pt x="123578" y="20762"/>
                  <a:pt x="114845" y="17172"/>
                  <a:pt x="105736" y="17172"/>
                </a:cubicBezTo>
                <a:lnTo>
                  <a:pt x="25691" y="17172"/>
                </a:lnTo>
                <a:cubicBezTo>
                  <a:pt x="11493" y="17172"/>
                  <a:pt x="-27" y="28691"/>
                  <a:pt x="-27" y="42889"/>
                </a:cubicBezTo>
                <a:lnTo>
                  <a:pt x="-27" y="122989"/>
                </a:lnTo>
                <a:cubicBezTo>
                  <a:pt x="-27" y="132097"/>
                  <a:pt x="3563" y="140830"/>
                  <a:pt x="9992" y="147260"/>
                </a:cubicBezTo>
                <a:lnTo>
                  <a:pt x="100004" y="237271"/>
                </a:lnTo>
                <a:cubicBezTo>
                  <a:pt x="113398" y="250665"/>
                  <a:pt x="135097" y="250665"/>
                  <a:pt x="148492" y="237271"/>
                </a:cubicBezTo>
                <a:lnTo>
                  <a:pt x="220018" y="165744"/>
                </a:lnTo>
                <a:cubicBezTo>
                  <a:pt x="233413" y="152349"/>
                  <a:pt x="233413" y="130650"/>
                  <a:pt x="220018" y="117256"/>
                </a:cubicBezTo>
                <a:lnTo>
                  <a:pt x="130007" y="27245"/>
                </a:lnTo>
                <a:lnTo>
                  <a:pt x="130007" y="27191"/>
                </a:lnTo>
                <a:moveTo>
                  <a:pt x="25691" y="42889"/>
                </a:moveTo>
                <a:lnTo>
                  <a:pt x="105790" y="42889"/>
                </a:lnTo>
                <a:cubicBezTo>
                  <a:pt x="108040" y="42889"/>
                  <a:pt x="110237" y="43800"/>
                  <a:pt x="111844" y="45407"/>
                </a:cubicBezTo>
                <a:lnTo>
                  <a:pt x="201856" y="135419"/>
                </a:lnTo>
                <a:cubicBezTo>
                  <a:pt x="205178" y="138741"/>
                  <a:pt x="205178" y="144206"/>
                  <a:pt x="201856" y="147527"/>
                </a:cubicBezTo>
                <a:lnTo>
                  <a:pt x="130329" y="219054"/>
                </a:lnTo>
                <a:cubicBezTo>
                  <a:pt x="127007" y="222376"/>
                  <a:pt x="121542" y="222376"/>
                  <a:pt x="118220" y="219054"/>
                </a:cubicBezTo>
                <a:lnTo>
                  <a:pt x="28209" y="129043"/>
                </a:lnTo>
                <a:cubicBezTo>
                  <a:pt x="26602" y="127436"/>
                  <a:pt x="25691" y="125239"/>
                  <a:pt x="25691" y="122989"/>
                </a:cubicBezTo>
                <a:lnTo>
                  <a:pt x="25691" y="42889"/>
                </a:lnTo>
                <a:moveTo>
                  <a:pt x="77126" y="77179"/>
                </a:moveTo>
                <a:cubicBezTo>
                  <a:pt x="77126" y="67710"/>
                  <a:pt x="69450" y="60034"/>
                  <a:pt x="59981" y="60034"/>
                </a:cubicBezTo>
                <a:cubicBezTo>
                  <a:pt x="50512" y="60034"/>
                  <a:pt x="42836" y="67710"/>
                  <a:pt x="42836" y="77179"/>
                </a:cubicBezTo>
                <a:cubicBezTo>
                  <a:pt x="42836" y="86648"/>
                  <a:pt x="50512" y="94324"/>
                  <a:pt x="59981" y="94324"/>
                </a:cubicBezTo>
                <a:cubicBezTo>
                  <a:pt x="69450" y="94324"/>
                  <a:pt x="77126" y="86648"/>
                  <a:pt x="77126" y="77179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81600" y="214285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991600" y="214285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371600" y="214285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305800" y="4722819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Conjugate the given verbs in various tenses.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Check for correct subject-verb agreement in your sentences.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305800" y="4138584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Verb Conjugation Practice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357360" y="250861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152400" y="228600"/>
                </a:moveTo>
                <a:cubicBezTo>
                  <a:pt x="152400" y="220218"/>
                  <a:pt x="159258" y="213360"/>
                  <a:pt x="167640" y="213360"/>
                </a:cubicBezTo>
                <a:lnTo>
                  <a:pt x="929640" y="213360"/>
                </a:lnTo>
                <a:cubicBezTo>
                  <a:pt x="938022" y="213360"/>
                  <a:pt x="944880" y="220218"/>
                  <a:pt x="944880" y="228600"/>
                </a:cubicBezTo>
                <a:lnTo>
                  <a:pt x="944880" y="822960"/>
                </a:lnTo>
                <a:lnTo>
                  <a:pt x="1036320" y="822960"/>
                </a:lnTo>
                <a:lnTo>
                  <a:pt x="1036320" y="228600"/>
                </a:lnTo>
                <a:cubicBezTo>
                  <a:pt x="1036320" y="169736"/>
                  <a:pt x="988504" y="121920"/>
                  <a:pt x="929640" y="121920"/>
                </a:cubicBezTo>
                <a:lnTo>
                  <a:pt x="167640" y="121920"/>
                </a:lnTo>
                <a:cubicBezTo>
                  <a:pt x="108775" y="121920"/>
                  <a:pt x="60960" y="169736"/>
                  <a:pt x="60960" y="228600"/>
                </a:cubicBezTo>
                <a:lnTo>
                  <a:pt x="60960" y="822960"/>
                </a:lnTo>
                <a:lnTo>
                  <a:pt x="152400" y="822960"/>
                </a:lnTo>
                <a:lnTo>
                  <a:pt x="152400" y="228600"/>
                </a:lnTo>
                <a:moveTo>
                  <a:pt x="426720" y="838200"/>
                </a:moveTo>
                <a:lnTo>
                  <a:pt x="426720" y="883920"/>
                </a:lnTo>
                <a:lnTo>
                  <a:pt x="45720" y="883920"/>
                </a:lnTo>
                <a:cubicBezTo>
                  <a:pt x="20383" y="883920"/>
                  <a:pt x="0" y="904304"/>
                  <a:pt x="0" y="929640"/>
                </a:cubicBezTo>
                <a:cubicBezTo>
                  <a:pt x="0" y="954976"/>
                  <a:pt x="20383" y="975360"/>
                  <a:pt x="45720" y="975360"/>
                </a:cubicBezTo>
                <a:lnTo>
                  <a:pt x="426720" y="975360"/>
                </a:lnTo>
                <a:lnTo>
                  <a:pt x="472440" y="975360"/>
                </a:lnTo>
                <a:lnTo>
                  <a:pt x="746760" y="975360"/>
                </a:lnTo>
                <a:lnTo>
                  <a:pt x="792480" y="975360"/>
                </a:lnTo>
                <a:lnTo>
                  <a:pt x="1051560" y="975360"/>
                </a:lnTo>
                <a:cubicBezTo>
                  <a:pt x="1076896" y="975360"/>
                  <a:pt x="1097280" y="954976"/>
                  <a:pt x="1097280" y="929640"/>
                </a:cubicBezTo>
                <a:cubicBezTo>
                  <a:pt x="1097280" y="904304"/>
                  <a:pt x="1076896" y="883920"/>
                  <a:pt x="1051560" y="883920"/>
                </a:cubicBezTo>
                <a:lnTo>
                  <a:pt x="792480" y="883920"/>
                </a:lnTo>
                <a:lnTo>
                  <a:pt x="792480" y="838200"/>
                </a:lnTo>
                <a:cubicBezTo>
                  <a:pt x="792480" y="779335"/>
                  <a:pt x="744665" y="731520"/>
                  <a:pt x="685800" y="731520"/>
                </a:cubicBezTo>
                <a:lnTo>
                  <a:pt x="533400" y="731520"/>
                </a:lnTo>
                <a:cubicBezTo>
                  <a:pt x="474535" y="731520"/>
                  <a:pt x="426720" y="779335"/>
                  <a:pt x="426720" y="838200"/>
                </a:cubicBezTo>
                <a:lnTo>
                  <a:pt x="426720" y="838200"/>
                </a:lnTo>
                <a:moveTo>
                  <a:pt x="701040" y="838200"/>
                </a:moveTo>
                <a:lnTo>
                  <a:pt x="701040" y="883920"/>
                </a:lnTo>
                <a:lnTo>
                  <a:pt x="518160" y="883920"/>
                </a:lnTo>
                <a:lnTo>
                  <a:pt x="518160" y="838200"/>
                </a:lnTo>
                <a:cubicBezTo>
                  <a:pt x="518160" y="829818"/>
                  <a:pt x="525018" y="822960"/>
                  <a:pt x="533400" y="822960"/>
                </a:cubicBezTo>
                <a:lnTo>
                  <a:pt x="685800" y="822960"/>
                </a:lnTo>
                <a:cubicBezTo>
                  <a:pt x="694182" y="822960"/>
                  <a:pt x="701040" y="829818"/>
                  <a:pt x="701040" y="8382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95800" y="4722819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Use the identified nouns and verbs to form complete sentences.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Make sure your sentences flow logically and are clear.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495800" y="4138584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Sentence Construction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547360" y="250861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78588" y="772829"/>
                </a:moveTo>
                <a:lnTo>
                  <a:pt x="29296" y="940207"/>
                </a:lnTo>
                <a:lnTo>
                  <a:pt x="2721" y="1030647"/>
                </a:lnTo>
                <a:cubicBezTo>
                  <a:pt x="-2636" y="1048864"/>
                  <a:pt x="2293" y="1068366"/>
                  <a:pt x="15580" y="1081653"/>
                </a:cubicBezTo>
                <a:cubicBezTo>
                  <a:pt x="28868" y="1094941"/>
                  <a:pt x="48370" y="1099870"/>
                  <a:pt x="66372" y="1094727"/>
                </a:cubicBezTo>
                <a:lnTo>
                  <a:pt x="157026" y="1067937"/>
                </a:lnTo>
                <a:lnTo>
                  <a:pt x="324405" y="1018646"/>
                </a:lnTo>
                <a:cubicBezTo>
                  <a:pt x="346693" y="1012216"/>
                  <a:pt x="367481" y="1001501"/>
                  <a:pt x="385698" y="987570"/>
                </a:cubicBezTo>
                <a:lnTo>
                  <a:pt x="386341" y="987999"/>
                </a:lnTo>
                <a:lnTo>
                  <a:pt x="387412" y="986284"/>
                </a:lnTo>
                <a:cubicBezTo>
                  <a:pt x="390413" y="983927"/>
                  <a:pt x="393199" y="981570"/>
                  <a:pt x="395985" y="979212"/>
                </a:cubicBezTo>
                <a:cubicBezTo>
                  <a:pt x="398985" y="976640"/>
                  <a:pt x="401771" y="973854"/>
                  <a:pt x="404557" y="971068"/>
                </a:cubicBezTo>
                <a:lnTo>
                  <a:pt x="1056496" y="319344"/>
                </a:lnTo>
                <a:cubicBezTo>
                  <a:pt x="1103430" y="272409"/>
                  <a:pt x="1109217" y="200186"/>
                  <a:pt x="1074070" y="146822"/>
                </a:cubicBezTo>
                <a:cubicBezTo>
                  <a:pt x="1069140" y="139321"/>
                  <a:pt x="1063140" y="132035"/>
                  <a:pt x="1056496" y="125391"/>
                </a:cubicBezTo>
                <a:lnTo>
                  <a:pt x="972057" y="40738"/>
                </a:lnTo>
                <a:cubicBezTo>
                  <a:pt x="918479" y="-12840"/>
                  <a:pt x="831682" y="-12840"/>
                  <a:pt x="778104" y="40738"/>
                </a:cubicBezTo>
                <a:lnTo>
                  <a:pt x="126165" y="692676"/>
                </a:lnTo>
                <a:cubicBezTo>
                  <a:pt x="120808" y="698034"/>
                  <a:pt x="115664" y="703821"/>
                  <a:pt x="110949" y="709821"/>
                </a:cubicBezTo>
                <a:lnTo>
                  <a:pt x="109235" y="710893"/>
                </a:lnTo>
                <a:lnTo>
                  <a:pt x="109663" y="711536"/>
                </a:lnTo>
                <a:cubicBezTo>
                  <a:pt x="95733" y="729752"/>
                  <a:pt x="85232" y="750541"/>
                  <a:pt x="78588" y="772829"/>
                </a:cubicBezTo>
                <a:lnTo>
                  <a:pt x="78588" y="772829"/>
                </a:lnTo>
                <a:moveTo>
                  <a:pt x="821395" y="408712"/>
                </a:moveTo>
                <a:lnTo>
                  <a:pt x="423631" y="806476"/>
                </a:lnTo>
                <a:lnTo>
                  <a:pt x="317332" y="779901"/>
                </a:lnTo>
                <a:lnTo>
                  <a:pt x="290757" y="673602"/>
                </a:lnTo>
                <a:lnTo>
                  <a:pt x="688521" y="275838"/>
                </a:lnTo>
                <a:lnTo>
                  <a:pt x="821395" y="408712"/>
                </a:lnTo>
                <a:moveTo>
                  <a:pt x="208461" y="768543"/>
                </a:moveTo>
                <a:lnTo>
                  <a:pt x="224964" y="834980"/>
                </a:lnTo>
                <a:cubicBezTo>
                  <a:pt x="229464" y="853411"/>
                  <a:pt x="244037" y="867770"/>
                  <a:pt x="262468" y="872484"/>
                </a:cubicBezTo>
                <a:lnTo>
                  <a:pt x="328905" y="888987"/>
                </a:lnTo>
                <a:lnTo>
                  <a:pt x="313046" y="912990"/>
                </a:lnTo>
                <a:cubicBezTo>
                  <a:pt x="307474" y="915990"/>
                  <a:pt x="301687" y="918562"/>
                  <a:pt x="295687" y="920276"/>
                </a:cubicBezTo>
                <a:lnTo>
                  <a:pt x="245538" y="935064"/>
                </a:lnTo>
                <a:lnTo>
                  <a:pt x="127880" y="969354"/>
                </a:lnTo>
                <a:lnTo>
                  <a:pt x="162384" y="851910"/>
                </a:lnTo>
                <a:lnTo>
                  <a:pt x="177172" y="801761"/>
                </a:lnTo>
                <a:cubicBezTo>
                  <a:pt x="178886" y="795761"/>
                  <a:pt x="181458" y="789760"/>
                  <a:pt x="184458" y="784402"/>
                </a:cubicBezTo>
                <a:lnTo>
                  <a:pt x="208461" y="768543"/>
                </a:lnTo>
                <a:moveTo>
                  <a:pt x="676306" y="468077"/>
                </a:moveTo>
                <a:cubicBezTo>
                  <a:pt x="689593" y="454789"/>
                  <a:pt x="689593" y="432930"/>
                  <a:pt x="676306" y="419642"/>
                </a:cubicBezTo>
                <a:cubicBezTo>
                  <a:pt x="663018" y="406355"/>
                  <a:pt x="641158" y="406355"/>
                  <a:pt x="627871" y="419642"/>
                </a:cubicBezTo>
                <a:lnTo>
                  <a:pt x="422131" y="625382"/>
                </a:lnTo>
                <a:cubicBezTo>
                  <a:pt x="408844" y="638670"/>
                  <a:pt x="408844" y="660529"/>
                  <a:pt x="422131" y="673817"/>
                </a:cubicBezTo>
                <a:cubicBezTo>
                  <a:pt x="435418" y="687104"/>
                  <a:pt x="457278" y="687104"/>
                  <a:pt x="470566" y="673817"/>
                </a:cubicBezTo>
                <a:lnTo>
                  <a:pt x="676306" y="4680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85800" y="4722819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Underline the verbs and circle the nouns in each sentence.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Find the action words and the subjects.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0" y="4138584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 &amp; Verb Identification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737360" y="250861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373380" y="625983"/>
                </a:moveTo>
                <a:lnTo>
                  <a:pt x="373380" y="534543"/>
                </a:lnTo>
                <a:lnTo>
                  <a:pt x="416243" y="503682"/>
                </a:lnTo>
                <a:lnTo>
                  <a:pt x="631508" y="718947"/>
                </a:lnTo>
                <a:lnTo>
                  <a:pt x="600837" y="762000"/>
                </a:lnTo>
                <a:lnTo>
                  <a:pt x="509397" y="762000"/>
                </a:lnTo>
                <a:cubicBezTo>
                  <a:pt x="485204" y="762000"/>
                  <a:pt x="461963" y="771715"/>
                  <a:pt x="444818" y="788860"/>
                </a:cubicBezTo>
                <a:lnTo>
                  <a:pt x="372237" y="861441"/>
                </a:lnTo>
                <a:lnTo>
                  <a:pt x="274130" y="763333"/>
                </a:lnTo>
                <a:lnTo>
                  <a:pt x="346710" y="690753"/>
                </a:lnTo>
                <a:cubicBezTo>
                  <a:pt x="363855" y="673608"/>
                  <a:pt x="373571" y="650367"/>
                  <a:pt x="373571" y="626173"/>
                </a:cubicBezTo>
                <a:lnTo>
                  <a:pt x="373380" y="625983"/>
                </a:lnTo>
                <a:moveTo>
                  <a:pt x="980694" y="232791"/>
                </a:moveTo>
                <a:lnTo>
                  <a:pt x="685609" y="643890"/>
                </a:lnTo>
                <a:lnTo>
                  <a:pt x="491490" y="449771"/>
                </a:lnTo>
                <a:lnTo>
                  <a:pt x="902589" y="154686"/>
                </a:lnTo>
                <a:cubicBezTo>
                  <a:pt x="904684" y="153162"/>
                  <a:pt x="907161" y="152400"/>
                  <a:pt x="909637" y="152400"/>
                </a:cubicBezTo>
                <a:cubicBezTo>
                  <a:pt x="912876" y="152400"/>
                  <a:pt x="915924" y="153733"/>
                  <a:pt x="918210" y="156020"/>
                </a:cubicBezTo>
                <a:lnTo>
                  <a:pt x="979361" y="217170"/>
                </a:lnTo>
                <a:cubicBezTo>
                  <a:pt x="981647" y="219456"/>
                  <a:pt x="982980" y="222504"/>
                  <a:pt x="982980" y="225742"/>
                </a:cubicBezTo>
                <a:cubicBezTo>
                  <a:pt x="982980" y="228219"/>
                  <a:pt x="982218" y="230695"/>
                  <a:pt x="980694" y="232791"/>
                </a:cubicBezTo>
                <a:lnTo>
                  <a:pt x="980694" y="232791"/>
                </a:lnTo>
                <a:moveTo>
                  <a:pt x="509397" y="853440"/>
                </a:moveTo>
                <a:lnTo>
                  <a:pt x="600837" y="853440"/>
                </a:lnTo>
                <a:cubicBezTo>
                  <a:pt x="630365" y="853440"/>
                  <a:pt x="657987" y="839343"/>
                  <a:pt x="675132" y="815340"/>
                </a:cubicBezTo>
                <a:lnTo>
                  <a:pt x="1054989" y="286131"/>
                </a:lnTo>
                <a:cubicBezTo>
                  <a:pt x="1067562" y="268605"/>
                  <a:pt x="1074420" y="247459"/>
                  <a:pt x="1074420" y="225742"/>
                </a:cubicBezTo>
                <a:cubicBezTo>
                  <a:pt x="1074420" y="198310"/>
                  <a:pt x="1063562" y="172021"/>
                  <a:pt x="1044131" y="152590"/>
                </a:cubicBezTo>
                <a:lnTo>
                  <a:pt x="982789" y="91249"/>
                </a:lnTo>
                <a:cubicBezTo>
                  <a:pt x="963358" y="71818"/>
                  <a:pt x="937069" y="60960"/>
                  <a:pt x="909638" y="60960"/>
                </a:cubicBezTo>
                <a:cubicBezTo>
                  <a:pt x="887921" y="60960"/>
                  <a:pt x="866775" y="67818"/>
                  <a:pt x="849249" y="80391"/>
                </a:cubicBezTo>
                <a:lnTo>
                  <a:pt x="320040" y="460248"/>
                </a:lnTo>
                <a:cubicBezTo>
                  <a:pt x="296037" y="477393"/>
                  <a:pt x="281940" y="505015"/>
                  <a:pt x="281940" y="534543"/>
                </a:cubicBezTo>
                <a:lnTo>
                  <a:pt x="281940" y="625983"/>
                </a:lnTo>
                <a:lnTo>
                  <a:pt x="198691" y="709231"/>
                </a:lnTo>
                <a:cubicBezTo>
                  <a:pt x="178308" y="729615"/>
                  <a:pt x="171831" y="758761"/>
                  <a:pt x="179451" y="784479"/>
                </a:cubicBezTo>
                <a:lnTo>
                  <a:pt x="40767" y="923353"/>
                </a:lnTo>
                <a:cubicBezTo>
                  <a:pt x="29337" y="934783"/>
                  <a:pt x="22860" y="950214"/>
                  <a:pt x="22860" y="966406"/>
                </a:cubicBezTo>
                <a:lnTo>
                  <a:pt x="22860" y="975360"/>
                </a:lnTo>
                <a:cubicBezTo>
                  <a:pt x="22860" y="1009078"/>
                  <a:pt x="50101" y="1036320"/>
                  <a:pt x="83820" y="1036320"/>
                </a:cubicBezTo>
                <a:lnTo>
                  <a:pt x="245173" y="1036320"/>
                </a:lnTo>
                <a:cubicBezTo>
                  <a:pt x="261366" y="1036320"/>
                  <a:pt x="276797" y="1029843"/>
                  <a:pt x="288226" y="1018413"/>
                </a:cubicBezTo>
                <a:lnTo>
                  <a:pt x="350710" y="955929"/>
                </a:lnTo>
                <a:cubicBezTo>
                  <a:pt x="376618" y="963549"/>
                  <a:pt x="405574" y="957072"/>
                  <a:pt x="425958" y="936688"/>
                </a:cubicBezTo>
                <a:lnTo>
                  <a:pt x="509397" y="853440"/>
                </a:lnTo>
                <a:moveTo>
                  <a:pt x="279464" y="897827"/>
                </a:moveTo>
                <a:lnTo>
                  <a:pt x="232601" y="944880"/>
                </a:lnTo>
                <a:lnTo>
                  <a:pt x="148590" y="944880"/>
                </a:lnTo>
                <a:lnTo>
                  <a:pt x="237554" y="855917"/>
                </a:lnTo>
                <a:lnTo>
                  <a:pt x="279654" y="898017"/>
                </a:lnTo>
                <a:lnTo>
                  <a:pt x="279464" y="89782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Exercises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18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0436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Incorporating quizzes, games, and activities enhances student engagement.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methods reinforce learning and make the educational experience more enjoyable.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07720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Learning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1436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0436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assessments evaluate student learning at the end of an instructional unit.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are often used to determine if learning objectives have been met.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40436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Summative Assessments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4152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3" y="61703"/>
                </a:moveTo>
                <a:cubicBezTo>
                  <a:pt x="138235" y="61703"/>
                  <a:pt x="139306" y="61875"/>
                  <a:pt x="140335" y="62260"/>
                </a:cubicBezTo>
                <a:lnTo>
                  <a:pt x="233775" y="95993"/>
                </a:lnTo>
                <a:lnTo>
                  <a:pt x="140335" y="129726"/>
                </a:lnTo>
                <a:cubicBezTo>
                  <a:pt x="139306" y="130112"/>
                  <a:pt x="138235" y="130283"/>
                  <a:pt x="137163" y="130283"/>
                </a:cubicBezTo>
                <a:cubicBezTo>
                  <a:pt x="136092" y="130283"/>
                  <a:pt x="135020" y="130112"/>
                  <a:pt x="133992" y="129726"/>
                </a:cubicBezTo>
                <a:lnTo>
                  <a:pt x="79256" y="109966"/>
                </a:lnTo>
                <a:lnTo>
                  <a:pt x="139606" y="87335"/>
                </a:lnTo>
                <a:cubicBezTo>
                  <a:pt x="143164" y="86006"/>
                  <a:pt x="144964" y="82063"/>
                  <a:pt x="143636" y="78505"/>
                </a:cubicBezTo>
                <a:cubicBezTo>
                  <a:pt x="142307" y="74948"/>
                  <a:pt x="138363" y="73147"/>
                  <a:pt x="134806" y="74476"/>
                </a:cubicBezTo>
                <a:lnTo>
                  <a:pt x="66397" y="100108"/>
                </a:lnTo>
                <a:cubicBezTo>
                  <a:pt x="64168" y="100965"/>
                  <a:pt x="61983" y="101908"/>
                  <a:pt x="59839" y="102937"/>
                </a:cubicBezTo>
                <a:lnTo>
                  <a:pt x="40594" y="95993"/>
                </a:lnTo>
                <a:lnTo>
                  <a:pt x="134034" y="62260"/>
                </a:lnTo>
                <a:cubicBezTo>
                  <a:pt x="135063" y="61875"/>
                  <a:pt x="136135" y="61703"/>
                  <a:pt x="137206" y="61703"/>
                </a:cubicBezTo>
                <a:lnTo>
                  <a:pt x="137163" y="61703"/>
                </a:lnTo>
                <a:moveTo>
                  <a:pt x="6776" y="105680"/>
                </a:moveTo>
                <a:lnTo>
                  <a:pt x="39951" y="117639"/>
                </a:lnTo>
                <a:cubicBezTo>
                  <a:pt x="28293" y="129940"/>
                  <a:pt x="21220" y="146228"/>
                  <a:pt x="20620" y="163802"/>
                </a:cubicBezTo>
                <a:cubicBezTo>
                  <a:pt x="20577" y="164059"/>
                  <a:pt x="20577" y="164316"/>
                  <a:pt x="20577" y="164573"/>
                </a:cubicBezTo>
                <a:cubicBezTo>
                  <a:pt x="20577" y="176746"/>
                  <a:pt x="15948" y="189348"/>
                  <a:pt x="11019" y="199206"/>
                </a:cubicBezTo>
                <a:cubicBezTo>
                  <a:pt x="8233" y="204778"/>
                  <a:pt x="5061" y="210265"/>
                  <a:pt x="1375" y="215322"/>
                </a:cubicBezTo>
                <a:cubicBezTo>
                  <a:pt x="3" y="217165"/>
                  <a:pt x="-382" y="219566"/>
                  <a:pt x="389" y="221752"/>
                </a:cubicBezTo>
                <a:cubicBezTo>
                  <a:pt x="1161" y="223938"/>
                  <a:pt x="2961" y="225566"/>
                  <a:pt x="5190" y="226124"/>
                </a:cubicBezTo>
                <a:lnTo>
                  <a:pt x="32622" y="232982"/>
                </a:lnTo>
                <a:cubicBezTo>
                  <a:pt x="34422" y="233453"/>
                  <a:pt x="36351" y="233110"/>
                  <a:pt x="37937" y="232124"/>
                </a:cubicBezTo>
                <a:cubicBezTo>
                  <a:pt x="39523" y="231139"/>
                  <a:pt x="40637" y="229510"/>
                  <a:pt x="40980" y="227667"/>
                </a:cubicBezTo>
                <a:cubicBezTo>
                  <a:pt x="44666" y="209322"/>
                  <a:pt x="42823" y="192862"/>
                  <a:pt x="40080" y="181075"/>
                </a:cubicBezTo>
                <a:cubicBezTo>
                  <a:pt x="38708" y="175074"/>
                  <a:pt x="36865" y="168945"/>
                  <a:pt x="34336" y="163287"/>
                </a:cubicBezTo>
                <a:cubicBezTo>
                  <a:pt x="35151" y="147428"/>
                  <a:pt x="42566" y="132898"/>
                  <a:pt x="54353" y="122911"/>
                </a:cubicBezTo>
                <a:lnTo>
                  <a:pt x="127005" y="149143"/>
                </a:lnTo>
                <a:cubicBezTo>
                  <a:pt x="130262" y="150300"/>
                  <a:pt x="133691" y="150900"/>
                  <a:pt x="137163" y="150900"/>
                </a:cubicBezTo>
                <a:cubicBezTo>
                  <a:pt x="140635" y="150900"/>
                  <a:pt x="144064" y="150300"/>
                  <a:pt x="147322" y="149143"/>
                </a:cubicBezTo>
                <a:lnTo>
                  <a:pt x="267551" y="105680"/>
                </a:lnTo>
                <a:cubicBezTo>
                  <a:pt x="271623" y="104223"/>
                  <a:pt x="274323" y="100322"/>
                  <a:pt x="274323" y="95993"/>
                </a:cubicBezTo>
                <a:cubicBezTo>
                  <a:pt x="274323" y="91664"/>
                  <a:pt x="271623" y="87806"/>
                  <a:pt x="267551" y="86306"/>
                </a:cubicBezTo>
                <a:lnTo>
                  <a:pt x="147322" y="42887"/>
                </a:lnTo>
                <a:cubicBezTo>
                  <a:pt x="144064" y="41729"/>
                  <a:pt x="140635" y="41129"/>
                  <a:pt x="137163" y="41129"/>
                </a:cubicBezTo>
                <a:cubicBezTo>
                  <a:pt x="133691" y="41129"/>
                  <a:pt x="130262" y="41729"/>
                  <a:pt x="127005" y="42887"/>
                </a:cubicBezTo>
                <a:lnTo>
                  <a:pt x="6776" y="86306"/>
                </a:lnTo>
                <a:cubicBezTo>
                  <a:pt x="2704" y="87806"/>
                  <a:pt x="3" y="91664"/>
                  <a:pt x="3" y="95993"/>
                </a:cubicBezTo>
                <a:cubicBezTo>
                  <a:pt x="3" y="100322"/>
                  <a:pt x="2704" y="104180"/>
                  <a:pt x="6776" y="105680"/>
                </a:cubicBezTo>
                <a:lnTo>
                  <a:pt x="6776" y="105680"/>
                </a:lnTo>
                <a:moveTo>
                  <a:pt x="212859" y="139970"/>
                </a:moveTo>
                <a:lnTo>
                  <a:pt x="192927" y="147171"/>
                </a:lnTo>
                <a:lnTo>
                  <a:pt x="198371" y="198820"/>
                </a:lnTo>
                <a:cubicBezTo>
                  <a:pt x="196314" y="200320"/>
                  <a:pt x="192885" y="202249"/>
                  <a:pt x="187827" y="204221"/>
                </a:cubicBezTo>
                <a:cubicBezTo>
                  <a:pt x="175740" y="208979"/>
                  <a:pt x="157737" y="212579"/>
                  <a:pt x="137163" y="212579"/>
                </a:cubicBezTo>
                <a:cubicBezTo>
                  <a:pt x="116589" y="212579"/>
                  <a:pt x="98587" y="208979"/>
                  <a:pt x="86457" y="204264"/>
                </a:cubicBezTo>
                <a:cubicBezTo>
                  <a:pt x="81399" y="202292"/>
                  <a:pt x="77970" y="200320"/>
                  <a:pt x="75913" y="198863"/>
                </a:cubicBezTo>
                <a:lnTo>
                  <a:pt x="81356" y="147214"/>
                </a:lnTo>
                <a:lnTo>
                  <a:pt x="61425" y="140013"/>
                </a:lnTo>
                <a:lnTo>
                  <a:pt x="54867" y="202292"/>
                </a:lnTo>
                <a:cubicBezTo>
                  <a:pt x="54867" y="217423"/>
                  <a:pt x="91729" y="233153"/>
                  <a:pt x="137163" y="233153"/>
                </a:cubicBezTo>
                <a:cubicBezTo>
                  <a:pt x="182598" y="233153"/>
                  <a:pt x="219459" y="217423"/>
                  <a:pt x="219459" y="202292"/>
                </a:cubicBezTo>
                <a:lnTo>
                  <a:pt x="212901" y="139970"/>
                </a:lnTo>
                <a:lnTo>
                  <a:pt x="212859" y="139970"/>
                </a:lnTo>
                <a:moveTo>
                  <a:pt x="200343" y="197149"/>
                </a:moveTo>
                <a:cubicBezTo>
                  <a:pt x="200343" y="197149"/>
                  <a:pt x="200300" y="197192"/>
                  <a:pt x="200214" y="197320"/>
                </a:cubicBezTo>
                <a:cubicBezTo>
                  <a:pt x="200300" y="197192"/>
                  <a:pt x="200343" y="197149"/>
                  <a:pt x="200343" y="197149"/>
                </a:cubicBezTo>
                <a:moveTo>
                  <a:pt x="73984" y="197149"/>
                </a:moveTo>
                <a:cubicBezTo>
                  <a:pt x="73984" y="197149"/>
                  <a:pt x="74027" y="197192"/>
                  <a:pt x="74113" y="197320"/>
                </a:cubicBezTo>
                <a:cubicBezTo>
                  <a:pt x="74027" y="197192"/>
                  <a:pt x="73984" y="197149"/>
                  <a:pt x="73984" y="197149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assessments are conducted during the learning process to monitor student progress.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provide ongoing feedback that can be used to improve teaching and learning.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18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Formative Assessments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8678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Organize a charades game where students act out nouns and verbs for their peers to guess.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activity promotes understanding of word meanings through physical expression.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Charades Challenge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Conduct verb conjugation exercises to reinforce understanding of different tenses.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Utilize interactive methods, such as games, to make conjugation practice more engaging.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Conjugation Drills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students in creative writing activities that focus on using nouns and verbs effectively.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storytelling by prompting students to create narratives using specific nouns and verbs.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Noun &amp; Verb Tasks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Become a part of our school community by volunteering your time.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Support our students and staff through various school events.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Volunteer Opportunities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Join us for fun-filled evenings that strengthen parent-child connections.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in creative activities designed for family bonding.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Activity Nights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9867" y="34290"/>
                </a:moveTo>
                <a:cubicBezTo>
                  <a:pt x="99867" y="15352"/>
                  <a:pt x="84515" y="0"/>
                  <a:pt x="65577" y="0"/>
                </a:cubicBezTo>
                <a:cubicBezTo>
                  <a:pt x="46639" y="0"/>
                  <a:pt x="31287" y="15352"/>
                  <a:pt x="31287" y="34290"/>
                </a:cubicBezTo>
                <a:cubicBezTo>
                  <a:pt x="31287" y="53228"/>
                  <a:pt x="46639" y="68580"/>
                  <a:pt x="65577" y="68580"/>
                </a:cubicBezTo>
                <a:cubicBezTo>
                  <a:pt x="84515" y="68580"/>
                  <a:pt x="99867" y="53228"/>
                  <a:pt x="99867" y="34290"/>
                </a:cubicBezTo>
                <a:moveTo>
                  <a:pt x="53576" y="111443"/>
                </a:moveTo>
                <a:lnTo>
                  <a:pt x="65577" y="111443"/>
                </a:lnTo>
                <a:lnTo>
                  <a:pt x="77579" y="111443"/>
                </a:lnTo>
                <a:lnTo>
                  <a:pt x="94884" y="111443"/>
                </a:lnTo>
                <a:cubicBezTo>
                  <a:pt x="92581" y="106192"/>
                  <a:pt x="91295" y="100405"/>
                  <a:pt x="91295" y="94297"/>
                </a:cubicBezTo>
                <a:cubicBezTo>
                  <a:pt x="91295" y="92208"/>
                  <a:pt x="91455" y="90118"/>
                  <a:pt x="91723" y="88136"/>
                </a:cubicBezTo>
                <a:cubicBezTo>
                  <a:pt x="87276" y="86582"/>
                  <a:pt x="82508" y="85725"/>
                  <a:pt x="77579" y="85725"/>
                </a:cubicBezTo>
                <a:lnTo>
                  <a:pt x="53576" y="85725"/>
                </a:lnTo>
                <a:cubicBezTo>
                  <a:pt x="31287" y="85725"/>
                  <a:pt x="12696" y="102816"/>
                  <a:pt x="10874" y="125051"/>
                </a:cubicBezTo>
                <a:lnTo>
                  <a:pt x="8677" y="151465"/>
                </a:lnTo>
                <a:cubicBezTo>
                  <a:pt x="7338" y="167432"/>
                  <a:pt x="17089" y="181523"/>
                  <a:pt x="31287" y="186613"/>
                </a:cubicBezTo>
                <a:lnTo>
                  <a:pt x="31287" y="261461"/>
                </a:lnTo>
                <a:cubicBezTo>
                  <a:pt x="31287" y="268587"/>
                  <a:pt x="37020" y="274320"/>
                  <a:pt x="44146" y="274320"/>
                </a:cubicBezTo>
                <a:cubicBezTo>
                  <a:pt x="51272" y="274320"/>
                  <a:pt x="57005" y="268587"/>
                  <a:pt x="57005" y="261461"/>
                </a:cubicBezTo>
                <a:lnTo>
                  <a:pt x="57005" y="188595"/>
                </a:lnTo>
                <a:lnTo>
                  <a:pt x="74150" y="188595"/>
                </a:lnTo>
                <a:lnTo>
                  <a:pt x="74150" y="180023"/>
                </a:lnTo>
                <a:cubicBezTo>
                  <a:pt x="74150" y="174075"/>
                  <a:pt x="75007" y="168289"/>
                  <a:pt x="76614" y="162877"/>
                </a:cubicBezTo>
                <a:lnTo>
                  <a:pt x="44146" y="162877"/>
                </a:lnTo>
                <a:lnTo>
                  <a:pt x="42860" y="162877"/>
                </a:lnTo>
                <a:cubicBezTo>
                  <a:pt x="37824" y="162877"/>
                  <a:pt x="33912" y="158591"/>
                  <a:pt x="34341" y="153609"/>
                </a:cubicBezTo>
                <a:lnTo>
                  <a:pt x="36538" y="127194"/>
                </a:lnTo>
                <a:cubicBezTo>
                  <a:pt x="37234" y="118300"/>
                  <a:pt x="44682" y="111442"/>
                  <a:pt x="53576" y="111442"/>
                </a:cubicBezTo>
                <a:lnTo>
                  <a:pt x="53576" y="111443"/>
                </a:lnTo>
                <a:moveTo>
                  <a:pt x="177020" y="94298"/>
                </a:moveTo>
                <a:cubicBezTo>
                  <a:pt x="177020" y="100405"/>
                  <a:pt x="175734" y="106192"/>
                  <a:pt x="173430" y="111443"/>
                </a:cubicBezTo>
                <a:lnTo>
                  <a:pt x="194272" y="111443"/>
                </a:lnTo>
                <a:lnTo>
                  <a:pt x="202684" y="111443"/>
                </a:lnTo>
                <a:lnTo>
                  <a:pt x="211096" y="111443"/>
                </a:lnTo>
                <a:cubicBezTo>
                  <a:pt x="214900" y="111443"/>
                  <a:pt x="218275" y="113961"/>
                  <a:pt x="219347" y="117658"/>
                </a:cubicBezTo>
                <a:lnTo>
                  <a:pt x="237242" y="180023"/>
                </a:lnTo>
                <a:lnTo>
                  <a:pt x="194165" y="180023"/>
                </a:lnTo>
                <a:lnTo>
                  <a:pt x="194165" y="188595"/>
                </a:lnTo>
                <a:cubicBezTo>
                  <a:pt x="194165" y="194596"/>
                  <a:pt x="193147" y="200382"/>
                  <a:pt x="191218" y="205740"/>
                </a:cubicBezTo>
                <a:lnTo>
                  <a:pt x="211310" y="205740"/>
                </a:lnTo>
                <a:lnTo>
                  <a:pt x="211310" y="261461"/>
                </a:lnTo>
                <a:cubicBezTo>
                  <a:pt x="211310" y="268587"/>
                  <a:pt x="217043" y="274320"/>
                  <a:pt x="224169" y="274320"/>
                </a:cubicBezTo>
                <a:cubicBezTo>
                  <a:pt x="231295" y="274320"/>
                  <a:pt x="237027" y="268587"/>
                  <a:pt x="237027" y="261461"/>
                </a:cubicBezTo>
                <a:lnTo>
                  <a:pt x="237027" y="205740"/>
                </a:lnTo>
                <a:lnTo>
                  <a:pt x="248600" y="205740"/>
                </a:lnTo>
                <a:cubicBezTo>
                  <a:pt x="260012" y="205740"/>
                  <a:pt x="268210" y="194864"/>
                  <a:pt x="265102" y="183880"/>
                </a:cubicBezTo>
                <a:lnTo>
                  <a:pt x="244153" y="110585"/>
                </a:lnTo>
                <a:cubicBezTo>
                  <a:pt x="239974" y="95851"/>
                  <a:pt x="226472" y="85725"/>
                  <a:pt x="211203" y="85725"/>
                </a:cubicBezTo>
                <a:lnTo>
                  <a:pt x="194379" y="85725"/>
                </a:lnTo>
                <a:cubicBezTo>
                  <a:pt x="188057" y="85725"/>
                  <a:pt x="182056" y="87440"/>
                  <a:pt x="176913" y="90494"/>
                </a:cubicBezTo>
                <a:cubicBezTo>
                  <a:pt x="177020" y="91726"/>
                  <a:pt x="177074" y="93012"/>
                  <a:pt x="177074" y="94297"/>
                </a:cubicBezTo>
                <a:lnTo>
                  <a:pt x="177020" y="94298"/>
                </a:lnTo>
                <a:moveTo>
                  <a:pt x="237027" y="34290"/>
                </a:moveTo>
                <a:cubicBezTo>
                  <a:pt x="237027" y="15352"/>
                  <a:pt x="221675" y="0"/>
                  <a:pt x="202737" y="0"/>
                </a:cubicBezTo>
                <a:cubicBezTo>
                  <a:pt x="183799" y="0"/>
                  <a:pt x="168447" y="15352"/>
                  <a:pt x="168447" y="34290"/>
                </a:cubicBezTo>
                <a:cubicBezTo>
                  <a:pt x="168447" y="53228"/>
                  <a:pt x="183799" y="68580"/>
                  <a:pt x="202737" y="68580"/>
                </a:cubicBezTo>
                <a:cubicBezTo>
                  <a:pt x="221675" y="68580"/>
                  <a:pt x="237027" y="53228"/>
                  <a:pt x="237027" y="34290"/>
                </a:cubicBezTo>
                <a:moveTo>
                  <a:pt x="134157" y="120015"/>
                </a:moveTo>
                <a:cubicBezTo>
                  <a:pt x="148361" y="120015"/>
                  <a:pt x="159875" y="108501"/>
                  <a:pt x="159875" y="94297"/>
                </a:cubicBezTo>
                <a:cubicBezTo>
                  <a:pt x="159875" y="80094"/>
                  <a:pt x="148361" y="68580"/>
                  <a:pt x="134157" y="68580"/>
                </a:cubicBezTo>
                <a:cubicBezTo>
                  <a:pt x="119954" y="68580"/>
                  <a:pt x="108440" y="80094"/>
                  <a:pt x="108440" y="94297"/>
                </a:cubicBezTo>
                <a:cubicBezTo>
                  <a:pt x="108440" y="108501"/>
                  <a:pt x="119954" y="120015"/>
                  <a:pt x="134157" y="120015"/>
                </a:cubicBezTo>
                <a:lnTo>
                  <a:pt x="134157" y="120015"/>
                </a:lnTo>
                <a:moveTo>
                  <a:pt x="151302" y="180023"/>
                </a:moveTo>
                <a:lnTo>
                  <a:pt x="151302" y="188595"/>
                </a:lnTo>
                <a:cubicBezTo>
                  <a:pt x="151302" y="193310"/>
                  <a:pt x="147445" y="197167"/>
                  <a:pt x="142730" y="197167"/>
                </a:cubicBezTo>
                <a:lnTo>
                  <a:pt x="134157" y="197167"/>
                </a:lnTo>
                <a:lnTo>
                  <a:pt x="125585" y="197167"/>
                </a:lnTo>
                <a:cubicBezTo>
                  <a:pt x="120870" y="197167"/>
                  <a:pt x="117012" y="193310"/>
                  <a:pt x="117012" y="188595"/>
                </a:cubicBezTo>
                <a:lnTo>
                  <a:pt x="117012" y="180023"/>
                </a:lnTo>
                <a:cubicBezTo>
                  <a:pt x="117012" y="170539"/>
                  <a:pt x="124674" y="162877"/>
                  <a:pt x="134157" y="162877"/>
                </a:cubicBezTo>
                <a:cubicBezTo>
                  <a:pt x="143641" y="162877"/>
                  <a:pt x="151302" y="170539"/>
                  <a:pt x="151302" y="180023"/>
                </a:cubicBezTo>
                <a:moveTo>
                  <a:pt x="177020" y="188595"/>
                </a:moveTo>
                <a:lnTo>
                  <a:pt x="177020" y="180023"/>
                </a:lnTo>
                <a:cubicBezTo>
                  <a:pt x="177020" y="156341"/>
                  <a:pt x="157839" y="137160"/>
                  <a:pt x="134157" y="137160"/>
                </a:cubicBezTo>
                <a:cubicBezTo>
                  <a:pt x="110476" y="137160"/>
                  <a:pt x="91295" y="156341"/>
                  <a:pt x="91295" y="180023"/>
                </a:cubicBezTo>
                <a:lnTo>
                  <a:pt x="91295" y="188595"/>
                </a:lnTo>
                <a:cubicBezTo>
                  <a:pt x="91295" y="201454"/>
                  <a:pt x="98367" y="212652"/>
                  <a:pt x="108815" y="218492"/>
                </a:cubicBezTo>
                <a:cubicBezTo>
                  <a:pt x="108547" y="219938"/>
                  <a:pt x="108440" y="221385"/>
                  <a:pt x="108440" y="222885"/>
                </a:cubicBezTo>
                <a:lnTo>
                  <a:pt x="108440" y="257175"/>
                </a:lnTo>
                <a:cubicBezTo>
                  <a:pt x="108440" y="266658"/>
                  <a:pt x="116101" y="274320"/>
                  <a:pt x="125585" y="274320"/>
                </a:cubicBezTo>
                <a:lnTo>
                  <a:pt x="142730" y="274320"/>
                </a:lnTo>
                <a:cubicBezTo>
                  <a:pt x="152213" y="274320"/>
                  <a:pt x="159875" y="266658"/>
                  <a:pt x="159875" y="257175"/>
                </a:cubicBezTo>
                <a:lnTo>
                  <a:pt x="159875" y="222885"/>
                </a:lnTo>
                <a:cubicBezTo>
                  <a:pt x="159875" y="221385"/>
                  <a:pt x="159768" y="219938"/>
                  <a:pt x="159500" y="218492"/>
                </a:cubicBezTo>
                <a:cubicBezTo>
                  <a:pt x="169947" y="212652"/>
                  <a:pt x="177020" y="201454"/>
                  <a:pt x="177020" y="188595"/>
                </a:cubicBezTo>
                <a:lnTo>
                  <a:pt x="177020" y="18859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Receive weekly insights into your child's academic journey.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Stay informed about important school events and milestones.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Progress Updates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497" b="5497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Recognize the unique needs of each student.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Offer tailored support and resources to help them succeed.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 Needs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welcoming environment where respect is paramount.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Promote open dialogue among students to build peer support.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 Environment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7218"/>
                </a:moveTo>
                <a:lnTo>
                  <a:pt x="39112" y="68794"/>
                </a:lnTo>
                <a:cubicBezTo>
                  <a:pt x="35951" y="70134"/>
                  <a:pt x="34236" y="72973"/>
                  <a:pt x="34290" y="75652"/>
                </a:cubicBezTo>
                <a:cubicBezTo>
                  <a:pt x="34558" y="124623"/>
                  <a:pt x="54864" y="209223"/>
                  <a:pt x="134160" y="247156"/>
                </a:cubicBezTo>
                <a:cubicBezTo>
                  <a:pt x="136088" y="248067"/>
                  <a:pt x="138339" y="248067"/>
                  <a:pt x="140214" y="247156"/>
                </a:cubicBezTo>
                <a:cubicBezTo>
                  <a:pt x="219510" y="209169"/>
                  <a:pt x="239816" y="124623"/>
                  <a:pt x="240030" y="75599"/>
                </a:cubicBezTo>
                <a:cubicBezTo>
                  <a:pt x="240030" y="72920"/>
                  <a:pt x="238369" y="70134"/>
                  <a:pt x="235208" y="68741"/>
                </a:cubicBezTo>
                <a:lnTo>
                  <a:pt x="137160" y="27218"/>
                </a:lnTo>
                <a:moveTo>
                  <a:pt x="144339" y="2304"/>
                </a:moveTo>
                <a:lnTo>
                  <a:pt x="245227" y="45113"/>
                </a:lnTo>
                <a:cubicBezTo>
                  <a:pt x="257014" y="50095"/>
                  <a:pt x="265801" y="61722"/>
                  <a:pt x="265748" y="75759"/>
                </a:cubicBezTo>
                <a:cubicBezTo>
                  <a:pt x="265480" y="128909"/>
                  <a:pt x="243620" y="226153"/>
                  <a:pt x="151305" y="270355"/>
                </a:cubicBezTo>
                <a:cubicBezTo>
                  <a:pt x="142357" y="274641"/>
                  <a:pt x="131963" y="274641"/>
                  <a:pt x="123015" y="270355"/>
                </a:cubicBezTo>
                <a:cubicBezTo>
                  <a:pt x="30700" y="226153"/>
                  <a:pt x="8841" y="128909"/>
                  <a:pt x="8573" y="75759"/>
                </a:cubicBezTo>
                <a:cubicBezTo>
                  <a:pt x="8519" y="61722"/>
                  <a:pt x="17306" y="50095"/>
                  <a:pt x="29093" y="45113"/>
                </a:cubicBezTo>
                <a:lnTo>
                  <a:pt x="130034" y="2304"/>
                </a:lnTo>
                <a:cubicBezTo>
                  <a:pt x="132231" y="1286"/>
                  <a:pt x="134696" y="750"/>
                  <a:pt x="137160" y="750"/>
                </a:cubicBezTo>
                <a:cubicBezTo>
                  <a:pt x="139625" y="750"/>
                  <a:pt x="142089" y="1286"/>
                  <a:pt x="144340" y="2304"/>
                </a:cubicBezTo>
                <a:lnTo>
                  <a:pt x="144339" y="230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Establish specific rules that all students must follow.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Clearly communicate the consequences for breaking these rules.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Clear Expectations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7733" y="3771"/>
                </a:moveTo>
                <a:cubicBezTo>
                  <a:pt x="172716" y="8753"/>
                  <a:pt x="172769" y="16790"/>
                  <a:pt x="167840" y="21826"/>
                </a:cubicBezTo>
                <a:lnTo>
                  <a:pt x="252547" y="106533"/>
                </a:lnTo>
                <a:cubicBezTo>
                  <a:pt x="257584" y="101604"/>
                  <a:pt x="265620" y="101658"/>
                  <a:pt x="270603" y="106640"/>
                </a:cubicBezTo>
                <a:cubicBezTo>
                  <a:pt x="275639" y="111677"/>
                  <a:pt x="275639" y="119821"/>
                  <a:pt x="270603" y="124804"/>
                </a:cubicBezTo>
                <a:lnTo>
                  <a:pt x="261655" y="133805"/>
                </a:lnTo>
                <a:lnTo>
                  <a:pt x="210595" y="184865"/>
                </a:lnTo>
                <a:lnTo>
                  <a:pt x="202023" y="193437"/>
                </a:lnTo>
                <a:cubicBezTo>
                  <a:pt x="196987" y="198473"/>
                  <a:pt x="188843" y="198473"/>
                  <a:pt x="183860" y="193437"/>
                </a:cubicBezTo>
                <a:cubicBezTo>
                  <a:pt x="179038" y="188615"/>
                  <a:pt x="178824" y="180846"/>
                  <a:pt x="183378" y="175810"/>
                </a:cubicBezTo>
                <a:lnTo>
                  <a:pt x="98617" y="91049"/>
                </a:lnTo>
                <a:cubicBezTo>
                  <a:pt x="93581" y="95550"/>
                  <a:pt x="85812" y="95389"/>
                  <a:pt x="80990" y="90567"/>
                </a:cubicBezTo>
                <a:cubicBezTo>
                  <a:pt x="75954" y="85531"/>
                  <a:pt x="75954" y="77387"/>
                  <a:pt x="80990" y="72404"/>
                </a:cubicBezTo>
                <a:lnTo>
                  <a:pt x="89562" y="63832"/>
                </a:lnTo>
                <a:lnTo>
                  <a:pt x="140569" y="12772"/>
                </a:lnTo>
                <a:lnTo>
                  <a:pt x="149516" y="3771"/>
                </a:lnTo>
                <a:cubicBezTo>
                  <a:pt x="154553" y="-1266"/>
                  <a:pt x="162697" y="-1266"/>
                  <a:pt x="167679" y="3771"/>
                </a:cubicBezTo>
                <a:lnTo>
                  <a:pt x="167733" y="3771"/>
                </a:lnTo>
                <a:moveTo>
                  <a:pt x="149624" y="40043"/>
                </a:moveTo>
                <a:lnTo>
                  <a:pt x="116780" y="72886"/>
                </a:lnTo>
                <a:lnTo>
                  <a:pt x="201487" y="157593"/>
                </a:lnTo>
                <a:lnTo>
                  <a:pt x="234331" y="124750"/>
                </a:lnTo>
                <a:lnTo>
                  <a:pt x="149624" y="40043"/>
                </a:lnTo>
                <a:moveTo>
                  <a:pt x="119727" y="136430"/>
                </a:moveTo>
                <a:lnTo>
                  <a:pt x="137890" y="154593"/>
                </a:lnTo>
                <a:lnTo>
                  <a:pt x="111208" y="181275"/>
                </a:lnTo>
                <a:lnTo>
                  <a:pt x="114959" y="185025"/>
                </a:lnTo>
                <a:cubicBezTo>
                  <a:pt x="121656" y="191723"/>
                  <a:pt x="121656" y="202599"/>
                  <a:pt x="114959" y="209296"/>
                </a:cubicBezTo>
                <a:lnTo>
                  <a:pt x="54951" y="269304"/>
                </a:lnTo>
                <a:cubicBezTo>
                  <a:pt x="48254" y="276001"/>
                  <a:pt x="37377" y="276001"/>
                  <a:pt x="30680" y="269304"/>
                </a:cubicBezTo>
                <a:lnTo>
                  <a:pt x="4963" y="243586"/>
                </a:lnTo>
                <a:cubicBezTo>
                  <a:pt x="-1735" y="236889"/>
                  <a:pt x="-1735" y="226013"/>
                  <a:pt x="4963" y="219315"/>
                </a:cubicBezTo>
                <a:lnTo>
                  <a:pt x="64970" y="159308"/>
                </a:lnTo>
                <a:cubicBezTo>
                  <a:pt x="71668" y="152611"/>
                  <a:pt x="82544" y="152611"/>
                  <a:pt x="89241" y="159308"/>
                </a:cubicBezTo>
                <a:lnTo>
                  <a:pt x="92992" y="163058"/>
                </a:lnTo>
                <a:lnTo>
                  <a:pt x="119673" y="136376"/>
                </a:lnTo>
                <a:lnTo>
                  <a:pt x="119727" y="136430"/>
                </a:lnTo>
                <a:moveTo>
                  <a:pt x="77186" y="183579"/>
                </a:moveTo>
                <a:lnTo>
                  <a:pt x="29287" y="231478"/>
                </a:lnTo>
                <a:lnTo>
                  <a:pt x="42896" y="245086"/>
                </a:lnTo>
                <a:lnTo>
                  <a:pt x="90795" y="197188"/>
                </a:lnTo>
                <a:lnTo>
                  <a:pt x="77186" y="18357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549" b="5549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Regular practice is vital for developing language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Engaging with language daily fosters improvement.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nouns and verbs correctly enhances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Contextual understanding improves clarity.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Contextual Application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Nouns and verbs are fundamental for effective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are the building blocks of sentences.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Nouns &amp; Verbs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" y="54864"/>
                </a:moveTo>
                <a:cubicBezTo>
                  <a:pt x="12302" y="54864"/>
                  <a:pt x="0" y="67166"/>
                  <a:pt x="0" y="82296"/>
                </a:cubicBezTo>
                <a:lnTo>
                  <a:pt x="0" y="192024"/>
                </a:lnTo>
                <a:cubicBezTo>
                  <a:pt x="0" y="207154"/>
                  <a:pt x="12302" y="219456"/>
                  <a:pt x="27432" y="219456"/>
                </a:cubicBezTo>
                <a:lnTo>
                  <a:pt x="116586" y="219456"/>
                </a:lnTo>
                <a:lnTo>
                  <a:pt x="130302" y="219456"/>
                </a:lnTo>
                <a:lnTo>
                  <a:pt x="137160" y="219456"/>
                </a:lnTo>
                <a:lnTo>
                  <a:pt x="246888" y="219456"/>
                </a:lnTo>
                <a:cubicBezTo>
                  <a:pt x="262018" y="219456"/>
                  <a:pt x="274320" y="207154"/>
                  <a:pt x="274320" y="192024"/>
                </a:cubicBezTo>
                <a:lnTo>
                  <a:pt x="274320" y="82296"/>
                </a:lnTo>
                <a:cubicBezTo>
                  <a:pt x="274320" y="67166"/>
                  <a:pt x="262018" y="54864"/>
                  <a:pt x="246888" y="54864"/>
                </a:cubicBezTo>
                <a:lnTo>
                  <a:pt x="137160" y="54864"/>
                </a:lnTo>
                <a:lnTo>
                  <a:pt x="130302" y="54864"/>
                </a:lnTo>
                <a:lnTo>
                  <a:pt x="116586" y="54864"/>
                </a:lnTo>
                <a:lnTo>
                  <a:pt x="27432" y="54864"/>
                </a:lnTo>
                <a:moveTo>
                  <a:pt x="246888" y="75438"/>
                </a:moveTo>
                <a:cubicBezTo>
                  <a:pt x="250660" y="75438"/>
                  <a:pt x="253746" y="78524"/>
                  <a:pt x="253746" y="82296"/>
                </a:cubicBezTo>
                <a:lnTo>
                  <a:pt x="253746" y="192024"/>
                </a:lnTo>
                <a:cubicBezTo>
                  <a:pt x="253746" y="195796"/>
                  <a:pt x="250660" y="198882"/>
                  <a:pt x="246888" y="198882"/>
                </a:cubicBezTo>
                <a:lnTo>
                  <a:pt x="137160" y="198882"/>
                </a:lnTo>
                <a:lnTo>
                  <a:pt x="137160" y="75438"/>
                </a:lnTo>
                <a:lnTo>
                  <a:pt x="246888" y="75438"/>
                </a:lnTo>
                <a:moveTo>
                  <a:pt x="76424" y="102827"/>
                </a:moveTo>
                <a:lnTo>
                  <a:pt x="103856" y="164549"/>
                </a:lnTo>
                <a:cubicBezTo>
                  <a:pt x="105785" y="168878"/>
                  <a:pt x="103813" y="173936"/>
                  <a:pt x="99484" y="175865"/>
                </a:cubicBezTo>
                <a:cubicBezTo>
                  <a:pt x="95155" y="177794"/>
                  <a:pt x="90097" y="175822"/>
                  <a:pt x="88168" y="171493"/>
                </a:cubicBezTo>
                <a:lnTo>
                  <a:pt x="84353" y="162878"/>
                </a:lnTo>
                <a:lnTo>
                  <a:pt x="52807" y="162878"/>
                </a:lnTo>
                <a:lnTo>
                  <a:pt x="48992" y="171493"/>
                </a:lnTo>
                <a:cubicBezTo>
                  <a:pt x="47063" y="175822"/>
                  <a:pt x="42005" y="177751"/>
                  <a:pt x="37676" y="175865"/>
                </a:cubicBezTo>
                <a:cubicBezTo>
                  <a:pt x="33347" y="173979"/>
                  <a:pt x="31418" y="168878"/>
                  <a:pt x="33304" y="164549"/>
                </a:cubicBezTo>
                <a:lnTo>
                  <a:pt x="60736" y="102827"/>
                </a:lnTo>
                <a:cubicBezTo>
                  <a:pt x="62108" y="99741"/>
                  <a:pt x="65194" y="97727"/>
                  <a:pt x="68580" y="97727"/>
                </a:cubicBezTo>
                <a:cubicBezTo>
                  <a:pt x="71966" y="97727"/>
                  <a:pt x="75052" y="99741"/>
                  <a:pt x="76424" y="102827"/>
                </a:cubicBezTo>
                <a:lnTo>
                  <a:pt x="76424" y="102827"/>
                </a:lnTo>
                <a:moveTo>
                  <a:pt x="76724" y="145733"/>
                </a:moveTo>
                <a:lnTo>
                  <a:pt x="68580" y="127387"/>
                </a:lnTo>
                <a:lnTo>
                  <a:pt x="60436" y="145733"/>
                </a:lnTo>
                <a:lnTo>
                  <a:pt x="76724" y="145733"/>
                </a:lnTo>
                <a:moveTo>
                  <a:pt x="195453" y="97727"/>
                </a:moveTo>
                <a:cubicBezTo>
                  <a:pt x="190738" y="97727"/>
                  <a:pt x="186881" y="101584"/>
                  <a:pt x="186881" y="106299"/>
                </a:cubicBezTo>
                <a:lnTo>
                  <a:pt x="186881" y="108014"/>
                </a:lnTo>
                <a:lnTo>
                  <a:pt x="164592" y="108014"/>
                </a:lnTo>
                <a:cubicBezTo>
                  <a:pt x="159877" y="108014"/>
                  <a:pt x="156020" y="111871"/>
                  <a:pt x="156020" y="116586"/>
                </a:cubicBezTo>
                <a:cubicBezTo>
                  <a:pt x="156020" y="121301"/>
                  <a:pt x="159877" y="125159"/>
                  <a:pt x="164592" y="125159"/>
                </a:cubicBezTo>
                <a:lnTo>
                  <a:pt x="195453" y="125159"/>
                </a:lnTo>
                <a:lnTo>
                  <a:pt x="210498" y="125159"/>
                </a:lnTo>
                <a:cubicBezTo>
                  <a:pt x="207369" y="132317"/>
                  <a:pt x="203040" y="138832"/>
                  <a:pt x="197725" y="144447"/>
                </a:cubicBezTo>
                <a:lnTo>
                  <a:pt x="197510" y="144232"/>
                </a:lnTo>
                <a:lnTo>
                  <a:pt x="191252" y="137974"/>
                </a:lnTo>
                <a:cubicBezTo>
                  <a:pt x="187909" y="134631"/>
                  <a:pt x="182466" y="134631"/>
                  <a:pt x="179122" y="137974"/>
                </a:cubicBezTo>
                <a:cubicBezTo>
                  <a:pt x="175779" y="141318"/>
                  <a:pt x="175779" y="146761"/>
                  <a:pt x="179122" y="150104"/>
                </a:cubicBezTo>
                <a:lnTo>
                  <a:pt x="184309" y="155291"/>
                </a:lnTo>
                <a:cubicBezTo>
                  <a:pt x="181780" y="156834"/>
                  <a:pt x="179122" y="158248"/>
                  <a:pt x="176379" y="159491"/>
                </a:cubicBezTo>
                <a:lnTo>
                  <a:pt x="174836" y="160177"/>
                </a:lnTo>
                <a:cubicBezTo>
                  <a:pt x="170507" y="162106"/>
                  <a:pt x="168578" y="167164"/>
                  <a:pt x="170464" y="171493"/>
                </a:cubicBezTo>
                <a:cubicBezTo>
                  <a:pt x="172350" y="175822"/>
                  <a:pt x="177451" y="177751"/>
                  <a:pt x="181780" y="175865"/>
                </a:cubicBezTo>
                <a:lnTo>
                  <a:pt x="183323" y="175179"/>
                </a:lnTo>
                <a:cubicBezTo>
                  <a:pt x="188466" y="172907"/>
                  <a:pt x="193353" y="170121"/>
                  <a:pt x="197896" y="166864"/>
                </a:cubicBezTo>
                <a:cubicBezTo>
                  <a:pt x="199739" y="168150"/>
                  <a:pt x="201582" y="169350"/>
                  <a:pt x="203511" y="170507"/>
                </a:cubicBezTo>
                <a:lnTo>
                  <a:pt x="211612" y="175350"/>
                </a:lnTo>
                <a:cubicBezTo>
                  <a:pt x="215684" y="177794"/>
                  <a:pt x="220956" y="176465"/>
                  <a:pt x="223356" y="172393"/>
                </a:cubicBezTo>
                <a:cubicBezTo>
                  <a:pt x="225757" y="168321"/>
                  <a:pt x="224471" y="163049"/>
                  <a:pt x="220399" y="160649"/>
                </a:cubicBezTo>
                <a:lnTo>
                  <a:pt x="212298" y="155805"/>
                </a:lnTo>
                <a:cubicBezTo>
                  <a:pt x="211912" y="155591"/>
                  <a:pt x="211526" y="155334"/>
                  <a:pt x="211141" y="155119"/>
                </a:cubicBezTo>
                <a:cubicBezTo>
                  <a:pt x="218513" y="147061"/>
                  <a:pt x="224299" y="137589"/>
                  <a:pt x="228114" y="127087"/>
                </a:cubicBezTo>
                <a:lnTo>
                  <a:pt x="228886" y="125158"/>
                </a:lnTo>
                <a:lnTo>
                  <a:pt x="229743" y="125158"/>
                </a:lnTo>
                <a:cubicBezTo>
                  <a:pt x="234458" y="125158"/>
                  <a:pt x="238316" y="121301"/>
                  <a:pt x="238316" y="116586"/>
                </a:cubicBezTo>
                <a:cubicBezTo>
                  <a:pt x="238316" y="111871"/>
                  <a:pt x="234458" y="108013"/>
                  <a:pt x="229743" y="108013"/>
                </a:cubicBezTo>
                <a:lnTo>
                  <a:pt x="222885" y="108013"/>
                </a:lnTo>
                <a:lnTo>
                  <a:pt x="204026" y="108013"/>
                </a:lnTo>
                <a:lnTo>
                  <a:pt x="204026" y="106299"/>
                </a:lnTo>
                <a:cubicBezTo>
                  <a:pt x="204026" y="101584"/>
                  <a:pt x="200168" y="97726"/>
                  <a:pt x="195453" y="97726"/>
                </a:cubicBezTo>
                <a:lnTo>
                  <a:pt x="195453" y="9772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53" b="565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 can use educational apps and online resources to reinforce my learning of nouns and verbs.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Interactive games and quizzes available online can make the learning process more enjoyable and effective.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 Reinforcement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25718"/>
                </a:moveTo>
                <a:cubicBezTo>
                  <a:pt x="46720" y="25718"/>
                  <a:pt x="42863" y="29575"/>
                  <a:pt x="42863" y="34290"/>
                </a:cubicBez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34290"/>
                </a:lnTo>
                <a:cubicBezTo>
                  <a:pt x="231458" y="29575"/>
                  <a:pt x="227600" y="25718"/>
                  <a:pt x="222885" y="25718"/>
                </a:cubicBezTo>
                <a:lnTo>
                  <a:pt x="51435" y="25718"/>
                </a:lnTo>
                <a:moveTo>
                  <a:pt x="17145" y="34290"/>
                </a:moveTo>
                <a:cubicBezTo>
                  <a:pt x="17145" y="15377"/>
                  <a:pt x="32522" y="0"/>
                  <a:pt x="51435" y="0"/>
                </a:cubicBezTo>
                <a:lnTo>
                  <a:pt x="222885" y="0"/>
                </a:lnTo>
                <a:cubicBezTo>
                  <a:pt x="241798" y="0"/>
                  <a:pt x="257175" y="15377"/>
                  <a:pt x="257175" y="3429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34290"/>
                </a:lnTo>
                <a:moveTo>
                  <a:pt x="120015" y="214313"/>
                </a:moveTo>
                <a:lnTo>
                  <a:pt x="154305" y="214313"/>
                </a:lnTo>
                <a:cubicBezTo>
                  <a:pt x="159020" y="214313"/>
                  <a:pt x="162877" y="218170"/>
                  <a:pt x="162877" y="222885"/>
                </a:cubicBezTo>
                <a:cubicBezTo>
                  <a:pt x="162877" y="227600"/>
                  <a:pt x="159020" y="231458"/>
                  <a:pt x="154305" y="231458"/>
                </a:cubicBezTo>
                <a:lnTo>
                  <a:pt x="120015" y="231458"/>
                </a:lnTo>
                <a:cubicBezTo>
                  <a:pt x="115300" y="231458"/>
                  <a:pt x="111443" y="227600"/>
                  <a:pt x="111443" y="222885"/>
                </a:cubicBezTo>
                <a:cubicBezTo>
                  <a:pt x="111443" y="218170"/>
                  <a:pt x="115300" y="214313"/>
                  <a:pt x="120015" y="214313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To improve my understanding of nouns and verbs, I can practice through writing exercises and grammar quizzes.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Engaging in discussions and asking for feedback can help clarify my usage of these parts of speech.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Improvement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 can apply my knowledge of nouns and verbs by identifying them in everyday conversations and written texts.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nouns and verbs correctly can enhance my communication skills in both personal and professional settings.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Real-Life Application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18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0436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Apply reading and writing skills in real-world contexts.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 strategies for effective communication in various formats.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07720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Applications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1436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0436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 the importance of sentence variation and complexity.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Practice constructing sentences that engage the reader.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40436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Sentence Structure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4152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the use of adjectives and adverbs to enhance writing.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 how descriptive language can create vivid imagery.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18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Descriptive Language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8678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576" y="138339"/>
                </a:moveTo>
                <a:cubicBezTo>
                  <a:pt x="248576" y="139785"/>
                  <a:pt x="248040" y="141125"/>
                  <a:pt x="246325" y="142625"/>
                </a:cubicBezTo>
                <a:cubicBezTo>
                  <a:pt x="244289" y="144286"/>
                  <a:pt x="240914" y="145733"/>
                  <a:pt x="236789" y="145733"/>
                </a:cubicBezTo>
                <a:lnTo>
                  <a:pt x="184282" y="145733"/>
                </a:lnTo>
                <a:cubicBezTo>
                  <a:pt x="155886" y="145733"/>
                  <a:pt x="132847" y="168771"/>
                  <a:pt x="132847" y="197167"/>
                </a:cubicBezTo>
                <a:cubicBezTo>
                  <a:pt x="132847" y="200811"/>
                  <a:pt x="133222" y="204347"/>
                  <a:pt x="133972" y="207776"/>
                </a:cubicBezTo>
                <a:cubicBezTo>
                  <a:pt x="135740" y="216188"/>
                  <a:pt x="139437" y="224439"/>
                  <a:pt x="141687" y="229529"/>
                </a:cubicBezTo>
                <a:lnTo>
                  <a:pt x="141687" y="229529"/>
                </a:lnTo>
                <a:cubicBezTo>
                  <a:pt x="142063" y="230386"/>
                  <a:pt x="142438" y="231136"/>
                  <a:pt x="142705" y="231832"/>
                </a:cubicBezTo>
                <a:cubicBezTo>
                  <a:pt x="145384" y="237994"/>
                  <a:pt x="145706" y="240084"/>
                  <a:pt x="145706" y="240994"/>
                </a:cubicBezTo>
                <a:cubicBezTo>
                  <a:pt x="145706" y="243834"/>
                  <a:pt x="144688" y="246084"/>
                  <a:pt x="143670" y="247317"/>
                </a:cubicBezTo>
                <a:cubicBezTo>
                  <a:pt x="143188" y="247906"/>
                  <a:pt x="142813" y="248174"/>
                  <a:pt x="142598" y="248281"/>
                </a:cubicBezTo>
                <a:cubicBezTo>
                  <a:pt x="142438" y="248388"/>
                  <a:pt x="142170" y="248442"/>
                  <a:pt x="141741" y="248495"/>
                </a:cubicBezTo>
                <a:cubicBezTo>
                  <a:pt x="140187" y="248549"/>
                  <a:pt x="138687" y="248603"/>
                  <a:pt x="137133" y="248603"/>
                </a:cubicBezTo>
                <a:cubicBezTo>
                  <a:pt x="75572" y="248603"/>
                  <a:pt x="25691" y="198721"/>
                  <a:pt x="25691" y="137160"/>
                </a:cubicBezTo>
                <a:cubicBezTo>
                  <a:pt x="25691" y="75599"/>
                  <a:pt x="75572" y="25718"/>
                  <a:pt x="137133" y="25718"/>
                </a:cubicBezTo>
                <a:cubicBezTo>
                  <a:pt x="198695" y="25718"/>
                  <a:pt x="248576" y="75599"/>
                  <a:pt x="248576" y="137160"/>
                </a:cubicBezTo>
                <a:cubicBezTo>
                  <a:pt x="248576" y="137535"/>
                  <a:pt x="248576" y="137910"/>
                  <a:pt x="248576" y="138339"/>
                </a:cubicBezTo>
                <a:lnTo>
                  <a:pt x="248576" y="138339"/>
                </a:lnTo>
                <a:moveTo>
                  <a:pt x="274293" y="138607"/>
                </a:moveTo>
                <a:cubicBezTo>
                  <a:pt x="274293" y="138124"/>
                  <a:pt x="274293" y="137642"/>
                  <a:pt x="274293" y="137160"/>
                </a:cubicBezTo>
                <a:cubicBezTo>
                  <a:pt x="274293" y="61401"/>
                  <a:pt x="212893" y="0"/>
                  <a:pt x="137133" y="0"/>
                </a:cubicBezTo>
                <a:cubicBezTo>
                  <a:pt x="61374" y="0"/>
                  <a:pt x="-27" y="61401"/>
                  <a:pt x="-27" y="137160"/>
                </a:cubicBezTo>
                <a:cubicBezTo>
                  <a:pt x="-27" y="212919"/>
                  <a:pt x="61374" y="274320"/>
                  <a:pt x="137133" y="274320"/>
                </a:cubicBezTo>
                <a:cubicBezTo>
                  <a:pt x="139008" y="274320"/>
                  <a:pt x="140937" y="274266"/>
                  <a:pt x="142813" y="274213"/>
                </a:cubicBezTo>
                <a:cubicBezTo>
                  <a:pt x="159850" y="273516"/>
                  <a:pt x="171423" y="258086"/>
                  <a:pt x="171423" y="240994"/>
                </a:cubicBezTo>
                <a:cubicBezTo>
                  <a:pt x="171423" y="233226"/>
                  <a:pt x="168155" y="225832"/>
                  <a:pt x="164940" y="218492"/>
                </a:cubicBezTo>
                <a:cubicBezTo>
                  <a:pt x="162637" y="213241"/>
                  <a:pt x="160279" y="207937"/>
                  <a:pt x="159154" y="202472"/>
                </a:cubicBezTo>
                <a:cubicBezTo>
                  <a:pt x="158779" y="200757"/>
                  <a:pt x="158618" y="198989"/>
                  <a:pt x="158618" y="197168"/>
                </a:cubicBezTo>
                <a:cubicBezTo>
                  <a:pt x="158618" y="182969"/>
                  <a:pt x="170137" y="171450"/>
                  <a:pt x="184336" y="171450"/>
                </a:cubicBezTo>
                <a:lnTo>
                  <a:pt x="236789" y="171450"/>
                </a:lnTo>
                <a:cubicBezTo>
                  <a:pt x="256345" y="171450"/>
                  <a:pt x="274133" y="158163"/>
                  <a:pt x="274347" y="138607"/>
                </a:cubicBezTo>
                <a:lnTo>
                  <a:pt x="274293" y="138607"/>
                </a:lnTo>
                <a:moveTo>
                  <a:pt x="85698" y="137160"/>
                </a:moveTo>
                <a:cubicBezTo>
                  <a:pt x="85698" y="127691"/>
                  <a:pt x="78022" y="120015"/>
                  <a:pt x="68553" y="120015"/>
                </a:cubicBezTo>
                <a:cubicBezTo>
                  <a:pt x="59084" y="120015"/>
                  <a:pt x="51408" y="127691"/>
                  <a:pt x="51408" y="137160"/>
                </a:cubicBezTo>
                <a:cubicBezTo>
                  <a:pt x="51408" y="146629"/>
                  <a:pt x="59084" y="154305"/>
                  <a:pt x="68553" y="154305"/>
                </a:cubicBezTo>
                <a:cubicBezTo>
                  <a:pt x="78022" y="154305"/>
                  <a:pt x="85698" y="146629"/>
                  <a:pt x="85698" y="137160"/>
                </a:cubicBezTo>
                <a:lnTo>
                  <a:pt x="85698" y="137160"/>
                </a:lnTo>
                <a:moveTo>
                  <a:pt x="85698" y="102870"/>
                </a:moveTo>
                <a:cubicBezTo>
                  <a:pt x="95167" y="102870"/>
                  <a:pt x="102843" y="95194"/>
                  <a:pt x="102843" y="85725"/>
                </a:cubicBezTo>
                <a:cubicBezTo>
                  <a:pt x="102843" y="76256"/>
                  <a:pt x="95167" y="68580"/>
                  <a:pt x="85698" y="68580"/>
                </a:cubicBezTo>
                <a:cubicBezTo>
                  <a:pt x="76229" y="68580"/>
                  <a:pt x="68553" y="76256"/>
                  <a:pt x="68553" y="85725"/>
                </a:cubicBezTo>
                <a:cubicBezTo>
                  <a:pt x="68553" y="95194"/>
                  <a:pt x="76229" y="102870"/>
                  <a:pt x="85698" y="102870"/>
                </a:cubicBezTo>
                <a:moveTo>
                  <a:pt x="154278" y="68580"/>
                </a:moveTo>
                <a:cubicBezTo>
                  <a:pt x="154278" y="59111"/>
                  <a:pt x="146602" y="51435"/>
                  <a:pt x="137133" y="51435"/>
                </a:cubicBezTo>
                <a:cubicBezTo>
                  <a:pt x="127664" y="51435"/>
                  <a:pt x="119988" y="59111"/>
                  <a:pt x="119988" y="68580"/>
                </a:cubicBezTo>
                <a:cubicBezTo>
                  <a:pt x="119988" y="78049"/>
                  <a:pt x="127664" y="85725"/>
                  <a:pt x="137133" y="85725"/>
                </a:cubicBezTo>
                <a:cubicBezTo>
                  <a:pt x="146602" y="85725"/>
                  <a:pt x="154278" y="78049"/>
                  <a:pt x="154278" y="68580"/>
                </a:cubicBezTo>
                <a:moveTo>
                  <a:pt x="188568" y="102870"/>
                </a:moveTo>
                <a:cubicBezTo>
                  <a:pt x="198037" y="102870"/>
                  <a:pt x="205713" y="95194"/>
                  <a:pt x="205713" y="85725"/>
                </a:cubicBezTo>
                <a:cubicBezTo>
                  <a:pt x="205713" y="76256"/>
                  <a:pt x="198037" y="68580"/>
                  <a:pt x="188568" y="68580"/>
                </a:cubicBezTo>
                <a:cubicBezTo>
                  <a:pt x="179099" y="68580"/>
                  <a:pt x="171423" y="76256"/>
                  <a:pt x="171423" y="85725"/>
                </a:cubicBezTo>
                <a:cubicBezTo>
                  <a:pt x="171423" y="95194"/>
                  <a:pt x="179099" y="102870"/>
                  <a:pt x="188568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18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0436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Identifying nouns and verbs helps in understanding the meaning of sentences.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Applying this knowledge enhances reading comprehension and writing skills.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07720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Contextual Application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1436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0436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sentence typically consists of a subject and a predicate.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the relationship between nouns and verbs is crucial for constructing clear sentences.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40436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Sentence Structure Insights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4152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Nouns are words that represent people, places, things, or ideas.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Verbs are action words that describe what the subject is doing.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18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 &amp; Verb Basics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8678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Modify lessons to cater to diverse learning preferences.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Implement feedback to refine teaching strategies for better outcomes.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Adaptation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engaging scenarios for students to apply their knowledge.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peer-to-peer teaching to reinforce understanding.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Opportunities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Utilize visuals like infographics to clarify complex ideas.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Incorporate technology, such as interactive displays, to captivate learners.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Aids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1737" y="37719"/>
                </a:moveTo>
                <a:cubicBezTo>
                  <a:pt x="181737" y="32018"/>
                  <a:pt x="177151" y="27432"/>
                  <a:pt x="171450" y="27432"/>
                </a:cubicBezTo>
                <a:cubicBezTo>
                  <a:pt x="165749" y="27432"/>
                  <a:pt x="161163" y="32018"/>
                  <a:pt x="161163" y="37719"/>
                </a:cubicBezTo>
                <a:lnTo>
                  <a:pt x="161163" y="72009"/>
                </a:lnTo>
                <a:cubicBezTo>
                  <a:pt x="161163" y="77710"/>
                  <a:pt x="165749" y="82296"/>
                  <a:pt x="171450" y="82296"/>
                </a:cubicBezTo>
                <a:cubicBezTo>
                  <a:pt x="177151" y="82296"/>
                  <a:pt x="181737" y="77710"/>
                  <a:pt x="181737" y="72009"/>
                </a:cubicBezTo>
                <a:lnTo>
                  <a:pt x="181737" y="37719"/>
                </a:lnTo>
                <a:moveTo>
                  <a:pt x="113586" y="44148"/>
                </a:moveTo>
                <a:cubicBezTo>
                  <a:pt x="109557" y="40119"/>
                  <a:pt x="103041" y="40119"/>
                  <a:pt x="99055" y="44148"/>
                </a:cubicBezTo>
                <a:cubicBezTo>
                  <a:pt x="95069" y="48177"/>
                  <a:pt x="95026" y="54693"/>
                  <a:pt x="99055" y="58679"/>
                </a:cubicBezTo>
                <a:lnTo>
                  <a:pt x="123058" y="82682"/>
                </a:lnTo>
                <a:cubicBezTo>
                  <a:pt x="127087" y="86711"/>
                  <a:pt x="133602" y="86711"/>
                  <a:pt x="137589" y="82682"/>
                </a:cubicBezTo>
                <a:cubicBezTo>
                  <a:pt x="141575" y="78653"/>
                  <a:pt x="141618" y="72138"/>
                  <a:pt x="137589" y="68151"/>
                </a:cubicBezTo>
                <a:lnTo>
                  <a:pt x="113586" y="44148"/>
                </a:lnTo>
                <a:moveTo>
                  <a:pt x="243888" y="58722"/>
                </a:moveTo>
                <a:cubicBezTo>
                  <a:pt x="247917" y="54693"/>
                  <a:pt x="247917" y="48177"/>
                  <a:pt x="243888" y="44191"/>
                </a:cubicBezTo>
                <a:cubicBezTo>
                  <a:pt x="239859" y="40205"/>
                  <a:pt x="233343" y="40162"/>
                  <a:pt x="229357" y="44191"/>
                </a:cubicBezTo>
                <a:lnTo>
                  <a:pt x="205311" y="68151"/>
                </a:lnTo>
                <a:cubicBezTo>
                  <a:pt x="201282" y="72180"/>
                  <a:pt x="201282" y="78696"/>
                  <a:pt x="205311" y="82682"/>
                </a:cubicBezTo>
                <a:cubicBezTo>
                  <a:pt x="209340" y="86668"/>
                  <a:pt x="215856" y="86711"/>
                  <a:pt x="219842" y="82682"/>
                </a:cubicBezTo>
                <a:lnTo>
                  <a:pt x="243845" y="58679"/>
                </a:lnTo>
                <a:lnTo>
                  <a:pt x="243888" y="58722"/>
                </a:lnTo>
                <a:moveTo>
                  <a:pt x="123444" y="164592"/>
                </a:moveTo>
                <a:cubicBezTo>
                  <a:pt x="123444" y="138079"/>
                  <a:pt x="144937" y="116586"/>
                  <a:pt x="171450" y="116586"/>
                </a:cubicBezTo>
                <a:cubicBezTo>
                  <a:pt x="197963" y="116586"/>
                  <a:pt x="219456" y="138079"/>
                  <a:pt x="219456" y="164592"/>
                </a:cubicBezTo>
                <a:cubicBezTo>
                  <a:pt x="219456" y="191105"/>
                  <a:pt x="197963" y="212598"/>
                  <a:pt x="171450" y="212598"/>
                </a:cubicBezTo>
                <a:cubicBezTo>
                  <a:pt x="144937" y="212598"/>
                  <a:pt x="123444" y="191105"/>
                  <a:pt x="123444" y="164592"/>
                </a:cubicBezTo>
                <a:moveTo>
                  <a:pt x="240030" y="164592"/>
                </a:moveTo>
                <a:cubicBezTo>
                  <a:pt x="240030" y="152119"/>
                  <a:pt x="236687" y="140375"/>
                  <a:pt x="230857" y="130302"/>
                </a:cubicBezTo>
                <a:lnTo>
                  <a:pt x="246888" y="130302"/>
                </a:lnTo>
                <a:cubicBezTo>
                  <a:pt x="250660" y="130302"/>
                  <a:pt x="253746" y="133388"/>
                  <a:pt x="253746" y="137160"/>
                </a:cubicBezTo>
                <a:lnTo>
                  <a:pt x="253746" y="192024"/>
                </a:lnTo>
                <a:cubicBezTo>
                  <a:pt x="253746" y="195796"/>
                  <a:pt x="250660" y="198882"/>
                  <a:pt x="246888" y="198882"/>
                </a:cubicBezTo>
                <a:lnTo>
                  <a:pt x="230857" y="198882"/>
                </a:lnTo>
                <a:cubicBezTo>
                  <a:pt x="236687" y="188809"/>
                  <a:pt x="240030" y="177065"/>
                  <a:pt x="240030" y="164592"/>
                </a:cubicBezTo>
                <a:moveTo>
                  <a:pt x="171450" y="233172"/>
                </a:moveTo>
                <a:cubicBezTo>
                  <a:pt x="186881" y="233172"/>
                  <a:pt x="201154" y="228071"/>
                  <a:pt x="212598" y="219456"/>
                </a:cubicBezTo>
                <a:lnTo>
                  <a:pt x="219456" y="219456"/>
                </a:lnTo>
                <a:lnTo>
                  <a:pt x="219456" y="236601"/>
                </a:lnTo>
                <a:cubicBezTo>
                  <a:pt x="219456" y="242302"/>
                  <a:pt x="224042" y="246888"/>
                  <a:pt x="229743" y="246888"/>
                </a:cubicBezTo>
                <a:cubicBezTo>
                  <a:pt x="235444" y="246888"/>
                  <a:pt x="240030" y="242302"/>
                  <a:pt x="240030" y="236601"/>
                </a:cubicBezTo>
                <a:lnTo>
                  <a:pt x="240030" y="219456"/>
                </a:lnTo>
                <a:lnTo>
                  <a:pt x="246888" y="219456"/>
                </a:lnTo>
                <a:cubicBezTo>
                  <a:pt x="262018" y="219456"/>
                  <a:pt x="274320" y="207154"/>
                  <a:pt x="274320" y="192024"/>
                </a:cubicBezTo>
                <a:lnTo>
                  <a:pt x="274320" y="137160"/>
                </a:lnTo>
                <a:cubicBezTo>
                  <a:pt x="274320" y="122030"/>
                  <a:pt x="262018" y="109728"/>
                  <a:pt x="246888" y="109728"/>
                </a:cubicBezTo>
                <a:lnTo>
                  <a:pt x="212598" y="109728"/>
                </a:lnTo>
                <a:cubicBezTo>
                  <a:pt x="201154" y="101113"/>
                  <a:pt x="186880" y="96012"/>
                  <a:pt x="171450" y="96012"/>
                </a:cubicBezTo>
                <a:cubicBezTo>
                  <a:pt x="156019" y="96012"/>
                  <a:pt x="141746" y="101113"/>
                  <a:pt x="130302" y="109728"/>
                </a:cubicBezTo>
                <a:lnTo>
                  <a:pt x="27432" y="109728"/>
                </a:lnTo>
                <a:cubicBezTo>
                  <a:pt x="12302" y="109728"/>
                  <a:pt x="0" y="122030"/>
                  <a:pt x="0" y="137160"/>
                </a:cubicBezTo>
                <a:lnTo>
                  <a:pt x="0" y="192024"/>
                </a:lnTo>
                <a:cubicBezTo>
                  <a:pt x="0" y="207154"/>
                  <a:pt x="12302" y="219456"/>
                  <a:pt x="27432" y="219456"/>
                </a:cubicBezTo>
                <a:lnTo>
                  <a:pt x="34290" y="219456"/>
                </a:lnTo>
                <a:lnTo>
                  <a:pt x="34290" y="236601"/>
                </a:lnTo>
                <a:cubicBezTo>
                  <a:pt x="34290" y="242302"/>
                  <a:pt x="38876" y="246888"/>
                  <a:pt x="44577" y="246888"/>
                </a:cubicBezTo>
                <a:cubicBezTo>
                  <a:pt x="50278" y="246888"/>
                  <a:pt x="54864" y="242302"/>
                  <a:pt x="54864" y="236601"/>
                </a:cubicBezTo>
                <a:lnTo>
                  <a:pt x="54864" y="219456"/>
                </a:lnTo>
                <a:lnTo>
                  <a:pt x="130302" y="219456"/>
                </a:lnTo>
                <a:cubicBezTo>
                  <a:pt x="141746" y="228071"/>
                  <a:pt x="156019" y="233172"/>
                  <a:pt x="171450" y="233172"/>
                </a:cubicBezTo>
                <a:lnTo>
                  <a:pt x="171450" y="233172"/>
                </a:lnTo>
                <a:moveTo>
                  <a:pt x="102870" y="164592"/>
                </a:moveTo>
                <a:cubicBezTo>
                  <a:pt x="102870" y="177065"/>
                  <a:pt x="106213" y="188809"/>
                  <a:pt x="112043" y="198882"/>
                </a:cubicBezTo>
                <a:lnTo>
                  <a:pt x="27432" y="198882"/>
                </a:lnTo>
                <a:cubicBezTo>
                  <a:pt x="23660" y="198882"/>
                  <a:pt x="20574" y="195796"/>
                  <a:pt x="20574" y="192024"/>
                </a:cubicBezTo>
                <a:lnTo>
                  <a:pt x="20574" y="137160"/>
                </a:lnTo>
                <a:cubicBezTo>
                  <a:pt x="20574" y="133388"/>
                  <a:pt x="23660" y="130302"/>
                  <a:pt x="27432" y="130302"/>
                </a:cubicBezTo>
                <a:lnTo>
                  <a:pt x="112043" y="130302"/>
                </a:lnTo>
                <a:cubicBezTo>
                  <a:pt x="106213" y="140375"/>
                  <a:pt x="102870" y="152119"/>
                  <a:pt x="102870" y="164592"/>
                </a:cubicBezTo>
                <a:lnTo>
                  <a:pt x="102870" y="164592"/>
                </a:lnTo>
                <a:moveTo>
                  <a:pt x="54864" y="164592"/>
                </a:moveTo>
                <a:cubicBezTo>
                  <a:pt x="54864" y="158911"/>
                  <a:pt x="50258" y="154305"/>
                  <a:pt x="44577" y="154305"/>
                </a:cubicBezTo>
                <a:cubicBezTo>
                  <a:pt x="38896" y="154305"/>
                  <a:pt x="34290" y="158911"/>
                  <a:pt x="34290" y="164592"/>
                </a:cubicBezTo>
                <a:cubicBezTo>
                  <a:pt x="34290" y="170273"/>
                  <a:pt x="38896" y="174879"/>
                  <a:pt x="44577" y="174879"/>
                </a:cubicBezTo>
                <a:cubicBezTo>
                  <a:pt x="50258" y="174879"/>
                  <a:pt x="54864" y="170273"/>
                  <a:pt x="54864" y="164592"/>
                </a:cubicBezTo>
                <a:moveTo>
                  <a:pt x="78867" y="174879"/>
                </a:moveTo>
                <a:cubicBezTo>
                  <a:pt x="84548" y="174879"/>
                  <a:pt x="89154" y="170273"/>
                  <a:pt x="89154" y="164592"/>
                </a:cubicBezTo>
                <a:cubicBezTo>
                  <a:pt x="89154" y="158911"/>
                  <a:pt x="84548" y="154305"/>
                  <a:pt x="78867" y="154305"/>
                </a:cubicBezTo>
                <a:cubicBezTo>
                  <a:pt x="73186" y="154305"/>
                  <a:pt x="68580" y="158911"/>
                  <a:pt x="68580" y="164592"/>
                </a:cubicBezTo>
                <a:cubicBezTo>
                  <a:pt x="68580" y="170273"/>
                  <a:pt x="73186" y="174879"/>
                  <a:pt x="78867" y="174879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Find and highlight specific nouns and verbs in a word search.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Enhance vocabulary through engaging activities.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Word Search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sentences using the sorted nouns and verbs.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Focus on clarity and correct grammar.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Sentence Writing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Categorize nouns into types like people, places, and things.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Classify verbs by tense and type, distinguishing between action and linking verbs.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Noun and Verb Sorting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Homework Assignments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18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0436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the noun 'city' and the verb 'visit', you can create the sentence: 'I am excited to visit the bustling city known for its rich history.'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sentence effectively connects the action of visiting with the noun, providing context and detail.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07720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Formulating a Sentence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1436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4577" y="27432"/>
                </a:moveTo>
                <a:cubicBezTo>
                  <a:pt x="38876" y="27432"/>
                  <a:pt x="34290" y="32018"/>
                  <a:pt x="34290" y="37719"/>
                </a:cubicBezTo>
                <a:lnTo>
                  <a:pt x="34290" y="54864"/>
                </a:lnTo>
                <a:lnTo>
                  <a:pt x="30861" y="54864"/>
                </a:lnTo>
                <a:cubicBezTo>
                  <a:pt x="13802" y="54864"/>
                  <a:pt x="0" y="68666"/>
                  <a:pt x="0" y="85725"/>
                </a:cubicBezTo>
                <a:lnTo>
                  <a:pt x="0" y="216027"/>
                </a:lnTo>
                <a:cubicBezTo>
                  <a:pt x="0" y="233086"/>
                  <a:pt x="13802" y="246888"/>
                  <a:pt x="30861" y="246888"/>
                </a:cubicBezTo>
                <a:lnTo>
                  <a:pt x="102870" y="246888"/>
                </a:lnTo>
                <a:cubicBezTo>
                  <a:pt x="98584" y="241144"/>
                  <a:pt x="96012" y="234029"/>
                  <a:pt x="96012" y="226314"/>
                </a:cubicBezTo>
                <a:lnTo>
                  <a:pt x="30861" y="226314"/>
                </a:lnTo>
                <a:cubicBezTo>
                  <a:pt x="25160" y="226314"/>
                  <a:pt x="20574" y="221728"/>
                  <a:pt x="20574" y="216027"/>
                </a:cubicBezTo>
                <a:lnTo>
                  <a:pt x="20574" y="85725"/>
                </a:lnTo>
                <a:cubicBezTo>
                  <a:pt x="20574" y="80024"/>
                  <a:pt x="25160" y="75438"/>
                  <a:pt x="30861" y="75438"/>
                </a:cubicBezTo>
                <a:lnTo>
                  <a:pt x="34290" y="75438"/>
                </a:lnTo>
                <a:lnTo>
                  <a:pt x="54864" y="75438"/>
                </a:lnTo>
                <a:lnTo>
                  <a:pt x="75438" y="75438"/>
                </a:lnTo>
                <a:lnTo>
                  <a:pt x="96012" y="75438"/>
                </a:lnTo>
                <a:lnTo>
                  <a:pt x="96012" y="54864"/>
                </a:lnTo>
                <a:lnTo>
                  <a:pt x="96012" y="37719"/>
                </a:lnTo>
                <a:cubicBezTo>
                  <a:pt x="96012" y="32018"/>
                  <a:pt x="91426" y="27432"/>
                  <a:pt x="85725" y="27432"/>
                </a:cubicBezTo>
                <a:cubicBezTo>
                  <a:pt x="80024" y="27432"/>
                  <a:pt x="75438" y="32018"/>
                  <a:pt x="75438" y="37719"/>
                </a:cubicBezTo>
                <a:lnTo>
                  <a:pt x="75438" y="54864"/>
                </a:lnTo>
                <a:lnTo>
                  <a:pt x="54864" y="54864"/>
                </a:lnTo>
                <a:lnTo>
                  <a:pt x="54864" y="37719"/>
                </a:lnTo>
                <a:cubicBezTo>
                  <a:pt x="54864" y="32018"/>
                  <a:pt x="50278" y="27432"/>
                  <a:pt x="44577" y="27432"/>
                </a:cubicBezTo>
                <a:lnTo>
                  <a:pt x="44577" y="27432"/>
                </a:lnTo>
                <a:moveTo>
                  <a:pt x="198882" y="96012"/>
                </a:moveTo>
                <a:cubicBezTo>
                  <a:pt x="198882" y="107371"/>
                  <a:pt x="208097" y="116586"/>
                  <a:pt x="219456" y="116586"/>
                </a:cubicBezTo>
                <a:lnTo>
                  <a:pt x="246888" y="116586"/>
                </a:lnTo>
                <a:cubicBezTo>
                  <a:pt x="250660" y="116586"/>
                  <a:pt x="253746" y="119672"/>
                  <a:pt x="253746" y="123444"/>
                </a:cubicBezTo>
                <a:lnTo>
                  <a:pt x="253746" y="219456"/>
                </a:lnTo>
                <a:cubicBezTo>
                  <a:pt x="253746" y="223228"/>
                  <a:pt x="250660" y="226314"/>
                  <a:pt x="246888" y="226314"/>
                </a:cubicBezTo>
                <a:lnTo>
                  <a:pt x="192024" y="226314"/>
                </a:lnTo>
                <a:lnTo>
                  <a:pt x="137160" y="226314"/>
                </a:lnTo>
                <a:cubicBezTo>
                  <a:pt x="133388" y="226314"/>
                  <a:pt x="130302" y="223228"/>
                  <a:pt x="130302" y="219456"/>
                </a:cubicBezTo>
                <a:lnTo>
                  <a:pt x="130302" y="123444"/>
                </a:lnTo>
                <a:lnTo>
                  <a:pt x="130302" y="54864"/>
                </a:lnTo>
                <a:cubicBezTo>
                  <a:pt x="130302" y="51092"/>
                  <a:pt x="133388" y="48006"/>
                  <a:pt x="137160" y="48006"/>
                </a:cubicBezTo>
                <a:lnTo>
                  <a:pt x="192024" y="48006"/>
                </a:lnTo>
                <a:cubicBezTo>
                  <a:pt x="195796" y="48006"/>
                  <a:pt x="198882" y="51092"/>
                  <a:pt x="198882" y="54864"/>
                </a:cubicBezTo>
                <a:lnTo>
                  <a:pt x="198882" y="96012"/>
                </a:lnTo>
                <a:moveTo>
                  <a:pt x="219456" y="75438"/>
                </a:moveTo>
                <a:lnTo>
                  <a:pt x="219456" y="54864"/>
                </a:lnTo>
                <a:cubicBezTo>
                  <a:pt x="219456" y="39734"/>
                  <a:pt x="207154" y="27432"/>
                  <a:pt x="192024" y="27432"/>
                </a:cubicBezTo>
                <a:lnTo>
                  <a:pt x="137160" y="27432"/>
                </a:lnTo>
                <a:cubicBezTo>
                  <a:pt x="122030" y="27432"/>
                  <a:pt x="109728" y="39734"/>
                  <a:pt x="109728" y="54864"/>
                </a:cubicBezTo>
                <a:lnTo>
                  <a:pt x="109728" y="123444"/>
                </a:lnTo>
                <a:lnTo>
                  <a:pt x="109728" y="219456"/>
                </a:lnTo>
                <a:cubicBezTo>
                  <a:pt x="109728" y="234586"/>
                  <a:pt x="122030" y="246888"/>
                  <a:pt x="137160" y="246888"/>
                </a:cubicBezTo>
                <a:lnTo>
                  <a:pt x="192024" y="246888"/>
                </a:lnTo>
                <a:lnTo>
                  <a:pt x="246888" y="246888"/>
                </a:lnTo>
                <a:cubicBezTo>
                  <a:pt x="262018" y="246888"/>
                  <a:pt x="274320" y="234586"/>
                  <a:pt x="274320" y="219456"/>
                </a:cubicBezTo>
                <a:lnTo>
                  <a:pt x="274320" y="123444"/>
                </a:lnTo>
                <a:cubicBezTo>
                  <a:pt x="274320" y="108314"/>
                  <a:pt x="262018" y="96012"/>
                  <a:pt x="246888" y="96012"/>
                </a:cubicBezTo>
                <a:lnTo>
                  <a:pt x="240030" y="96012"/>
                </a:lnTo>
                <a:lnTo>
                  <a:pt x="219456" y="96012"/>
                </a:lnTo>
                <a:lnTo>
                  <a:pt x="219456" y="75438"/>
                </a:lnTo>
                <a:moveTo>
                  <a:pt x="150876" y="171450"/>
                </a:moveTo>
                <a:cubicBezTo>
                  <a:pt x="150876" y="175222"/>
                  <a:pt x="153962" y="178308"/>
                  <a:pt x="157734" y="178308"/>
                </a:cubicBezTo>
                <a:lnTo>
                  <a:pt x="171450" y="178308"/>
                </a:lnTo>
                <a:cubicBezTo>
                  <a:pt x="175222" y="178308"/>
                  <a:pt x="178308" y="175222"/>
                  <a:pt x="178308" y="171450"/>
                </a:cubicBezTo>
                <a:lnTo>
                  <a:pt x="178308" y="157734"/>
                </a:lnTo>
                <a:cubicBezTo>
                  <a:pt x="178308" y="153962"/>
                  <a:pt x="175222" y="150876"/>
                  <a:pt x="171450" y="150876"/>
                </a:cubicBezTo>
                <a:lnTo>
                  <a:pt x="157734" y="150876"/>
                </a:lnTo>
                <a:cubicBezTo>
                  <a:pt x="153962" y="150876"/>
                  <a:pt x="150876" y="153962"/>
                  <a:pt x="150876" y="157734"/>
                </a:cubicBezTo>
                <a:lnTo>
                  <a:pt x="150876" y="171450"/>
                </a:lnTo>
                <a:moveTo>
                  <a:pt x="157734" y="68580"/>
                </a:moveTo>
                <a:cubicBezTo>
                  <a:pt x="153962" y="68580"/>
                  <a:pt x="150876" y="71666"/>
                  <a:pt x="150876" y="75438"/>
                </a:cubicBezTo>
                <a:lnTo>
                  <a:pt x="150876" y="89154"/>
                </a:lnTo>
                <a:cubicBezTo>
                  <a:pt x="150876" y="92926"/>
                  <a:pt x="153962" y="96012"/>
                  <a:pt x="157734" y="96012"/>
                </a:cubicBezTo>
                <a:lnTo>
                  <a:pt x="171450" y="96012"/>
                </a:lnTo>
                <a:cubicBezTo>
                  <a:pt x="175222" y="96012"/>
                  <a:pt x="178308" y="92926"/>
                  <a:pt x="178308" y="89154"/>
                </a:cubicBezTo>
                <a:lnTo>
                  <a:pt x="178308" y="75438"/>
                </a:lnTo>
                <a:cubicBezTo>
                  <a:pt x="178308" y="71666"/>
                  <a:pt x="175222" y="68580"/>
                  <a:pt x="171450" y="68580"/>
                </a:cubicBezTo>
                <a:lnTo>
                  <a:pt x="157734" y="68580"/>
                </a:lnTo>
                <a:moveTo>
                  <a:pt x="150876" y="130302"/>
                </a:moveTo>
                <a:cubicBezTo>
                  <a:pt x="150876" y="134074"/>
                  <a:pt x="153962" y="137160"/>
                  <a:pt x="157734" y="137160"/>
                </a:cubicBezTo>
                <a:lnTo>
                  <a:pt x="171450" y="137160"/>
                </a:lnTo>
                <a:cubicBezTo>
                  <a:pt x="175222" y="137160"/>
                  <a:pt x="178308" y="134074"/>
                  <a:pt x="178308" y="130302"/>
                </a:cubicBezTo>
                <a:lnTo>
                  <a:pt x="178308" y="116586"/>
                </a:lnTo>
                <a:cubicBezTo>
                  <a:pt x="178308" y="112814"/>
                  <a:pt x="175222" y="109728"/>
                  <a:pt x="171450" y="109728"/>
                </a:cubicBezTo>
                <a:lnTo>
                  <a:pt x="157734" y="109728"/>
                </a:lnTo>
                <a:cubicBezTo>
                  <a:pt x="153962" y="109728"/>
                  <a:pt x="150876" y="112814"/>
                  <a:pt x="150876" y="116586"/>
                </a:cubicBezTo>
                <a:lnTo>
                  <a:pt x="150876" y="130302"/>
                </a:lnTo>
                <a:moveTo>
                  <a:pt x="212598" y="205740"/>
                </a:moveTo>
                <a:lnTo>
                  <a:pt x="226314" y="205740"/>
                </a:lnTo>
                <a:cubicBezTo>
                  <a:pt x="230086" y="205740"/>
                  <a:pt x="233172" y="202654"/>
                  <a:pt x="233172" y="198882"/>
                </a:cubicBezTo>
                <a:lnTo>
                  <a:pt x="233172" y="185166"/>
                </a:lnTo>
                <a:cubicBezTo>
                  <a:pt x="233172" y="181394"/>
                  <a:pt x="230086" y="178308"/>
                  <a:pt x="226314" y="178308"/>
                </a:cubicBezTo>
                <a:lnTo>
                  <a:pt x="212598" y="178308"/>
                </a:lnTo>
                <a:cubicBezTo>
                  <a:pt x="208826" y="178308"/>
                  <a:pt x="205740" y="181394"/>
                  <a:pt x="205740" y="185166"/>
                </a:cubicBezTo>
                <a:lnTo>
                  <a:pt x="205740" y="198882"/>
                </a:lnTo>
                <a:cubicBezTo>
                  <a:pt x="205740" y="202654"/>
                  <a:pt x="208826" y="205740"/>
                  <a:pt x="212598" y="205740"/>
                </a:cubicBezTo>
                <a:moveTo>
                  <a:pt x="205740" y="157734"/>
                </a:moveTo>
                <a:cubicBezTo>
                  <a:pt x="205740" y="161506"/>
                  <a:pt x="208826" y="164592"/>
                  <a:pt x="212598" y="164592"/>
                </a:cubicBezTo>
                <a:lnTo>
                  <a:pt x="226314" y="164592"/>
                </a:lnTo>
                <a:cubicBezTo>
                  <a:pt x="230086" y="164592"/>
                  <a:pt x="233172" y="161506"/>
                  <a:pt x="233172" y="157734"/>
                </a:cubicBezTo>
                <a:lnTo>
                  <a:pt x="233172" y="144018"/>
                </a:lnTo>
                <a:cubicBezTo>
                  <a:pt x="233172" y="140246"/>
                  <a:pt x="230086" y="137160"/>
                  <a:pt x="226314" y="137160"/>
                </a:cubicBezTo>
                <a:lnTo>
                  <a:pt x="212598" y="137160"/>
                </a:lnTo>
                <a:cubicBezTo>
                  <a:pt x="208826" y="137160"/>
                  <a:pt x="205740" y="140246"/>
                  <a:pt x="205740" y="144018"/>
                </a:cubicBezTo>
                <a:lnTo>
                  <a:pt x="205740" y="157734"/>
                </a:lnTo>
                <a:moveTo>
                  <a:pt x="48006" y="164592"/>
                </a:moveTo>
                <a:lnTo>
                  <a:pt x="61722" y="164592"/>
                </a:lnTo>
                <a:cubicBezTo>
                  <a:pt x="65494" y="164592"/>
                  <a:pt x="68580" y="161506"/>
                  <a:pt x="68580" y="157734"/>
                </a:cubicBezTo>
                <a:lnTo>
                  <a:pt x="68580" y="144018"/>
                </a:lnTo>
                <a:cubicBezTo>
                  <a:pt x="68580" y="140246"/>
                  <a:pt x="65494" y="137160"/>
                  <a:pt x="61722" y="137160"/>
                </a:cubicBezTo>
                <a:lnTo>
                  <a:pt x="48006" y="137160"/>
                </a:lnTo>
                <a:cubicBezTo>
                  <a:pt x="44234" y="137160"/>
                  <a:pt x="41148" y="140246"/>
                  <a:pt x="41148" y="144018"/>
                </a:cubicBezTo>
                <a:lnTo>
                  <a:pt x="41148" y="157734"/>
                </a:lnTo>
                <a:cubicBezTo>
                  <a:pt x="41148" y="161506"/>
                  <a:pt x="44234" y="164592"/>
                  <a:pt x="48006" y="164592"/>
                </a:cubicBezTo>
                <a:lnTo>
                  <a:pt x="48006" y="164592"/>
                </a:lnTo>
                <a:moveTo>
                  <a:pt x="41148" y="198882"/>
                </a:moveTo>
                <a:cubicBezTo>
                  <a:pt x="41148" y="202654"/>
                  <a:pt x="44234" y="205740"/>
                  <a:pt x="48006" y="205740"/>
                </a:cubicBezTo>
                <a:lnTo>
                  <a:pt x="61722" y="205740"/>
                </a:lnTo>
                <a:cubicBezTo>
                  <a:pt x="65494" y="205740"/>
                  <a:pt x="68580" y="202654"/>
                  <a:pt x="68580" y="198882"/>
                </a:cubicBezTo>
                <a:lnTo>
                  <a:pt x="68580" y="185166"/>
                </a:lnTo>
                <a:cubicBezTo>
                  <a:pt x="68580" y="181394"/>
                  <a:pt x="65494" y="178308"/>
                  <a:pt x="61722" y="178308"/>
                </a:cubicBezTo>
                <a:lnTo>
                  <a:pt x="48006" y="178308"/>
                </a:lnTo>
                <a:cubicBezTo>
                  <a:pt x="44234" y="178308"/>
                  <a:pt x="41148" y="181394"/>
                  <a:pt x="41148" y="185166"/>
                </a:cubicBezTo>
                <a:lnTo>
                  <a:pt x="41148" y="198882"/>
                </a:lnTo>
                <a:moveTo>
                  <a:pt x="48006" y="123444"/>
                </a:moveTo>
                <a:lnTo>
                  <a:pt x="61722" y="123444"/>
                </a:lnTo>
                <a:cubicBezTo>
                  <a:pt x="65494" y="123444"/>
                  <a:pt x="68580" y="120358"/>
                  <a:pt x="68580" y="116586"/>
                </a:cubicBezTo>
                <a:lnTo>
                  <a:pt x="68580" y="102870"/>
                </a:lnTo>
                <a:cubicBezTo>
                  <a:pt x="68580" y="99098"/>
                  <a:pt x="65494" y="96012"/>
                  <a:pt x="61722" y="96012"/>
                </a:cubicBezTo>
                <a:lnTo>
                  <a:pt x="48006" y="96012"/>
                </a:lnTo>
                <a:cubicBezTo>
                  <a:pt x="44234" y="96012"/>
                  <a:pt x="41148" y="99098"/>
                  <a:pt x="41148" y="102870"/>
                </a:cubicBezTo>
                <a:lnTo>
                  <a:pt x="41148" y="116586"/>
                </a:lnTo>
                <a:cubicBezTo>
                  <a:pt x="41148" y="120358"/>
                  <a:pt x="44234" y="123444"/>
                  <a:pt x="48006" y="123444"/>
                </a:cubicBezTo>
                <a:lnTo>
                  <a:pt x="48006" y="12344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0436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verb expresses an action or a state of being, such as 'run' or 'exist'.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the sentence 'The dog barks loudly', the verb is 'barks', indicating the action performed by the subject.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40436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Finding the Verb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4152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noun is a word that represents a person, place, thing, or idea, such as 'university' or 'courage'.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Nouns can be concrete, like 'apple', or abstract, like 'happiness'.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18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Nouns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8678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1437" y="25718"/>
                </a:moveTo>
                <a:cubicBezTo>
                  <a:pt x="111437" y="11514"/>
                  <a:pt x="122951" y="0"/>
                  <a:pt x="137154" y="0"/>
                </a:cubicBezTo>
                <a:cubicBezTo>
                  <a:pt x="151358" y="0"/>
                  <a:pt x="162872" y="11514"/>
                  <a:pt x="162872" y="25718"/>
                </a:cubicBezTo>
                <a:cubicBezTo>
                  <a:pt x="162872" y="39921"/>
                  <a:pt x="151358" y="51435"/>
                  <a:pt x="137154" y="51435"/>
                </a:cubicBezTo>
                <a:cubicBezTo>
                  <a:pt x="122951" y="51435"/>
                  <a:pt x="111437" y="39921"/>
                  <a:pt x="111437" y="25718"/>
                </a:cubicBezTo>
                <a:moveTo>
                  <a:pt x="128582" y="94351"/>
                </a:moveTo>
                <a:lnTo>
                  <a:pt x="128582" y="162878"/>
                </a:lnTo>
                <a:lnTo>
                  <a:pt x="145727" y="162878"/>
                </a:lnTo>
                <a:lnTo>
                  <a:pt x="145727" y="94351"/>
                </a:lnTo>
                <a:cubicBezTo>
                  <a:pt x="145352" y="94351"/>
                  <a:pt x="144923" y="94298"/>
                  <a:pt x="144494" y="94298"/>
                </a:cubicBezTo>
                <a:lnTo>
                  <a:pt x="129761" y="94298"/>
                </a:lnTo>
                <a:cubicBezTo>
                  <a:pt x="129332" y="94298"/>
                  <a:pt x="128957" y="94298"/>
                  <a:pt x="128528" y="94351"/>
                </a:cubicBezTo>
                <a:lnTo>
                  <a:pt x="128582" y="94351"/>
                </a:lnTo>
                <a:moveTo>
                  <a:pt x="128582" y="188595"/>
                </a:moveTo>
                <a:lnTo>
                  <a:pt x="128582" y="261461"/>
                </a:lnTo>
                <a:cubicBezTo>
                  <a:pt x="128582" y="268587"/>
                  <a:pt x="122849" y="274320"/>
                  <a:pt x="115723" y="274320"/>
                </a:cubicBezTo>
                <a:cubicBezTo>
                  <a:pt x="108597" y="274320"/>
                  <a:pt x="102864" y="268587"/>
                  <a:pt x="102864" y="261461"/>
                </a:cubicBezTo>
                <a:lnTo>
                  <a:pt x="102864" y="119801"/>
                </a:lnTo>
                <a:lnTo>
                  <a:pt x="79772" y="160627"/>
                </a:lnTo>
                <a:cubicBezTo>
                  <a:pt x="76290" y="166789"/>
                  <a:pt x="68414" y="168985"/>
                  <a:pt x="62252" y="165503"/>
                </a:cubicBezTo>
                <a:cubicBezTo>
                  <a:pt x="56091" y="162020"/>
                  <a:pt x="53894" y="154144"/>
                  <a:pt x="57376" y="147983"/>
                </a:cubicBezTo>
                <a:lnTo>
                  <a:pt x="88773" y="92529"/>
                </a:lnTo>
                <a:cubicBezTo>
                  <a:pt x="97131" y="77742"/>
                  <a:pt x="112830" y="68580"/>
                  <a:pt x="129814" y="68580"/>
                </a:cubicBezTo>
                <a:lnTo>
                  <a:pt x="144548" y="68580"/>
                </a:lnTo>
                <a:cubicBezTo>
                  <a:pt x="161532" y="68580"/>
                  <a:pt x="177231" y="77742"/>
                  <a:pt x="185589" y="92529"/>
                </a:cubicBezTo>
                <a:lnTo>
                  <a:pt x="216932" y="147983"/>
                </a:lnTo>
                <a:cubicBezTo>
                  <a:pt x="220415" y="154144"/>
                  <a:pt x="218272" y="162020"/>
                  <a:pt x="212057" y="165503"/>
                </a:cubicBezTo>
                <a:cubicBezTo>
                  <a:pt x="205841" y="168985"/>
                  <a:pt x="198019" y="166842"/>
                  <a:pt x="194536" y="160627"/>
                </a:cubicBezTo>
                <a:lnTo>
                  <a:pt x="171444" y="119801"/>
                </a:lnTo>
                <a:lnTo>
                  <a:pt x="171444" y="261461"/>
                </a:lnTo>
                <a:cubicBezTo>
                  <a:pt x="171444" y="268587"/>
                  <a:pt x="165711" y="274320"/>
                  <a:pt x="158586" y="274320"/>
                </a:cubicBezTo>
                <a:cubicBezTo>
                  <a:pt x="151460" y="274320"/>
                  <a:pt x="145727" y="268587"/>
                  <a:pt x="145727" y="261461"/>
                </a:cubicBezTo>
                <a:lnTo>
                  <a:pt x="145727" y="188595"/>
                </a:lnTo>
                <a:lnTo>
                  <a:pt x="128582" y="18859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Language: Nouns and Verbs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 Questions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2025-03-08T01:59:59Z</dcterms:created>
  <dcterms:modified xsi:type="dcterms:W3CDTF">2025-03-08T01:59:59Z</dcterms:modified>
</cp:coreProperties>
</file>