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654b87364978dc4cedb680951463c968aa2f65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762b0cb30c2104f64793d063a611eefe7e1ba7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067" r="-600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Overview of Features, Accessibility, and Customization for Effective Organization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Time and Task Management with Digital Planners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Digital Planners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Mastering Time and Task Management with Digital Planners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Digital Planners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provide tools like calendars, task lists, and notes to streamline organization.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features are designed to help users stay on top of their responsibilities and achieve their goals.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Features of Digital Planners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24475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planners can be accessed from anywhere, at any time, and can be customized to suit individual needs.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flexibility makes them a convenient tool for managing personal and professional schedules.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Accessibility and Customization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7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digital planner is a software application or online tool that helps individuals organize and manage their time, tasks, and goals.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offer a range of features, such as calendars, task lists, and notes, to help users stay organized and focused.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Digital Planner?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48767"/>
                </a:moveTo>
                <a:cubicBezTo>
                  <a:pt x="109728" y="42062"/>
                  <a:pt x="115214" y="36576"/>
                  <a:pt x="121919" y="36576"/>
                </a:cubicBezTo>
                <a:lnTo>
                  <a:pt x="316990" y="36576"/>
                </a:lnTo>
                <a:cubicBezTo>
                  <a:pt x="323694" y="36576"/>
                  <a:pt x="329180" y="42062"/>
                  <a:pt x="329180" y="48767"/>
                </a:cubicBezTo>
                <a:lnTo>
                  <a:pt x="329180" y="195071"/>
                </a:lnTo>
                <a:lnTo>
                  <a:pt x="292604" y="195071"/>
                </a:lnTo>
                <a:cubicBezTo>
                  <a:pt x="279119" y="195071"/>
                  <a:pt x="268219" y="205967"/>
                  <a:pt x="268219" y="219456"/>
                </a:cubicBezTo>
                <a:lnTo>
                  <a:pt x="268219" y="256032"/>
                </a:lnTo>
                <a:lnTo>
                  <a:pt x="121915" y="256032"/>
                </a:lnTo>
                <a:cubicBezTo>
                  <a:pt x="115211" y="256032"/>
                  <a:pt x="109724" y="250546"/>
                  <a:pt x="109724" y="243841"/>
                </a:cubicBezTo>
                <a:lnTo>
                  <a:pt x="109728" y="48767"/>
                </a:lnTo>
                <a:moveTo>
                  <a:pt x="73152" y="48767"/>
                </a:moveTo>
                <a:lnTo>
                  <a:pt x="73152" y="243838"/>
                </a:lnTo>
                <a:cubicBezTo>
                  <a:pt x="73152" y="270736"/>
                  <a:pt x="95021" y="292604"/>
                  <a:pt x="121919" y="292604"/>
                </a:cubicBezTo>
                <a:lnTo>
                  <a:pt x="272414" y="292604"/>
                </a:lnTo>
                <a:cubicBezTo>
                  <a:pt x="285370" y="292604"/>
                  <a:pt x="297791" y="287498"/>
                  <a:pt x="306935" y="278354"/>
                </a:cubicBezTo>
                <a:lnTo>
                  <a:pt x="351510" y="233776"/>
                </a:lnTo>
                <a:cubicBezTo>
                  <a:pt x="360654" y="224632"/>
                  <a:pt x="365760" y="212210"/>
                  <a:pt x="365760" y="199259"/>
                </a:cubicBezTo>
                <a:lnTo>
                  <a:pt x="365760" y="48763"/>
                </a:lnTo>
                <a:cubicBezTo>
                  <a:pt x="365760" y="21865"/>
                  <a:pt x="343891" y="-4"/>
                  <a:pt x="316993" y="-4"/>
                </a:cubicBezTo>
                <a:lnTo>
                  <a:pt x="121922" y="-4"/>
                </a:lnTo>
                <a:cubicBezTo>
                  <a:pt x="95024" y="-4"/>
                  <a:pt x="73156" y="21865"/>
                  <a:pt x="73156" y="48763"/>
                </a:cubicBezTo>
                <a:lnTo>
                  <a:pt x="73152" y="48767"/>
                </a:lnTo>
                <a:moveTo>
                  <a:pt x="243841" y="347472"/>
                </a:moveTo>
                <a:cubicBezTo>
                  <a:pt x="243841" y="337337"/>
                  <a:pt x="235688" y="329184"/>
                  <a:pt x="225553" y="329184"/>
                </a:cubicBezTo>
                <a:lnTo>
                  <a:pt x="103634" y="329184"/>
                </a:lnTo>
                <a:cubicBezTo>
                  <a:pt x="66601" y="329184"/>
                  <a:pt x="36580" y="299162"/>
                  <a:pt x="36580" y="262129"/>
                </a:cubicBezTo>
                <a:lnTo>
                  <a:pt x="36580" y="91440"/>
                </a:lnTo>
                <a:cubicBezTo>
                  <a:pt x="36580" y="81305"/>
                  <a:pt x="28427" y="73152"/>
                  <a:pt x="18292" y="73152"/>
                </a:cubicBezTo>
                <a:cubicBezTo>
                  <a:pt x="8157" y="73152"/>
                  <a:pt x="4" y="81305"/>
                  <a:pt x="4" y="91440"/>
                </a:cubicBezTo>
                <a:lnTo>
                  <a:pt x="4" y="262129"/>
                </a:lnTo>
                <a:cubicBezTo>
                  <a:pt x="4" y="319356"/>
                  <a:pt x="46411" y="365760"/>
                  <a:pt x="103634" y="365760"/>
                </a:cubicBezTo>
                <a:lnTo>
                  <a:pt x="225553" y="365760"/>
                </a:lnTo>
                <a:cubicBezTo>
                  <a:pt x="235688" y="365760"/>
                  <a:pt x="243841" y="357607"/>
                  <a:pt x="243841" y="347472"/>
                </a:cubicBezTo>
                <a:lnTo>
                  <a:pt x="243841" y="34747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2025-07-30T12:48:43Z</dcterms:created>
  <dcterms:modified xsi:type="dcterms:W3CDTF">2025-07-30T12:48:43Z</dcterms:modified>
</cp:coreProperties>
</file>