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8d3009875b93d81f57f3c789de4cf472fd62b2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dca237c577a9cbc87e09eb949b86c070eecf26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2840d868854a2e155b41535d228cba5cf364e9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90e769c4f9535896661a56d8e63567b157c04d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71d3e2dbf6a2ac80519c15fcb8b06e6e90883f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7ce168fb60e5774272d4c0de3fafb5a017a96e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0dd4eccd3d80bcacc6dcd6d764ce1c344491f3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468f43049265c7cbb1c99b4b40df672e509ce9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686851201518b2818577b586177183add194b9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c46c74f20630f30ea182d939f6c70390d61c70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a3220974c941c5127303679fb0f41ba5d3e2da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7039a28d902549651fcb1fb48faced3d34759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Cultural, Architectural, Medical, and Economic Contributions of Ancient Egypt to Modern Society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Egypt: Legacy and Influence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Ancient Egypt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Architecture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Medicine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Art and Symbolism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Trade and Commerce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Contributions to Modern Socie…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94587" r="-945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map of Ancient Egypt to help students visualize its location.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 timeline of its history to aid in understanding the chronological context.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Located in northeastern Africa, Ancient Egypt thrived along the Nile River.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geographical advantage allowed for agricultural prosperity and cultural development.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Context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 was a civilization that existed from around 3100 BCE to 30 BCE.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Located in northeastern Africa, it was one of the most advanced and influential civilizations of the ancient world.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Ancient Egypt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Ancient Egypt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Architecture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support: Provide images and diagrams of Ancient Egyptian architectural structures to help students visualize the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can enhance understanding and engagement with the subject matter.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Learning for ELL/ESL Students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use of columns, arches, and domes in Ancient Egyptian architecture has influenced modern building techniques.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have also shaped urban planning and architectural design in contemporary times.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on Modern Architecture</a:t>
            </a:r>
            <a:endParaRPr lang="en-US" sz="1219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Great Pyramid of Giza, one of the Seven Wonders of the Ancient World, is an example of Ancient Egyptian architectural innovation.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showcases the advanced engineering and construction techniques of the ancient civilization.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Great Pyramid of Giza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497" r="-54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Medicine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for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includes providing a simplified language handout.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handout contains key vocabulary and concepts related to Ancient Egyptian medicine.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Contributions to Medical Knowledge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medicine has contributed to our understanding of human anatomy and medical practices.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contributions have had a lasting impact on the field of medicine.</a:t>
            </a:r>
            <a:endParaRPr lang="en-US" sz="117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Edwin Smith Papyrus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Edwin Smith Papyrus, one of the oldest known medical texts, contains the oldest known surgical treatise.</a:t>
            </a:r>
            <a:endParaRPr lang="en-US" sz="1151" dirty="0"/>
          </a:p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describes treatments for various injuries and illnesses.</a:t>
            </a:r>
            <a:endParaRPr lang="en-US" sz="11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89799" r="-897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Art and Symbolism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Through Visuals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support: Provide images and examples of Ancient Egyptian art and symbolism to help students understand the concepts.</a:t>
            </a:r>
            <a:endParaRPr lang="en-US" sz="934" dirty="0"/>
          </a:p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can bridge language barriers and enhance comprehension for diverse learners.</a:t>
            </a:r>
            <a:endParaRPr lang="en-US" sz="934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on Modern Creativity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art and symbolism have influenced modern art, literature, and design.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timeless motifs continue to inspire contemporary creators across various disciplines.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Hieroglyphics: The Writing System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Hieroglyphics, a complex system of writing, were used to convey important messages, tell stories, and record historical events.</a:t>
            </a:r>
            <a:endParaRPr lang="en-US" sz="956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intricate script played a crucial role in preserving the history and culture of Ancient Egypt.</a:t>
            </a:r>
            <a:endParaRPr lang="en-US" sz="9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Trade and Commerce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6482" b="-16648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map of the Ancient Egyptian trade routes and a graphic organizer to help students understand the concepts.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enhance comprehension and make the historical content more accessible for learners.</a:t>
            </a:r>
            <a:endParaRPr lang="en-US" sz="120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Tools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trade and commerce have contributed to the development of modern international trade and globalization.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practices laid the groundwork for economic systems that connect diverse cultures today.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of Ancient Egyptian Trade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Nile River played a crucial role in Ancient Egyptian trade and commerce, facilitating the exchange of goods with other civilizations.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served as a vital transportation route, enabling the movement of goods and fostering economic connections.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the Nile River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support: Provide a graphic organizer to help students identify and describe the contributions of Ancient Egypt to modern society.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contributions have had a lasting impact on modern society, shaping the way we live, work, and interact with one another.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Support for ELL/ESL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contributions to modern society include architecture, medicine, art, and trade.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contributions have had a lasting impact on modern society, shaping the way we live, work, and interact with one another.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Artistic Influence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contributions to modern society include architecture, medicine, art, and trade.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contributions have had a lasting impact on modern society, shaping the way we live, work, and interact with one another.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Architectural Legacy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Contributions to Modern Society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sentence stems and vocabulary lists to support their writing and 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empower students to express themselves more confidently and accurately.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Stems and Vocabulary Support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simplified language and graphic organizers to help students access and engage with the content.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clarity and helps students structure their learning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Language and Organizers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visual aids, such as images and diagrams, to support student understanding and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make abstract concepts more concrete and accessible for ELL/ESL learners.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Engagement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accommodations, such as extra time and support, for students who require it.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ensure equitable access to learning for all students.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assessments, such as a project-based assessment and a written test, will be used to evaluate student learning and understanding.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provide a comprehensive measure of students' mastery of the material.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0"/>
              </a:spcBef>
              <a:buNone/>
            </a:pPr>
            <a:r>
              <a:rPr lang="en-US" sz="10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assessments, such as quizzes and class discussions, will be used to monitor student progress and understanding.</a:t>
            </a:r>
            <a:endParaRPr lang="en-US" sz="1021" dirty="0"/>
          </a:p>
          <a:p>
            <a:pPr algn="l" marL="0" indent="0">
              <a:lnSpc>
                <a:spcPct val="90000"/>
              </a:lnSpc>
              <a:spcBef>
                <a:spcPts val="730"/>
              </a:spcBef>
              <a:buNone/>
            </a:pPr>
            <a:r>
              <a:rPr lang="en-US" sz="10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educators identify areas where students may need additional support.</a:t>
            </a:r>
            <a:endParaRPr lang="en-US" sz="10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Students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includes providing a summary of the key points and a graphic organizer to help students reflect on their learning.</a:t>
            </a:r>
            <a:endParaRPr lang="en-US" sz="933" dirty="0"/>
          </a:p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ensure that all students can engage meaningfully with the material.</a:t>
            </a:r>
            <a:endParaRPr lang="en-US" sz="93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Value of Studying Ancient Egypt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study of Ancient Egypt can help students develop a deeper understanding of history, culture, and the interconnectedness of human societies.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valuable insights into the evolution of civilizations and their lasting impact.</a:t>
            </a:r>
            <a:endParaRPr lang="en-US" sz="91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Achievements of Ancient Egypt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Egypt's cultural achievements and contributions to modern society are a testament to the ingenuity and creativity of the ancient civilization.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achievements continue to inspire and influence various aspects of contemporary life.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63688" b="-6368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we learn from the study of Ancient Egypt about the importance of cultural exchange and trade?</a:t>
            </a:r>
            <a:endParaRPr lang="en-US" sz="1384" dirty="0"/>
          </a:p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were some of the most significant cultural achievements of Ancient Egypt?</a:t>
            </a:r>
            <a:endParaRPr lang="en-US" sz="1384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Lessons from Ancient Egypt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have Ancient Egyptian contributions influenced modern society?</a:t>
            </a:r>
            <a:endParaRPr lang="en-US" sz="1347" dirty="0"/>
          </a:p>
          <a:p>
            <a:pPr algn="ctr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we learn from the study of Ancient Egypt about the importance of cultural exchange and trade?</a:t>
            </a:r>
            <a:endParaRPr lang="en-US" sz="1347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Modern Influence of Ancient Egypt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were some of the most significant cultural achievements of Ancient Egypt?</a:t>
            </a:r>
            <a:endParaRPr lang="en-US" sz="1384" dirty="0"/>
          </a:p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have Ancient Egyptian contributions influenced modern society?</a:t>
            </a:r>
            <a:endParaRPr lang="en-US" sz="1384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5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Achievements of Ancient Egypt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38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lesson on the modern-day applications of ancient technologies and innovations, which will challenge students to think creatively about how ancient achievements can be adapted and improved upon to address contemporary challenges.</a:t>
            </a:r>
            <a:endParaRPr lang="en-US" sz="1389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38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encourage critical thinking and innovation by connecting historical advancements to present-day solutions.</a:t>
            </a:r>
            <a:endParaRPr lang="en-US" sz="1389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Modern Applications of Ancient Technologies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lesson on the cultural exchange and trade networks of the ancient world, which will examine the ways in which different civilizations interacted and influenced one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about the interconnectedness of ancient societies and the lasting impact of these exchanges on global history.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Exchange and Trade Networks of the Ancient World</a:t>
            </a:r>
            <a:endParaRPr lang="en-US" sz="1325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lesson on Ancient Greece's cultural achievements, which will explore the contributions of Ancient Greece to modern democracy, philosophy, and the arts.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delve into how these contributions have shaped contemporary society and continue to influence modern thought.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Ancient Greece's Cultural Achievements</a:t>
            </a:r>
            <a:endParaRPr lang="en-US" sz="1519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contributions have had a lasting impact on modern society, shaping the way we live, work, and interact with one another.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innovations in areas such as architecture, governance, and art remain relevant today.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Lasting Impact on Modern Society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study of Ancient Egypt can help students develop a deeper understanding of history, culture, and the interconnectedness of human societies.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exploration fosters a greater appreciation for the complexities of human development.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Value of Studying Ancient Egypt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Egypt's cultural achievements and contributions to modern society are a testament to the ingenuity and creativity of the ancient civilization.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achievements continue to inspire and influence various aspects of contemporary life.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Achievements of Ancient Egypt</a:t>
            </a:r>
            <a:endParaRPr lang="en-US" sz="16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sentence stems and vocabulary lists to support their writing and 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help students articulate their thoughts more clearly and confidently.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Writing and Presentation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simplified language and graphic organizers to help students access and engage with the content.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complex ideas are broken down into manageable parts for better comprehension.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Language and Organizers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images and diagrams, to support student understanding and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make abstract concepts more tangible and relatable for learners.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Guidance for Engagement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a guide on how to support their child's learning and engagement with the content.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guide offers practical tips and strategies to enhance their child's educational experience.</a:t>
            </a:r>
            <a:endParaRPr lang="en-US" sz="1213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Learning Support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support their child's learning by providing additional resources and activities at home.</a:t>
            </a:r>
            <a:endParaRPr lang="en-US" sz="1170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involvement helps reinforce classroom learning and strengthens the parent-child bond.</a:t>
            </a:r>
            <a:endParaRPr lang="en-US" sz="1170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Sharing Night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106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a cultural sharing night, where they can share their own cultural heritage and traditions.</a:t>
            </a:r>
            <a:endParaRPr lang="en-US" sz="1067" dirty="0"/>
          </a:p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106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event fosters a sense of community and appreciation for diverse backgrounds.</a:t>
            </a:r>
            <a:endParaRPr lang="en-US" sz="10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any students who may have personal or cultural connections to Ancient Egypt and be sensitive to their perspectives and feelings.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an empathetic and supportive classroom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Sensitivity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clear and respectful introduction to the topic, avoiding any cultural or historical sensitivities that may be offensive or misleading.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lesson is inclusive and considerate of diverse perspectives.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Respectful Introduction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the classroom is free from any hazards or distractions that may interfere with the lesson.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safe and focused learning space for all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Environment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Project on Achievements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visual project, such as a poster or infographic, that showcases Ancient Egypt's cultural achievements and contributions to modern society.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provide a creative way to present the information effectively.</a:t>
            </a:r>
            <a:endParaRPr lang="en-US" sz="91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Contributions Research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describe a specific cultural contribution of Ancient Egypt to modern society.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will highlight the enduring influence of Ancient Egyptian culture.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Timeline of Ancient Egypt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timeline of Ancient Egypt's major events and achievements.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in understanding the chronological development of its civilization.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Egypt: Legacy and Influence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 on Ancient Egypt's Cultural Impact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Host a debate on the significance and impact of Ancient Egypt's cultural achievements and contributions to modern society.</a:t>
            </a:r>
            <a:endParaRPr lang="en-US" sz="972" dirty="0"/>
          </a:p>
          <a:p>
            <a:pPr algn="l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97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discussion will encourage critical thinking and exploration of Ancient Egypt's influence on contemporary culture.</a:t>
            </a:r>
            <a:endParaRPr lang="en-US" sz="97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Simulation of Daily Life in Ancient Egypt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Host a simulation of daily life in Ancient Egypt, where students can take on roles and participate in activities such as farming, trading, and building.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interactive experience will immerse participants in the routines and challenges of Ancient Egyptian society.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Museum Exhibit on Ancient Egypt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museum exhibit showcasing Ancient Egypt's cultural achievements and contributions to modern society.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exhibit will highlight the enduring legacy of Ancient Egyptian innovations and their relevance today.</a:t>
            </a:r>
            <a:endParaRPr lang="en-US" sz="10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2025-07-25T17:12:45Z</dcterms:created>
  <dcterms:modified xsi:type="dcterms:W3CDTF">2025-07-25T17:12:45Z</dcterms:modified>
</cp:coreProperties>
</file>