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6c8257f50d1d3eb4f2cff103ef7ec66e657c91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6fdb70e20295e5a9af233de02940046c080879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69b57fce6b84e031d5b0b648babcb52ec595dc9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50818ff5339e5316cba0fb996d741bf885b57b8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ddf376c40a3e0050d32d1ed3d7c3e68d028f28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ba9c01252b5eab30e24f08760131e92e2496499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6e028d35b018eb121812906a8696b5380a49fa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4990311390edf292ee200cba6877777f5ac394d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6f77288f497bb85bb7a54c7292f55ab841a34d5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627a10e099d33d38b200a9e120bb63de58a5ffb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a0ab46a67f02cd5c17e7d516c098bd9a2e06e5a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24a033dfab8ce038aee237a279b77271e36bc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41bbae87c4539ca9be7941e28133891ef40ab00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Journey Through Innovation and Integration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Navigating Technological Advancements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Exploring Technological Innovation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Technological Innovation?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Technology Foundations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Imaginary Office Technology Challenge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Guided Practice Activities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Group Collaboration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Integration Techniques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Learning Outcomes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Extension Activities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Parent Engagement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and Next Steps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Formatting Guidelines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Technological Advancements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 Imaginative Journey into Future Workplace Technologies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Technological Innovation: Communication and Creativity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Exploring Technological Innovation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Technological Advancements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Collaborative Technology Principles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Emphasize teamwork and cooperation in technological projects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how to effectively collaborate in a tech-driven environment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6"/>
              </a:spcBef>
              <a:buNone/>
            </a:pPr>
            <a:r>
              <a:rPr lang="en-US" sz="118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Innovative Technological Solutions</a:t>
            </a:r>
            <a:endParaRPr lang="en-US" sz="1184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Generate unique ideas for technological advancements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creative solutions using technology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Problem-Solving Skills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critical thinking in solving technological challenges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analytical skills to address complex problems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3"/>
              </a:spcBef>
              <a:buNone/>
            </a:pPr>
            <a:r>
              <a:rPr lang="en-US" sz="118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Communication Technology Concepts</a:t>
            </a:r>
            <a:endParaRPr lang="en-US" sz="118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principles of digital communication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about different communication tools and platforms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Technological Imagination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creativity and innovation through technology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thinking beyond current boundaries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Objectives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Technological Advancements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89" r="3088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Creative problem-solving through technological design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Components: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Imagination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Thinking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Approach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Technological Innovation?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Technological Innovation?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Technological Advancements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27" r="3082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Enabling communication on a worldwide scale.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Connectivity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Systems that evolve to meet changing communication needs.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Technologies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Transfer of data and messages across various channels.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Information Exchange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Interconnected Systems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Networks that enable seamless communication.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Communication Technology Foundations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Technological Advancements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9236" r="2923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creative thinking and problem-solving abilities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strategic design capabilities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 collaborative teamwork for effective solutions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Skills Developed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cutting-edge approaches to enhance productivity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Innovative Solutions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Address common office issues through technological solutions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Solve Workplace Challenges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Imaginary Office Technology Challenge</a:t>
            </a:r>
            <a:endParaRPr lang="en-US" sz="1315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Fictional Communication Tools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innovative concepts for virtual communication devices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Imaginary Office Technology Challenge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Technological Advancements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Navigate through complex technological challenges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problem-solving methodologies to overcome obstacles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teamwork and creativity in finding solutions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4"/>
              </a:spcBef>
              <a:buNone/>
            </a:pPr>
            <a:r>
              <a:rPr lang="en-US" sz="12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Problem-Solving Expedition</a:t>
            </a:r>
            <a:endParaRPr lang="en-US" sz="121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a futuristic communication network for a virtual office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creative solutions for efficient workplace communication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Collaborate with peers to brainstorm innovative network structures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Imaginary Workplace Communication Network Design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Simulate the evolution of communication technologies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interactive scenarios to understand digital transformations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adaptability to changing communication landscapes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3"/>
              </a:spcBef>
              <a:buNone/>
            </a:pPr>
            <a:r>
              <a:rPr lang="en-US" sz="118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Communication Transformation Game</a:t>
            </a:r>
            <a:endParaRPr lang="en-US" sz="118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Innovation Detective Challenge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Investigate real-world technological advancements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problem-solving strategies used in innovation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critical thinking skills in identifying technological trends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Guided Practice Activities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Technological Advancements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Learning Approach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Team Roles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Concept Designer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Function Specialist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Technical Illustrator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Presentation Coordinator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Group Collaboration Strategies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Technological Advancements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Curate portfolios of digital inventions for tracking and management.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Showcase a collection of digital innovations for inspiration and collaboration.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Invention Portfolios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AR technology for enhancing user experiences.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Integrate AR elements into existing systems for innovative solutions.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Augmented Reality Exploration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virtual labs for testing and integrating new technologies.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Simulate real-world scenarios to assess the impact of digital integration.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Innovation Laboratories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Technology Platforms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interactive platforms for seamless integration of digital tools.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user engagement through interactive features and functionalities.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Integration Techniques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Technological Advancements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representation of technological concepts and connections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Mapping out ideas and solutions for comprehensive understanding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Concept Mapping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Assessing teamwork and innovative problem-solving abilities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Evaluating the effectiveness of collaborative technology projects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Innovation Evaluation</a:t>
            </a:r>
            <a:endParaRPr lang="en-US" sz="1387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digital tools to assess technological skills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Tracking individual and group proficiency levels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Competency Tracking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Assessment Techniques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Ongoing evaluation to monitor student progress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Feedback for improvement throughout the learning process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Strategies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Technological Advancements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Technology Exploration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emerging technologies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strategic implementation of technology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opportunities for technological innovation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Innovative Design Thinking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the principles of design thinking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design thinking to real-world problems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creativity and innovation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Communication Skills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 teamwork and collaboration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interpersonal communication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a collaborative work environment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Technological Understanding</a:t>
            </a:r>
            <a:endParaRPr lang="en-US" sz="1345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Gain in-depth knowledge of modern technologies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application of technology in various fields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Stay updated with technological advancements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Creative Problem-Solving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the ability to think outside the box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to approach problems from multiple angles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Cultivate innovative solutions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Learning Outcomes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065" r="3006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Technological Advancements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and test cutting-edge communication tools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Predict future trends in communication technology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Futuristic Communication Technology Simulation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Collaborate with peers worldwide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cross-cultural communication solutions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4"/>
              </a:spcBef>
              <a:buNone/>
            </a:pPr>
            <a:r>
              <a:rPr lang="en-US" sz="12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Communication Innovation Workshop</a:t>
            </a:r>
            <a:endParaRPr lang="en-US" sz="121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Time Travel Challenge</a:t>
            </a:r>
            <a:endParaRPr lang="en-US" sz="1387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historical technological advancements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futuristic innovations inspired by the past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Extension Activities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372" r="323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Technological Advancements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parents to explore new technologies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 discussions on digital literacy and safety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Exploration Challenges</a:t>
            </a:r>
            <a:endParaRPr lang="en-US" sz="134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parents access to educational resources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collaboration between home and school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Learning Portal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 Technology Innovation Night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parents in hands-on tech activities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Showcase student projects and tech advancements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Parent Engagement Strategies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Technological Advancements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425" r="334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Encouraging ergonomic practices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Promoting screen time breaks for eye health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Health and Hygiene Guidelines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accessibility for all users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Promoting diversity and inclusion in tech spaces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Inclusive Learning Environment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Monitoring online activities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Providing guidance on safe internet usage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Supervised Technology Interactions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Safety Protocols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encryption measures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Regularly updating security software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Safety Considerations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171" r="321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Technological Advancements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 cross-cultural communication tools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Examine the role of technology in connecting diverse communities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7"/>
              </a:spcBef>
              <a:buNone/>
            </a:pPr>
            <a:r>
              <a:rPr lang="en-US" sz="121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Investigate Global Communication Systems</a:t>
            </a:r>
            <a:endParaRPr lang="en-US" sz="1214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eco-friendly technology solutions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green practices in technological development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Sustainable Innovations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 on Technological Evolution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Review advancements in communication technology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the impact of innovation on workplace dynamics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and Next Steps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Technological Advancements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Remember, technology is a tool for imagination and progress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Empower individuals to be future-ready innovators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collaboration and communication in technological advancements</a:t>
            </a:r>
            <a:endParaRPr lang="en-US" sz="1127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a culture of innovation and creativity</a:t>
            </a:r>
            <a:endParaRPr lang="en-US" sz="1129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Embrace the continuous evolution of technology</a:t>
            </a:r>
            <a:endParaRPr lang="en-US" sz="1129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Technological Advancements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 clean, modern design template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Choose a sleek and professional layout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tech-inspired color schemes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 for blues, whites, and subtle digital textures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icons and visual metaphors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Technological Advancements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 bullet points to 6-7 per slide</a:t>
            </a:r>
            <a:endParaRPr lang="en-US" sz="1345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Keep content concise and focused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minimal text with impactful visuals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images, icons, and graphics to support key points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high-contrast color schemes</a:t>
            </a:r>
            <a:endParaRPr lang="en-US" sz="1349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visibility and readability for all audience members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visual hierarchy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Organize content with clear headings and subheadings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large, clear fonts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text is easily readable from a distance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Formatting Guidelines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2024-12-06T13:30:05Z</dcterms:created>
  <dcterms:modified xsi:type="dcterms:W3CDTF">2024-12-06T13:30:05Z</dcterms:modified>
</cp:coreProperties>
</file>