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3d1e5bb6cbfb4704f8bd08b421383bfa02bc32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c0c990d9bf7d7117d207e4c915bbfb0422ee1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da9ea7aac7c75dba84b0ea3443aa86a1d0acd0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7dc1782fd502ff3ba35aa4c384b0648cf142b8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318b5abd0a67bf147440400acceda000088d72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c72f0794e294c90cb09b22ae885a227cd440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849fa25ee64c0142ff31813e3be4242d6e32a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Exponents: Foundations and Applications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Laws, Importance, and Real-World Uses of Exponents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Exponents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Exponents?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Two Laws of Exponents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Product of Powers Law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Quotient of Powers Law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Real-Life Applications of Exponents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are Exponents Important?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with Exponents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Exercises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Plan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exponents enhances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fosters critical thinking in mathematical contexts.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Learning Exponents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essential in many areas of mathematics and science.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simplify complex calculations and expressions.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Exponents in Mathematics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a shorthand way of writing repeated multiplication.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exponents is crucial for problem-solving and critical thinking.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Exponents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Exponents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164482" y="82406"/>
                </a:moveTo>
                <a:cubicBezTo>
                  <a:pt x="162447" y="89692"/>
                  <a:pt x="157196" y="95694"/>
                  <a:pt x="150338" y="98799"/>
                </a:cubicBezTo>
                <a:cubicBezTo>
                  <a:pt x="132551" y="106837"/>
                  <a:pt x="120119" y="124624"/>
                  <a:pt x="120015" y="145412"/>
                </a:cubicBezTo>
                <a:cubicBezTo>
                  <a:pt x="119905" y="155161"/>
                  <a:pt x="114441" y="163950"/>
                  <a:pt x="105761" y="168235"/>
                </a:cubicBezTo>
                <a:cubicBezTo>
                  <a:pt x="88726" y="176701"/>
                  <a:pt x="77150" y="194169"/>
                  <a:pt x="77150" y="214310"/>
                </a:cubicBezTo>
                <a:cubicBezTo>
                  <a:pt x="77150" y="221919"/>
                  <a:pt x="78757" y="228991"/>
                  <a:pt x="81649" y="235422"/>
                </a:cubicBezTo>
                <a:cubicBezTo>
                  <a:pt x="86361" y="245818"/>
                  <a:pt x="83684" y="257927"/>
                  <a:pt x="75114" y="265427"/>
                </a:cubicBezTo>
                <a:cubicBezTo>
                  <a:pt x="60542" y="277963"/>
                  <a:pt x="51435" y="296502"/>
                  <a:pt x="51435" y="317185"/>
                </a:cubicBezTo>
                <a:cubicBezTo>
                  <a:pt x="51435" y="338829"/>
                  <a:pt x="61398" y="358010"/>
                  <a:pt x="77045" y="370656"/>
                </a:cubicBezTo>
                <a:cubicBezTo>
                  <a:pt x="84227" y="376444"/>
                  <a:pt x="87760" y="385656"/>
                  <a:pt x="86367" y="394768"/>
                </a:cubicBezTo>
                <a:cubicBezTo>
                  <a:pt x="85939" y="397446"/>
                  <a:pt x="85725" y="400129"/>
                  <a:pt x="85725" y="402910"/>
                </a:cubicBezTo>
                <a:cubicBezTo>
                  <a:pt x="85725" y="430880"/>
                  <a:pt x="108011" y="453594"/>
                  <a:pt x="135766" y="454345"/>
                </a:cubicBezTo>
                <a:cubicBezTo>
                  <a:pt x="145625" y="454669"/>
                  <a:pt x="154409" y="460452"/>
                  <a:pt x="158486" y="469455"/>
                </a:cubicBezTo>
                <a:cubicBezTo>
                  <a:pt x="165881" y="485848"/>
                  <a:pt x="182379" y="497210"/>
                  <a:pt x="201455" y="497210"/>
                </a:cubicBezTo>
                <a:cubicBezTo>
                  <a:pt x="227494" y="497210"/>
                  <a:pt x="248605" y="476099"/>
                  <a:pt x="248605" y="450060"/>
                </a:cubicBezTo>
                <a:lnTo>
                  <a:pt x="248605" y="94300"/>
                </a:lnTo>
                <a:cubicBezTo>
                  <a:pt x="248605" y="70621"/>
                  <a:pt x="229425" y="51441"/>
                  <a:pt x="205745" y="51441"/>
                </a:cubicBezTo>
                <a:cubicBezTo>
                  <a:pt x="186241" y="51441"/>
                  <a:pt x="169634" y="64515"/>
                  <a:pt x="164488" y="82411"/>
                </a:cubicBezTo>
                <a:lnTo>
                  <a:pt x="164482" y="82406"/>
                </a:lnTo>
                <a:moveTo>
                  <a:pt x="274320" y="516495"/>
                </a:moveTo>
                <a:cubicBezTo>
                  <a:pt x="256319" y="536318"/>
                  <a:pt x="230281" y="548640"/>
                  <a:pt x="201455" y="548640"/>
                </a:cubicBezTo>
                <a:cubicBezTo>
                  <a:pt x="166951" y="548640"/>
                  <a:pt x="136628" y="530957"/>
                  <a:pt x="119049" y="504173"/>
                </a:cubicBezTo>
                <a:cubicBezTo>
                  <a:pt x="70829" y="495603"/>
                  <a:pt x="34290" y="453489"/>
                  <a:pt x="34290" y="402910"/>
                </a:cubicBezTo>
                <a:cubicBezTo>
                  <a:pt x="34290" y="402373"/>
                  <a:pt x="34290" y="401731"/>
                  <a:pt x="34290" y="401193"/>
                </a:cubicBezTo>
                <a:cubicBezTo>
                  <a:pt x="13074" y="379549"/>
                  <a:pt x="0" y="349868"/>
                  <a:pt x="0" y="317185"/>
                </a:cubicBezTo>
                <a:cubicBezTo>
                  <a:pt x="0" y="287394"/>
                  <a:pt x="10825" y="260176"/>
                  <a:pt x="28716" y="239284"/>
                </a:cubicBezTo>
                <a:cubicBezTo>
                  <a:pt x="26785" y="231246"/>
                  <a:pt x="25715" y="222891"/>
                  <a:pt x="25715" y="214315"/>
                </a:cubicBezTo>
                <a:cubicBezTo>
                  <a:pt x="25715" y="179383"/>
                  <a:pt x="43183" y="148413"/>
                  <a:pt x="69754" y="129874"/>
                </a:cubicBezTo>
                <a:cubicBezTo>
                  <a:pt x="74577" y="98903"/>
                  <a:pt x="93115" y="72547"/>
                  <a:pt x="118940" y="57223"/>
                </a:cubicBezTo>
                <a:cubicBezTo>
                  <a:pt x="133407" y="23575"/>
                  <a:pt x="166836" y="0"/>
                  <a:pt x="205734" y="0"/>
                </a:cubicBezTo>
                <a:cubicBezTo>
                  <a:pt x="232739" y="0"/>
                  <a:pt x="257169" y="11357"/>
                  <a:pt x="274314" y="29577"/>
                </a:cubicBezTo>
                <a:cubicBezTo>
                  <a:pt x="291459" y="11362"/>
                  <a:pt x="315890" y="0"/>
                  <a:pt x="342894" y="0"/>
                </a:cubicBezTo>
                <a:cubicBezTo>
                  <a:pt x="381793" y="0"/>
                  <a:pt x="415227" y="23575"/>
                  <a:pt x="429585" y="57223"/>
                </a:cubicBezTo>
                <a:cubicBezTo>
                  <a:pt x="455410" y="72547"/>
                  <a:pt x="474052" y="98909"/>
                  <a:pt x="478771" y="129874"/>
                </a:cubicBezTo>
                <a:cubicBezTo>
                  <a:pt x="505451" y="148413"/>
                  <a:pt x="522920" y="179378"/>
                  <a:pt x="522920" y="214315"/>
                </a:cubicBezTo>
                <a:cubicBezTo>
                  <a:pt x="522920" y="222891"/>
                  <a:pt x="521850" y="231246"/>
                  <a:pt x="519919" y="239284"/>
                </a:cubicBezTo>
                <a:cubicBezTo>
                  <a:pt x="537815" y="260286"/>
                  <a:pt x="548634" y="287504"/>
                  <a:pt x="548634" y="317185"/>
                </a:cubicBezTo>
                <a:cubicBezTo>
                  <a:pt x="548634" y="349868"/>
                  <a:pt x="535560" y="379549"/>
                  <a:pt x="514344" y="401193"/>
                </a:cubicBezTo>
                <a:cubicBezTo>
                  <a:pt x="514344" y="401731"/>
                  <a:pt x="514344" y="402373"/>
                  <a:pt x="514344" y="402910"/>
                </a:cubicBezTo>
                <a:cubicBezTo>
                  <a:pt x="514344" y="453594"/>
                  <a:pt x="477805" y="495603"/>
                  <a:pt x="429585" y="504173"/>
                </a:cubicBezTo>
                <a:cubicBezTo>
                  <a:pt x="412012" y="530963"/>
                  <a:pt x="381689" y="548640"/>
                  <a:pt x="347179" y="548640"/>
                </a:cubicBezTo>
                <a:cubicBezTo>
                  <a:pt x="318354" y="548640"/>
                  <a:pt x="292315" y="536208"/>
                  <a:pt x="274314" y="516495"/>
                </a:cubicBezTo>
                <a:lnTo>
                  <a:pt x="274320" y="516495"/>
                </a:lnTo>
                <a:moveTo>
                  <a:pt x="300040" y="450055"/>
                </a:moveTo>
                <a:cubicBezTo>
                  <a:pt x="300040" y="476093"/>
                  <a:pt x="321152" y="497205"/>
                  <a:pt x="347190" y="497205"/>
                </a:cubicBezTo>
                <a:cubicBezTo>
                  <a:pt x="366267" y="497205"/>
                  <a:pt x="382764" y="485848"/>
                  <a:pt x="390160" y="469449"/>
                </a:cubicBezTo>
                <a:cubicBezTo>
                  <a:pt x="394231" y="460446"/>
                  <a:pt x="403020" y="454554"/>
                  <a:pt x="412879" y="454340"/>
                </a:cubicBezTo>
                <a:cubicBezTo>
                  <a:pt x="440635" y="453588"/>
                  <a:pt x="462921" y="430875"/>
                  <a:pt x="462921" y="402905"/>
                </a:cubicBezTo>
                <a:cubicBezTo>
                  <a:pt x="462921" y="400118"/>
                  <a:pt x="462707" y="397331"/>
                  <a:pt x="462279" y="394763"/>
                </a:cubicBezTo>
                <a:cubicBezTo>
                  <a:pt x="460781" y="385656"/>
                  <a:pt x="464424" y="376438"/>
                  <a:pt x="471600" y="370650"/>
                </a:cubicBezTo>
                <a:cubicBezTo>
                  <a:pt x="487247" y="358004"/>
                  <a:pt x="497211" y="338824"/>
                  <a:pt x="497211" y="317180"/>
                </a:cubicBezTo>
                <a:cubicBezTo>
                  <a:pt x="497211" y="296496"/>
                  <a:pt x="488103" y="277963"/>
                  <a:pt x="473531" y="265421"/>
                </a:cubicBezTo>
                <a:cubicBezTo>
                  <a:pt x="464961" y="258025"/>
                  <a:pt x="462279" y="245813"/>
                  <a:pt x="466997" y="235416"/>
                </a:cubicBezTo>
                <a:cubicBezTo>
                  <a:pt x="469888" y="228986"/>
                  <a:pt x="471496" y="221914"/>
                  <a:pt x="471496" y="214304"/>
                </a:cubicBezTo>
                <a:cubicBezTo>
                  <a:pt x="471496" y="194158"/>
                  <a:pt x="459925" y="176695"/>
                  <a:pt x="442884" y="168230"/>
                </a:cubicBezTo>
                <a:cubicBezTo>
                  <a:pt x="434205" y="163945"/>
                  <a:pt x="428630" y="155051"/>
                  <a:pt x="428630" y="145406"/>
                </a:cubicBezTo>
                <a:cubicBezTo>
                  <a:pt x="428521" y="124722"/>
                  <a:pt x="416094" y="106831"/>
                  <a:pt x="398307" y="98794"/>
                </a:cubicBezTo>
                <a:cubicBezTo>
                  <a:pt x="391449" y="95688"/>
                  <a:pt x="386199" y="89686"/>
                  <a:pt x="384163" y="82400"/>
                </a:cubicBezTo>
                <a:cubicBezTo>
                  <a:pt x="379022" y="64504"/>
                  <a:pt x="362410" y="51430"/>
                  <a:pt x="342905" y="51430"/>
                </a:cubicBezTo>
                <a:cubicBezTo>
                  <a:pt x="319226" y="51430"/>
                  <a:pt x="300046" y="70610"/>
                  <a:pt x="300046" y="94295"/>
                </a:cubicBezTo>
                <a:lnTo>
                  <a:pt x="300040" y="4500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38628" y="3139054"/>
            <a:ext cx="480106" cy="548640"/>
          </a:xfrm>
          <a:custGeom>
            <a:avLst/>
            <a:gdLst/>
            <a:ahLst/>
            <a:cxnLst/>
            <a:rect l="l" t="t" r="r" b="b"/>
            <a:pathLst>
              <a:path w="480106" h="548640">
                <a:moveTo>
                  <a:pt x="293955" y="447054"/>
                </a:moveTo>
                <a:cubicBezTo>
                  <a:pt x="276488" y="442017"/>
                  <a:pt x="258484" y="435373"/>
                  <a:pt x="240053" y="427336"/>
                </a:cubicBezTo>
                <a:cubicBezTo>
                  <a:pt x="221728" y="435373"/>
                  <a:pt x="203618" y="441908"/>
                  <a:pt x="186152" y="447054"/>
                </a:cubicBezTo>
                <a:cubicBezTo>
                  <a:pt x="205870" y="488092"/>
                  <a:pt x="226226" y="497205"/>
                  <a:pt x="240053" y="497205"/>
                </a:cubicBezTo>
                <a:cubicBezTo>
                  <a:pt x="253875" y="497205"/>
                  <a:pt x="274237" y="488098"/>
                  <a:pt x="293955" y="447054"/>
                </a:cubicBezTo>
                <a:moveTo>
                  <a:pt x="279700" y="349006"/>
                </a:moveTo>
                <a:cubicBezTo>
                  <a:pt x="295558" y="339471"/>
                  <a:pt x="310456" y="329612"/>
                  <a:pt x="324062" y="319429"/>
                </a:cubicBezTo>
                <a:cubicBezTo>
                  <a:pt x="325133" y="304962"/>
                  <a:pt x="325776" y="289852"/>
                  <a:pt x="325776" y="274314"/>
                </a:cubicBezTo>
                <a:cubicBezTo>
                  <a:pt x="325776" y="258777"/>
                  <a:pt x="325239" y="243667"/>
                  <a:pt x="324062" y="229200"/>
                </a:cubicBezTo>
                <a:cubicBezTo>
                  <a:pt x="310346" y="219127"/>
                  <a:pt x="295558" y="209163"/>
                  <a:pt x="279700" y="199623"/>
                </a:cubicBezTo>
                <a:cubicBezTo>
                  <a:pt x="266305" y="191585"/>
                  <a:pt x="253021" y="184409"/>
                  <a:pt x="240053" y="177979"/>
                </a:cubicBezTo>
                <a:cubicBezTo>
                  <a:pt x="227086" y="184409"/>
                  <a:pt x="213801" y="191585"/>
                  <a:pt x="200406" y="199623"/>
                </a:cubicBezTo>
                <a:cubicBezTo>
                  <a:pt x="184548" y="209158"/>
                  <a:pt x="169650" y="219017"/>
                  <a:pt x="156044" y="229200"/>
                </a:cubicBezTo>
                <a:cubicBezTo>
                  <a:pt x="154974" y="243667"/>
                  <a:pt x="154330" y="258777"/>
                  <a:pt x="154330" y="274314"/>
                </a:cubicBezTo>
                <a:cubicBezTo>
                  <a:pt x="154330" y="289852"/>
                  <a:pt x="154868" y="304962"/>
                  <a:pt x="156044" y="319429"/>
                </a:cubicBezTo>
                <a:cubicBezTo>
                  <a:pt x="169761" y="329502"/>
                  <a:pt x="184548" y="339465"/>
                  <a:pt x="200406" y="349006"/>
                </a:cubicBezTo>
                <a:cubicBezTo>
                  <a:pt x="213801" y="357044"/>
                  <a:pt x="227086" y="364220"/>
                  <a:pt x="240053" y="370650"/>
                </a:cubicBezTo>
                <a:cubicBezTo>
                  <a:pt x="253021" y="364220"/>
                  <a:pt x="266305" y="357044"/>
                  <a:pt x="279700" y="349006"/>
                </a:cubicBezTo>
                <a:lnTo>
                  <a:pt x="279700" y="349006"/>
                </a:lnTo>
                <a:moveTo>
                  <a:pt x="408825" y="314502"/>
                </a:moveTo>
                <a:cubicBezTo>
                  <a:pt x="397893" y="325431"/>
                  <a:pt x="386001" y="336146"/>
                  <a:pt x="373033" y="346543"/>
                </a:cubicBezTo>
                <a:cubicBezTo>
                  <a:pt x="370460" y="368083"/>
                  <a:pt x="366816" y="388547"/>
                  <a:pt x="361996" y="407623"/>
                </a:cubicBezTo>
                <a:cubicBezTo>
                  <a:pt x="401859" y="409982"/>
                  <a:pt x="417611" y="397874"/>
                  <a:pt x="423934" y="386511"/>
                </a:cubicBezTo>
                <a:cubicBezTo>
                  <a:pt x="430900" y="373975"/>
                  <a:pt x="432720" y="351365"/>
                  <a:pt x="408825" y="314502"/>
                </a:cubicBezTo>
                <a:lnTo>
                  <a:pt x="408825" y="314502"/>
                </a:lnTo>
                <a:moveTo>
                  <a:pt x="468939" y="137160"/>
                </a:moveTo>
                <a:cubicBezTo>
                  <a:pt x="491120" y="176914"/>
                  <a:pt x="479012" y="225886"/>
                  <a:pt x="443652" y="274320"/>
                </a:cubicBezTo>
                <a:cubicBezTo>
                  <a:pt x="479012" y="322754"/>
                  <a:pt x="491120" y="371726"/>
                  <a:pt x="468939" y="411480"/>
                </a:cubicBezTo>
                <a:cubicBezTo>
                  <a:pt x="447296" y="450379"/>
                  <a:pt x="401964" y="464309"/>
                  <a:pt x="345494" y="457769"/>
                </a:cubicBezTo>
                <a:cubicBezTo>
                  <a:pt x="321921" y="513598"/>
                  <a:pt x="285913" y="548640"/>
                  <a:pt x="240053" y="548640"/>
                </a:cubicBezTo>
                <a:cubicBezTo>
                  <a:pt x="194189" y="548640"/>
                  <a:pt x="158185" y="513598"/>
                  <a:pt x="134612" y="457769"/>
                </a:cubicBezTo>
                <a:cubicBezTo>
                  <a:pt x="78142" y="464303"/>
                  <a:pt x="32815" y="450483"/>
                  <a:pt x="11167" y="411480"/>
                </a:cubicBezTo>
                <a:cubicBezTo>
                  <a:pt x="-11014" y="371726"/>
                  <a:pt x="1095" y="322754"/>
                  <a:pt x="36454" y="274320"/>
                </a:cubicBezTo>
                <a:cubicBezTo>
                  <a:pt x="1095" y="225886"/>
                  <a:pt x="-11014" y="176914"/>
                  <a:pt x="11167" y="137160"/>
                </a:cubicBezTo>
                <a:cubicBezTo>
                  <a:pt x="32810" y="98261"/>
                  <a:pt x="78142" y="84331"/>
                  <a:pt x="134612" y="90871"/>
                </a:cubicBezTo>
                <a:cubicBezTo>
                  <a:pt x="158185" y="35042"/>
                  <a:pt x="194194" y="6"/>
                  <a:pt x="240053" y="6"/>
                </a:cubicBezTo>
                <a:cubicBezTo>
                  <a:pt x="285918" y="6"/>
                  <a:pt x="321921" y="35047"/>
                  <a:pt x="345494" y="90877"/>
                </a:cubicBezTo>
                <a:cubicBezTo>
                  <a:pt x="401964" y="84342"/>
                  <a:pt x="447291" y="98163"/>
                  <a:pt x="468939" y="137171"/>
                </a:cubicBezTo>
                <a:lnTo>
                  <a:pt x="468939" y="137160"/>
                </a:lnTo>
                <a:moveTo>
                  <a:pt x="56172" y="386511"/>
                </a:moveTo>
                <a:cubicBezTo>
                  <a:pt x="62495" y="397868"/>
                  <a:pt x="78248" y="410086"/>
                  <a:pt x="118111" y="407623"/>
                </a:cubicBezTo>
                <a:cubicBezTo>
                  <a:pt x="113291" y="388547"/>
                  <a:pt x="109647" y="368083"/>
                  <a:pt x="107073" y="346543"/>
                </a:cubicBezTo>
                <a:cubicBezTo>
                  <a:pt x="94216" y="336146"/>
                  <a:pt x="82213" y="325327"/>
                  <a:pt x="71281" y="314502"/>
                </a:cubicBezTo>
                <a:cubicBezTo>
                  <a:pt x="47386" y="351256"/>
                  <a:pt x="49100" y="373975"/>
                  <a:pt x="56172" y="386511"/>
                </a:cubicBezTo>
                <a:lnTo>
                  <a:pt x="56172" y="386511"/>
                </a:lnTo>
                <a:moveTo>
                  <a:pt x="71281" y="234138"/>
                </a:moveTo>
                <a:cubicBezTo>
                  <a:pt x="82213" y="223209"/>
                  <a:pt x="94106" y="212494"/>
                  <a:pt x="107073" y="202097"/>
                </a:cubicBezTo>
                <a:cubicBezTo>
                  <a:pt x="109647" y="180557"/>
                  <a:pt x="113291" y="160093"/>
                  <a:pt x="118111" y="141017"/>
                </a:cubicBezTo>
                <a:cubicBezTo>
                  <a:pt x="78248" y="138554"/>
                  <a:pt x="62495" y="150766"/>
                  <a:pt x="56172" y="162129"/>
                </a:cubicBezTo>
                <a:cubicBezTo>
                  <a:pt x="49206" y="174665"/>
                  <a:pt x="47386" y="197275"/>
                  <a:pt x="71281" y="234138"/>
                </a:cubicBezTo>
                <a:lnTo>
                  <a:pt x="71281" y="234138"/>
                </a:lnTo>
                <a:moveTo>
                  <a:pt x="240053" y="121299"/>
                </a:moveTo>
                <a:cubicBezTo>
                  <a:pt x="258379" y="113261"/>
                  <a:pt x="276489" y="106727"/>
                  <a:pt x="293955" y="101581"/>
                </a:cubicBezTo>
                <a:cubicBezTo>
                  <a:pt x="274237" y="60542"/>
                  <a:pt x="253880" y="51429"/>
                  <a:pt x="240053" y="51429"/>
                </a:cubicBezTo>
                <a:cubicBezTo>
                  <a:pt x="226231" y="51429"/>
                  <a:pt x="205870" y="60537"/>
                  <a:pt x="186152" y="101581"/>
                </a:cubicBezTo>
                <a:cubicBezTo>
                  <a:pt x="203618" y="106617"/>
                  <a:pt x="221622" y="113261"/>
                  <a:pt x="240053" y="121299"/>
                </a:cubicBezTo>
                <a:moveTo>
                  <a:pt x="373144" y="202097"/>
                </a:moveTo>
                <a:cubicBezTo>
                  <a:pt x="386001" y="212494"/>
                  <a:pt x="398003" y="223313"/>
                  <a:pt x="408935" y="234138"/>
                </a:cubicBezTo>
                <a:cubicBezTo>
                  <a:pt x="432830" y="197384"/>
                  <a:pt x="431011" y="174665"/>
                  <a:pt x="424044" y="162129"/>
                </a:cubicBezTo>
                <a:cubicBezTo>
                  <a:pt x="417721" y="150772"/>
                  <a:pt x="401969" y="138554"/>
                  <a:pt x="362106" y="141017"/>
                </a:cubicBezTo>
                <a:cubicBezTo>
                  <a:pt x="366926" y="160093"/>
                  <a:pt x="370570" y="180557"/>
                  <a:pt x="373144" y="202097"/>
                </a:cubicBezTo>
                <a:moveTo>
                  <a:pt x="240053" y="240030"/>
                </a:moveTo>
                <a:cubicBezTo>
                  <a:pt x="258993" y="240030"/>
                  <a:pt x="274342" y="255381"/>
                  <a:pt x="274342" y="274320"/>
                </a:cubicBezTo>
                <a:cubicBezTo>
                  <a:pt x="274342" y="293259"/>
                  <a:pt x="258989" y="308610"/>
                  <a:pt x="240053" y="308610"/>
                </a:cubicBezTo>
                <a:cubicBezTo>
                  <a:pt x="221113" y="308610"/>
                  <a:pt x="205764" y="293259"/>
                  <a:pt x="205764" y="274320"/>
                </a:cubicBezTo>
                <a:cubicBezTo>
                  <a:pt x="205764" y="255381"/>
                  <a:pt x="221118" y="240030"/>
                  <a:pt x="240053" y="240030"/>
                </a:cubicBezTo>
                <a:lnTo>
                  <a:pt x="240053" y="24003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00098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simplify repeated multiplication of the same number.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instance, 2^3 means multiplying 2 by itself three times: 2 × 2 × 2.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Illustrating Exponents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00" y="2719859"/>
            <a:ext cx="457200" cy="453316"/>
          </a:xfrm>
          <a:custGeom>
            <a:avLst/>
            <a:gdLst/>
            <a:ahLst/>
            <a:cxnLst/>
            <a:rect l="l" t="t" r="r" b="b"/>
            <a:pathLst>
              <a:path w="457200" h="453316">
                <a:moveTo>
                  <a:pt x="231101" y="43287"/>
                </a:moveTo>
                <a:cubicBezTo>
                  <a:pt x="229492" y="42662"/>
                  <a:pt x="227708" y="42662"/>
                  <a:pt x="226012" y="43287"/>
                </a:cubicBezTo>
                <a:lnTo>
                  <a:pt x="56793" y="107490"/>
                </a:lnTo>
                <a:lnTo>
                  <a:pt x="228600" y="174998"/>
                </a:lnTo>
                <a:lnTo>
                  <a:pt x="400407" y="107490"/>
                </a:lnTo>
                <a:lnTo>
                  <a:pt x="231101" y="43287"/>
                </a:lnTo>
                <a:moveTo>
                  <a:pt x="42863" y="335467"/>
                </a:moveTo>
                <a:cubicBezTo>
                  <a:pt x="42863" y="338414"/>
                  <a:pt x="44737" y="341093"/>
                  <a:pt x="47508" y="342163"/>
                </a:cubicBezTo>
                <a:lnTo>
                  <a:pt x="207171" y="402707"/>
                </a:lnTo>
                <a:lnTo>
                  <a:pt x="207171" y="212596"/>
                </a:lnTo>
                <a:lnTo>
                  <a:pt x="42867" y="148125"/>
                </a:lnTo>
                <a:lnTo>
                  <a:pt x="42863" y="335467"/>
                </a:lnTo>
                <a:moveTo>
                  <a:pt x="250034" y="402707"/>
                </a:moveTo>
                <a:lnTo>
                  <a:pt x="409697" y="342163"/>
                </a:lnTo>
                <a:cubicBezTo>
                  <a:pt x="412463" y="341093"/>
                  <a:pt x="414342" y="338414"/>
                  <a:pt x="414342" y="335467"/>
                </a:cubicBezTo>
                <a:lnTo>
                  <a:pt x="414342" y="148121"/>
                </a:lnTo>
                <a:lnTo>
                  <a:pt x="250038" y="212682"/>
                </a:lnTo>
                <a:lnTo>
                  <a:pt x="250038" y="402794"/>
                </a:lnTo>
                <a:lnTo>
                  <a:pt x="250034" y="402707"/>
                </a:lnTo>
                <a:moveTo>
                  <a:pt x="210829" y="3282"/>
                </a:moveTo>
                <a:cubicBezTo>
                  <a:pt x="222259" y="-1092"/>
                  <a:pt x="234850" y="-1092"/>
                  <a:pt x="246280" y="3282"/>
                </a:cubicBezTo>
                <a:lnTo>
                  <a:pt x="424876" y="71057"/>
                </a:lnTo>
                <a:cubicBezTo>
                  <a:pt x="444344" y="78378"/>
                  <a:pt x="457200" y="96955"/>
                  <a:pt x="457200" y="117758"/>
                </a:cubicBezTo>
                <a:lnTo>
                  <a:pt x="457200" y="335463"/>
                </a:lnTo>
                <a:cubicBezTo>
                  <a:pt x="457200" y="356270"/>
                  <a:pt x="444344" y="374842"/>
                  <a:pt x="424963" y="382254"/>
                </a:cubicBezTo>
                <a:lnTo>
                  <a:pt x="246371" y="450029"/>
                </a:lnTo>
                <a:cubicBezTo>
                  <a:pt x="234941" y="454404"/>
                  <a:pt x="222350" y="454404"/>
                  <a:pt x="210920" y="450029"/>
                </a:cubicBezTo>
                <a:lnTo>
                  <a:pt x="32329" y="382254"/>
                </a:lnTo>
                <a:cubicBezTo>
                  <a:pt x="12861" y="374842"/>
                  <a:pt x="5" y="356270"/>
                  <a:pt x="5" y="335463"/>
                </a:cubicBezTo>
                <a:lnTo>
                  <a:pt x="5" y="117758"/>
                </a:lnTo>
                <a:cubicBezTo>
                  <a:pt x="5" y="96951"/>
                  <a:pt x="12861" y="78378"/>
                  <a:pt x="32242" y="70967"/>
                </a:cubicBezTo>
                <a:lnTo>
                  <a:pt x="210838" y="3191"/>
                </a:lnTo>
                <a:lnTo>
                  <a:pt x="210829" y="32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numbers that indicate the power to which a base is raised.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in the expression 2^3, 2 is the base and 3 is the exponent.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Exponents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56" y="2752796"/>
            <a:ext cx="457200" cy="400093"/>
          </a:xfrm>
          <a:custGeom>
            <a:avLst/>
            <a:gdLst/>
            <a:ahLst/>
            <a:cxnLst/>
            <a:rect l="l" t="t" r="r" b="b"/>
            <a:pathLst>
              <a:path w="457200" h="400093">
                <a:moveTo>
                  <a:pt x="421484" y="21473"/>
                </a:moveTo>
                <a:cubicBezTo>
                  <a:pt x="421484" y="14327"/>
                  <a:pt x="418000" y="7722"/>
                  <a:pt x="412106" y="3705"/>
                </a:cubicBezTo>
                <a:cubicBezTo>
                  <a:pt x="406213" y="-312"/>
                  <a:pt x="398710" y="-1116"/>
                  <a:pt x="392104" y="1560"/>
                </a:cubicBezTo>
                <a:lnTo>
                  <a:pt x="356387" y="15848"/>
                </a:lnTo>
                <a:cubicBezTo>
                  <a:pt x="345405" y="20225"/>
                  <a:pt x="340047" y="32724"/>
                  <a:pt x="344422" y="43710"/>
                </a:cubicBezTo>
                <a:cubicBezTo>
                  <a:pt x="348798" y="54693"/>
                  <a:pt x="361298" y="60050"/>
                  <a:pt x="372284" y="55677"/>
                </a:cubicBezTo>
                <a:lnTo>
                  <a:pt x="378626" y="53176"/>
                </a:lnTo>
                <a:lnTo>
                  <a:pt x="378626" y="157209"/>
                </a:lnTo>
                <a:lnTo>
                  <a:pt x="364338" y="157209"/>
                </a:lnTo>
                <a:cubicBezTo>
                  <a:pt x="352460" y="157209"/>
                  <a:pt x="342909" y="166763"/>
                  <a:pt x="342909" y="178642"/>
                </a:cubicBezTo>
                <a:cubicBezTo>
                  <a:pt x="342909" y="190516"/>
                  <a:pt x="352465" y="200075"/>
                  <a:pt x="364343" y="200075"/>
                </a:cubicBezTo>
                <a:lnTo>
                  <a:pt x="400064" y="200075"/>
                </a:lnTo>
                <a:lnTo>
                  <a:pt x="435785" y="200075"/>
                </a:lnTo>
                <a:cubicBezTo>
                  <a:pt x="447663" y="200075"/>
                  <a:pt x="457218" y="190520"/>
                  <a:pt x="457218" y="178642"/>
                </a:cubicBezTo>
                <a:cubicBezTo>
                  <a:pt x="457218" y="166767"/>
                  <a:pt x="447663" y="157209"/>
                  <a:pt x="435789" y="157209"/>
                </a:cubicBezTo>
                <a:lnTo>
                  <a:pt x="421502" y="157209"/>
                </a:lnTo>
                <a:lnTo>
                  <a:pt x="421484" y="21473"/>
                </a:lnTo>
                <a:moveTo>
                  <a:pt x="21434" y="57193"/>
                </a:moveTo>
                <a:cubicBezTo>
                  <a:pt x="9555" y="57193"/>
                  <a:pt x="5" y="66748"/>
                  <a:pt x="5" y="78626"/>
                </a:cubicBezTo>
                <a:cubicBezTo>
                  <a:pt x="5" y="90501"/>
                  <a:pt x="9560" y="100059"/>
                  <a:pt x="21438" y="100059"/>
                </a:cubicBezTo>
                <a:lnTo>
                  <a:pt x="45729" y="100059"/>
                </a:lnTo>
                <a:lnTo>
                  <a:pt x="131454" y="228645"/>
                </a:lnTo>
                <a:lnTo>
                  <a:pt x="45729" y="357231"/>
                </a:lnTo>
                <a:lnTo>
                  <a:pt x="21443" y="357231"/>
                </a:lnTo>
                <a:cubicBezTo>
                  <a:pt x="9565" y="357231"/>
                  <a:pt x="14" y="366785"/>
                  <a:pt x="14" y="378664"/>
                </a:cubicBezTo>
                <a:cubicBezTo>
                  <a:pt x="14" y="390539"/>
                  <a:pt x="9569" y="400097"/>
                  <a:pt x="21447" y="400097"/>
                </a:cubicBezTo>
                <a:lnTo>
                  <a:pt x="57168" y="400097"/>
                </a:lnTo>
                <a:cubicBezTo>
                  <a:pt x="64314" y="400097"/>
                  <a:pt x="71008" y="396524"/>
                  <a:pt x="75027" y="390543"/>
                </a:cubicBezTo>
                <a:lnTo>
                  <a:pt x="157181" y="267314"/>
                </a:lnTo>
                <a:lnTo>
                  <a:pt x="239335" y="390543"/>
                </a:lnTo>
                <a:cubicBezTo>
                  <a:pt x="243354" y="396524"/>
                  <a:pt x="250052" y="400097"/>
                  <a:pt x="257193" y="400097"/>
                </a:cubicBezTo>
                <a:lnTo>
                  <a:pt x="292914" y="400097"/>
                </a:lnTo>
                <a:cubicBezTo>
                  <a:pt x="304792" y="400097"/>
                  <a:pt x="314348" y="390543"/>
                  <a:pt x="314348" y="378664"/>
                </a:cubicBezTo>
                <a:cubicBezTo>
                  <a:pt x="314348" y="366789"/>
                  <a:pt x="304792" y="357231"/>
                  <a:pt x="292919" y="357231"/>
                </a:cubicBezTo>
                <a:lnTo>
                  <a:pt x="268632" y="357231"/>
                </a:lnTo>
                <a:lnTo>
                  <a:pt x="182907" y="228645"/>
                </a:lnTo>
                <a:lnTo>
                  <a:pt x="268632" y="100059"/>
                </a:lnTo>
                <a:lnTo>
                  <a:pt x="292919" y="100059"/>
                </a:lnTo>
                <a:cubicBezTo>
                  <a:pt x="304797" y="100059"/>
                  <a:pt x="314352" y="90505"/>
                  <a:pt x="314352" y="78626"/>
                </a:cubicBezTo>
                <a:cubicBezTo>
                  <a:pt x="314352" y="66752"/>
                  <a:pt x="304797" y="57193"/>
                  <a:pt x="292923" y="57193"/>
                </a:cubicBezTo>
                <a:lnTo>
                  <a:pt x="257207" y="57193"/>
                </a:lnTo>
                <a:cubicBezTo>
                  <a:pt x="250066" y="57193"/>
                  <a:pt x="243368" y="60766"/>
                  <a:pt x="239349" y="66748"/>
                </a:cubicBezTo>
                <a:lnTo>
                  <a:pt x="157195" y="189976"/>
                </a:lnTo>
                <a:lnTo>
                  <a:pt x="75040" y="66748"/>
                </a:lnTo>
                <a:cubicBezTo>
                  <a:pt x="71021" y="60766"/>
                  <a:pt x="64323" y="57193"/>
                  <a:pt x="57182" y="57193"/>
                </a:cubicBezTo>
                <a:lnTo>
                  <a:pt x="21434" y="5719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Exponents?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quotient of powers law states that when dividing two powers with the same base, the exponents are subtracted.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principle is essential for simplifying division involving exponents.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Quotient of Powers Law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product of powers law states that when multiplying two powers with the same base, the exponents are added.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rule simplifies the process of working with exponential expressions.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 of Powers Law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Two Laws of Exponents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applying this law, calculations involving exponents become more manageable.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especially useful in algebra and higher-level mathematics.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law states that 2^3 * 2^4 = 2^(3+4).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simplifies further to 2^7.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Mathematical Representation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product of powers law is used to simplify expressions such as 2^3 * 2^4.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law helps to simplify complex expressions and make calculations easier.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Law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 of Powers Law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145781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230389"/>
            <a:ext cx="548640" cy="480112"/>
          </a:xfrm>
          <a:custGeom>
            <a:avLst/>
            <a:gdLst/>
            <a:ahLst/>
            <a:cxnLst/>
            <a:rect l="l" t="t" r="r" b="b"/>
            <a:pathLst>
              <a:path w="548640" h="480112">
                <a:moveTo>
                  <a:pt x="505780" y="25768"/>
                </a:moveTo>
                <a:cubicBezTo>
                  <a:pt x="505780" y="17193"/>
                  <a:pt x="501600" y="9266"/>
                  <a:pt x="494528" y="4446"/>
                </a:cubicBezTo>
                <a:cubicBezTo>
                  <a:pt x="487456" y="-374"/>
                  <a:pt x="478452" y="-1340"/>
                  <a:pt x="470525" y="1873"/>
                </a:cubicBezTo>
                <a:lnTo>
                  <a:pt x="427665" y="19017"/>
                </a:lnTo>
                <a:cubicBezTo>
                  <a:pt x="414487" y="24270"/>
                  <a:pt x="408057" y="39268"/>
                  <a:pt x="413307" y="52452"/>
                </a:cubicBezTo>
                <a:cubicBezTo>
                  <a:pt x="418557" y="65631"/>
                  <a:pt x="433557" y="72060"/>
                  <a:pt x="446741" y="66812"/>
                </a:cubicBezTo>
                <a:lnTo>
                  <a:pt x="454351" y="63812"/>
                </a:lnTo>
                <a:lnTo>
                  <a:pt x="454351" y="188650"/>
                </a:lnTo>
                <a:lnTo>
                  <a:pt x="437206" y="188650"/>
                </a:lnTo>
                <a:cubicBezTo>
                  <a:pt x="422952" y="188650"/>
                  <a:pt x="411491" y="200115"/>
                  <a:pt x="411491" y="214370"/>
                </a:cubicBezTo>
                <a:cubicBezTo>
                  <a:pt x="411491" y="228620"/>
                  <a:pt x="422958" y="240090"/>
                  <a:pt x="437211" y="240090"/>
                </a:cubicBezTo>
                <a:lnTo>
                  <a:pt x="480076" y="240090"/>
                </a:lnTo>
                <a:lnTo>
                  <a:pt x="522942" y="240090"/>
                </a:lnTo>
                <a:cubicBezTo>
                  <a:pt x="537195" y="240090"/>
                  <a:pt x="548662" y="228625"/>
                  <a:pt x="548662" y="214370"/>
                </a:cubicBezTo>
                <a:cubicBezTo>
                  <a:pt x="548662" y="200120"/>
                  <a:pt x="537195" y="188650"/>
                  <a:pt x="522947" y="188650"/>
                </a:cubicBezTo>
                <a:lnTo>
                  <a:pt x="505802" y="188650"/>
                </a:lnTo>
                <a:lnTo>
                  <a:pt x="505780" y="25768"/>
                </a:lnTo>
                <a:moveTo>
                  <a:pt x="25720" y="68632"/>
                </a:moveTo>
                <a:cubicBezTo>
                  <a:pt x="11467" y="68632"/>
                  <a:pt x="6" y="80097"/>
                  <a:pt x="6" y="94352"/>
                </a:cubicBezTo>
                <a:cubicBezTo>
                  <a:pt x="6" y="108601"/>
                  <a:pt x="11472" y="120071"/>
                  <a:pt x="25726" y="120071"/>
                </a:cubicBezTo>
                <a:lnTo>
                  <a:pt x="54875" y="120071"/>
                </a:lnTo>
                <a:lnTo>
                  <a:pt x="157745" y="274374"/>
                </a:lnTo>
                <a:lnTo>
                  <a:pt x="54875" y="428677"/>
                </a:lnTo>
                <a:lnTo>
                  <a:pt x="25731" y="428677"/>
                </a:lnTo>
                <a:cubicBezTo>
                  <a:pt x="11478" y="428677"/>
                  <a:pt x="17" y="440142"/>
                  <a:pt x="17" y="454397"/>
                </a:cubicBezTo>
                <a:cubicBezTo>
                  <a:pt x="17" y="468647"/>
                  <a:pt x="11483" y="480117"/>
                  <a:pt x="25737" y="480117"/>
                </a:cubicBezTo>
                <a:lnTo>
                  <a:pt x="68602" y="480117"/>
                </a:lnTo>
                <a:cubicBezTo>
                  <a:pt x="77177" y="480117"/>
                  <a:pt x="85209" y="475829"/>
                  <a:pt x="90032" y="468652"/>
                </a:cubicBezTo>
                <a:lnTo>
                  <a:pt x="188617" y="320777"/>
                </a:lnTo>
                <a:lnTo>
                  <a:pt x="287202" y="468652"/>
                </a:lnTo>
                <a:cubicBezTo>
                  <a:pt x="292025" y="475829"/>
                  <a:pt x="300062" y="480117"/>
                  <a:pt x="308632" y="480117"/>
                </a:cubicBezTo>
                <a:lnTo>
                  <a:pt x="351497" y="480117"/>
                </a:lnTo>
                <a:cubicBezTo>
                  <a:pt x="365751" y="480117"/>
                  <a:pt x="377218" y="468652"/>
                  <a:pt x="377218" y="454397"/>
                </a:cubicBezTo>
                <a:cubicBezTo>
                  <a:pt x="377218" y="440147"/>
                  <a:pt x="365751" y="428677"/>
                  <a:pt x="351503" y="428677"/>
                </a:cubicBezTo>
                <a:lnTo>
                  <a:pt x="322359" y="428677"/>
                </a:lnTo>
                <a:lnTo>
                  <a:pt x="219489" y="274374"/>
                </a:lnTo>
                <a:lnTo>
                  <a:pt x="322359" y="120071"/>
                </a:lnTo>
                <a:lnTo>
                  <a:pt x="351503" y="120071"/>
                </a:lnTo>
                <a:cubicBezTo>
                  <a:pt x="365757" y="120071"/>
                  <a:pt x="377223" y="108606"/>
                  <a:pt x="377223" y="94352"/>
                </a:cubicBezTo>
                <a:cubicBezTo>
                  <a:pt x="377223" y="80102"/>
                  <a:pt x="365757" y="68632"/>
                  <a:pt x="351508" y="68632"/>
                </a:cubicBezTo>
                <a:lnTo>
                  <a:pt x="308649" y="68632"/>
                </a:lnTo>
                <a:cubicBezTo>
                  <a:pt x="300079" y="68632"/>
                  <a:pt x="292041" y="72919"/>
                  <a:pt x="287219" y="80097"/>
                </a:cubicBezTo>
                <a:lnTo>
                  <a:pt x="188634" y="227971"/>
                </a:lnTo>
                <a:lnTo>
                  <a:pt x="90049" y="80097"/>
                </a:lnTo>
                <a:cubicBezTo>
                  <a:pt x="85226" y="72919"/>
                  <a:pt x="77189" y="68632"/>
                  <a:pt x="68619" y="68632"/>
                </a:cubicBezTo>
                <a:lnTo>
                  <a:pt x="25720" y="6863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8663" y="2196125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Simplifying expressions using this law reduces computational complexity.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systematic approach to handling powers in mathematical calculations.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Using the Quotient of Powers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law states that 2^7 / 2^3 = 2^(7-3) = 2^4.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exponents can be subtracted when dividing powers with the same base.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the Law to Simplify Expressions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quotient of powers law is used to simplify expressions such as 2^7 / 2^3.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law helps to simplify complex expressions and make calculations easier.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Quotient of Powers Law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Quotient of Powers Law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590" r="-108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used in engineering to design and optimize systems.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role in analyzing forces, energy, and material properties.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Engineering Optimization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used in technology to represent large numbers and perform calculations.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in fields like computer science and cryptography.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Technological Uses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used in science to describe the behavior of physical systems.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understanding phenomena like radioactive decay and population growth.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Scientific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99635" y="2379200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7881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43" y="2379200"/>
            <a:ext cx="400089" cy="457200"/>
          </a:xfrm>
          <a:custGeom>
            <a:avLst/>
            <a:gdLst/>
            <a:ahLst/>
            <a:cxnLst/>
            <a:rect l="l" t="t" r="r" b="b"/>
            <a:pathLst>
              <a:path w="400089" h="457200">
                <a:moveTo>
                  <a:pt x="244962" y="372545"/>
                </a:moveTo>
                <a:cubicBezTo>
                  <a:pt x="230407" y="368348"/>
                  <a:pt x="215404" y="362811"/>
                  <a:pt x="200044" y="356113"/>
                </a:cubicBezTo>
                <a:cubicBezTo>
                  <a:pt x="184773" y="362811"/>
                  <a:pt x="169682" y="368256"/>
                  <a:pt x="155126" y="372545"/>
                </a:cubicBezTo>
                <a:cubicBezTo>
                  <a:pt x="171558" y="406743"/>
                  <a:pt x="188522" y="414338"/>
                  <a:pt x="200044" y="414338"/>
                </a:cubicBezTo>
                <a:cubicBezTo>
                  <a:pt x="211563" y="414338"/>
                  <a:pt x="228531" y="406748"/>
                  <a:pt x="244962" y="372545"/>
                </a:cubicBezTo>
                <a:moveTo>
                  <a:pt x="233084" y="290839"/>
                </a:moveTo>
                <a:cubicBezTo>
                  <a:pt x="246299" y="282893"/>
                  <a:pt x="258713" y="274677"/>
                  <a:pt x="270052" y="266191"/>
                </a:cubicBezTo>
                <a:cubicBezTo>
                  <a:pt x="270944" y="254135"/>
                  <a:pt x="271480" y="241543"/>
                  <a:pt x="271480" y="228595"/>
                </a:cubicBezTo>
                <a:cubicBezTo>
                  <a:pt x="271480" y="215648"/>
                  <a:pt x="271032" y="203056"/>
                  <a:pt x="270052" y="191000"/>
                </a:cubicBezTo>
                <a:cubicBezTo>
                  <a:pt x="258621" y="182606"/>
                  <a:pt x="246299" y="174303"/>
                  <a:pt x="233084" y="166352"/>
                </a:cubicBezTo>
                <a:cubicBezTo>
                  <a:pt x="221921" y="159654"/>
                  <a:pt x="210851" y="153674"/>
                  <a:pt x="200044" y="148316"/>
                </a:cubicBezTo>
                <a:cubicBezTo>
                  <a:pt x="189238" y="153674"/>
                  <a:pt x="178168" y="159654"/>
                  <a:pt x="167005" y="166352"/>
                </a:cubicBezTo>
                <a:cubicBezTo>
                  <a:pt x="153790" y="174298"/>
                  <a:pt x="141375" y="182514"/>
                  <a:pt x="130037" y="191000"/>
                </a:cubicBezTo>
                <a:cubicBezTo>
                  <a:pt x="129145" y="203056"/>
                  <a:pt x="128608" y="215648"/>
                  <a:pt x="128608" y="228595"/>
                </a:cubicBezTo>
                <a:cubicBezTo>
                  <a:pt x="128608" y="241543"/>
                  <a:pt x="129057" y="254135"/>
                  <a:pt x="130037" y="266191"/>
                </a:cubicBezTo>
                <a:cubicBezTo>
                  <a:pt x="141467" y="274585"/>
                  <a:pt x="153790" y="282888"/>
                  <a:pt x="167005" y="290839"/>
                </a:cubicBezTo>
                <a:cubicBezTo>
                  <a:pt x="178167" y="297537"/>
                  <a:pt x="189238" y="303517"/>
                  <a:pt x="200044" y="308875"/>
                </a:cubicBezTo>
                <a:cubicBezTo>
                  <a:pt x="210851" y="303517"/>
                  <a:pt x="221921" y="297537"/>
                  <a:pt x="233084" y="290839"/>
                </a:cubicBezTo>
                <a:lnTo>
                  <a:pt x="233084" y="290839"/>
                </a:lnTo>
                <a:moveTo>
                  <a:pt x="340688" y="262085"/>
                </a:moveTo>
                <a:cubicBezTo>
                  <a:pt x="331578" y="271193"/>
                  <a:pt x="321667" y="280122"/>
                  <a:pt x="310861" y="288786"/>
                </a:cubicBezTo>
                <a:cubicBezTo>
                  <a:pt x="308716" y="306735"/>
                  <a:pt x="305680" y="323789"/>
                  <a:pt x="301663" y="339686"/>
                </a:cubicBezTo>
                <a:cubicBezTo>
                  <a:pt x="334882" y="341652"/>
                  <a:pt x="348009" y="331561"/>
                  <a:pt x="353278" y="322093"/>
                </a:cubicBezTo>
                <a:cubicBezTo>
                  <a:pt x="359084" y="311646"/>
                  <a:pt x="360600" y="292805"/>
                  <a:pt x="340688" y="262085"/>
                </a:cubicBezTo>
                <a:lnTo>
                  <a:pt x="340688" y="262085"/>
                </a:lnTo>
                <a:moveTo>
                  <a:pt x="390783" y="114300"/>
                </a:moveTo>
                <a:cubicBezTo>
                  <a:pt x="409267" y="147429"/>
                  <a:pt x="399177" y="188238"/>
                  <a:pt x="369710" y="228600"/>
                </a:cubicBezTo>
                <a:cubicBezTo>
                  <a:pt x="399177" y="268962"/>
                  <a:pt x="409267" y="309771"/>
                  <a:pt x="390783" y="342900"/>
                </a:cubicBezTo>
                <a:cubicBezTo>
                  <a:pt x="372747" y="375315"/>
                  <a:pt x="334970" y="386924"/>
                  <a:pt x="287912" y="381474"/>
                </a:cubicBezTo>
                <a:cubicBezTo>
                  <a:pt x="268267" y="427999"/>
                  <a:pt x="238261" y="457200"/>
                  <a:pt x="200044" y="457200"/>
                </a:cubicBezTo>
                <a:cubicBezTo>
                  <a:pt x="161824" y="457200"/>
                  <a:pt x="131821" y="427999"/>
                  <a:pt x="112177" y="381474"/>
                </a:cubicBezTo>
                <a:cubicBezTo>
                  <a:pt x="65118" y="386919"/>
                  <a:pt x="27346" y="375402"/>
                  <a:pt x="9306" y="342900"/>
                </a:cubicBezTo>
                <a:cubicBezTo>
                  <a:pt x="-9178" y="309771"/>
                  <a:pt x="912" y="268962"/>
                  <a:pt x="30379" y="228600"/>
                </a:cubicBezTo>
                <a:cubicBezTo>
                  <a:pt x="912" y="188238"/>
                  <a:pt x="-9178" y="147429"/>
                  <a:pt x="9306" y="114300"/>
                </a:cubicBezTo>
                <a:cubicBezTo>
                  <a:pt x="27342" y="81885"/>
                  <a:pt x="65118" y="70276"/>
                  <a:pt x="112177" y="75726"/>
                </a:cubicBezTo>
                <a:cubicBezTo>
                  <a:pt x="131821" y="29201"/>
                  <a:pt x="161828" y="5"/>
                  <a:pt x="200044" y="5"/>
                </a:cubicBezTo>
                <a:cubicBezTo>
                  <a:pt x="238265" y="5"/>
                  <a:pt x="268267" y="29206"/>
                  <a:pt x="287912" y="75731"/>
                </a:cubicBezTo>
                <a:cubicBezTo>
                  <a:pt x="334970" y="70285"/>
                  <a:pt x="372743" y="81802"/>
                  <a:pt x="390783" y="114309"/>
                </a:cubicBezTo>
                <a:lnTo>
                  <a:pt x="390783" y="114300"/>
                </a:lnTo>
                <a:moveTo>
                  <a:pt x="46810" y="322093"/>
                </a:moveTo>
                <a:cubicBezTo>
                  <a:pt x="52080" y="331557"/>
                  <a:pt x="65207" y="341739"/>
                  <a:pt x="98426" y="339686"/>
                </a:cubicBezTo>
                <a:cubicBezTo>
                  <a:pt x="94409" y="323789"/>
                  <a:pt x="91372" y="306735"/>
                  <a:pt x="89228" y="288786"/>
                </a:cubicBezTo>
                <a:cubicBezTo>
                  <a:pt x="78513" y="280122"/>
                  <a:pt x="68511" y="271106"/>
                  <a:pt x="59401" y="262085"/>
                </a:cubicBezTo>
                <a:cubicBezTo>
                  <a:pt x="39489" y="292713"/>
                  <a:pt x="40917" y="311646"/>
                  <a:pt x="46810" y="322093"/>
                </a:cubicBezTo>
                <a:lnTo>
                  <a:pt x="46810" y="322093"/>
                </a:lnTo>
                <a:moveTo>
                  <a:pt x="59401" y="195115"/>
                </a:moveTo>
                <a:cubicBezTo>
                  <a:pt x="68511" y="186007"/>
                  <a:pt x="78421" y="177078"/>
                  <a:pt x="89228" y="168414"/>
                </a:cubicBezTo>
                <a:cubicBezTo>
                  <a:pt x="91372" y="150465"/>
                  <a:pt x="94409" y="133411"/>
                  <a:pt x="98426" y="117514"/>
                </a:cubicBezTo>
                <a:cubicBezTo>
                  <a:pt x="65206" y="115461"/>
                  <a:pt x="52079" y="125639"/>
                  <a:pt x="46810" y="135107"/>
                </a:cubicBezTo>
                <a:cubicBezTo>
                  <a:pt x="41005" y="145554"/>
                  <a:pt x="39489" y="164395"/>
                  <a:pt x="59401" y="195115"/>
                </a:cubicBezTo>
                <a:moveTo>
                  <a:pt x="200044" y="101082"/>
                </a:moveTo>
                <a:cubicBezTo>
                  <a:pt x="215316" y="94384"/>
                  <a:pt x="230407" y="88939"/>
                  <a:pt x="244962" y="84651"/>
                </a:cubicBezTo>
                <a:cubicBezTo>
                  <a:pt x="228531" y="50452"/>
                  <a:pt x="211567" y="42858"/>
                  <a:pt x="200044" y="42858"/>
                </a:cubicBezTo>
                <a:cubicBezTo>
                  <a:pt x="188526" y="42858"/>
                  <a:pt x="171558" y="50447"/>
                  <a:pt x="155126" y="84651"/>
                </a:cubicBezTo>
                <a:cubicBezTo>
                  <a:pt x="169682" y="88848"/>
                  <a:pt x="184685" y="94384"/>
                  <a:pt x="200044" y="101082"/>
                </a:cubicBezTo>
                <a:lnTo>
                  <a:pt x="200044" y="101082"/>
                </a:lnTo>
                <a:moveTo>
                  <a:pt x="310953" y="168414"/>
                </a:moveTo>
                <a:cubicBezTo>
                  <a:pt x="321667" y="177078"/>
                  <a:pt x="331670" y="186094"/>
                  <a:pt x="340780" y="195115"/>
                </a:cubicBezTo>
                <a:cubicBezTo>
                  <a:pt x="360692" y="164487"/>
                  <a:pt x="359176" y="145554"/>
                  <a:pt x="353370" y="135107"/>
                </a:cubicBezTo>
                <a:cubicBezTo>
                  <a:pt x="348101" y="125643"/>
                  <a:pt x="334974" y="115461"/>
                  <a:pt x="301755" y="117514"/>
                </a:cubicBezTo>
                <a:cubicBezTo>
                  <a:pt x="305772" y="133411"/>
                  <a:pt x="308809" y="150465"/>
                  <a:pt x="310953" y="168414"/>
                </a:cubicBezTo>
                <a:moveTo>
                  <a:pt x="200044" y="200025"/>
                </a:moveTo>
                <a:cubicBezTo>
                  <a:pt x="215828" y="200025"/>
                  <a:pt x="228619" y="212817"/>
                  <a:pt x="228619" y="228600"/>
                </a:cubicBezTo>
                <a:cubicBezTo>
                  <a:pt x="228619" y="244383"/>
                  <a:pt x="215824" y="257175"/>
                  <a:pt x="200044" y="257175"/>
                </a:cubicBezTo>
                <a:cubicBezTo>
                  <a:pt x="184261" y="257175"/>
                  <a:pt x="171470" y="244383"/>
                  <a:pt x="171470" y="228600"/>
                </a:cubicBezTo>
                <a:cubicBezTo>
                  <a:pt x="171470" y="212817"/>
                  <a:pt x="184265" y="200025"/>
                  <a:pt x="200044" y="2000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Applications of Exponents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help to simplify complex expressions and make calculations easier.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them a powerful tool in mathematics and everyday problem-solving.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Simplifying Complex Expressions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essential for problem-solving and critical thinking.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for efficient handling of large numbers and intricate equations.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Problem-Solving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used in many areas of mathematics and science.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key role in fields like physics, engineering, and computer science.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Math and Science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are Exponents Important?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23536" r="-235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third common error is not applying the laws of exponents to solve problems correctly.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cause significant mistakes in problem-solving and final answers.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Misapplying Laws of Exponents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Another common error is not simplifying expressions correctly using the laws of exponents.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often results in overly complex or incorrect expressions.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9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Simplifying Expressions Incorrectly</a:t>
            </a:r>
            <a:endParaRPr lang="en-US" sz="1797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One common error is not understanding the difference between the product of powers and the quotient of powers.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misunderstanding can lead to incorrect calculations and results.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Product and Quotient of Powers</a:t>
            </a:r>
            <a:endParaRPr lang="en-US" sz="1755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with Exponents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04230" y="2344218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07480" y="2372771"/>
            <a:ext cx="457200" cy="400093"/>
          </a:xfrm>
          <a:custGeom>
            <a:avLst/>
            <a:gdLst/>
            <a:ahLst/>
            <a:cxnLst/>
            <a:rect l="l" t="t" r="r" b="b"/>
            <a:pathLst>
              <a:path w="457200" h="400093">
                <a:moveTo>
                  <a:pt x="421484" y="21473"/>
                </a:moveTo>
                <a:cubicBezTo>
                  <a:pt x="421484" y="14327"/>
                  <a:pt x="418000" y="7722"/>
                  <a:pt x="412106" y="3705"/>
                </a:cubicBezTo>
                <a:cubicBezTo>
                  <a:pt x="406213" y="-312"/>
                  <a:pt x="398710" y="-1116"/>
                  <a:pt x="392104" y="1560"/>
                </a:cubicBezTo>
                <a:lnTo>
                  <a:pt x="356387" y="15848"/>
                </a:lnTo>
                <a:cubicBezTo>
                  <a:pt x="345405" y="20225"/>
                  <a:pt x="340047" y="32724"/>
                  <a:pt x="344422" y="43710"/>
                </a:cubicBezTo>
                <a:cubicBezTo>
                  <a:pt x="348798" y="54693"/>
                  <a:pt x="361298" y="60050"/>
                  <a:pt x="372284" y="55677"/>
                </a:cubicBezTo>
                <a:lnTo>
                  <a:pt x="378626" y="53176"/>
                </a:lnTo>
                <a:lnTo>
                  <a:pt x="378626" y="157209"/>
                </a:lnTo>
                <a:lnTo>
                  <a:pt x="364338" y="157209"/>
                </a:lnTo>
                <a:cubicBezTo>
                  <a:pt x="352460" y="157209"/>
                  <a:pt x="342909" y="166763"/>
                  <a:pt x="342909" y="178642"/>
                </a:cubicBezTo>
                <a:cubicBezTo>
                  <a:pt x="342909" y="190516"/>
                  <a:pt x="352465" y="200075"/>
                  <a:pt x="364343" y="200075"/>
                </a:cubicBezTo>
                <a:lnTo>
                  <a:pt x="400064" y="200075"/>
                </a:lnTo>
                <a:lnTo>
                  <a:pt x="435785" y="200075"/>
                </a:lnTo>
                <a:cubicBezTo>
                  <a:pt x="447663" y="200075"/>
                  <a:pt x="457218" y="190520"/>
                  <a:pt x="457218" y="178642"/>
                </a:cubicBezTo>
                <a:cubicBezTo>
                  <a:pt x="457218" y="166767"/>
                  <a:pt x="447663" y="157209"/>
                  <a:pt x="435789" y="157209"/>
                </a:cubicBezTo>
                <a:lnTo>
                  <a:pt x="421502" y="157209"/>
                </a:lnTo>
                <a:lnTo>
                  <a:pt x="421484" y="21473"/>
                </a:lnTo>
                <a:moveTo>
                  <a:pt x="21434" y="57193"/>
                </a:moveTo>
                <a:cubicBezTo>
                  <a:pt x="9555" y="57193"/>
                  <a:pt x="5" y="66748"/>
                  <a:pt x="5" y="78626"/>
                </a:cubicBezTo>
                <a:cubicBezTo>
                  <a:pt x="5" y="90501"/>
                  <a:pt x="9560" y="100059"/>
                  <a:pt x="21438" y="100059"/>
                </a:cubicBezTo>
                <a:lnTo>
                  <a:pt x="45729" y="100059"/>
                </a:lnTo>
                <a:lnTo>
                  <a:pt x="131454" y="228645"/>
                </a:lnTo>
                <a:lnTo>
                  <a:pt x="45729" y="357231"/>
                </a:lnTo>
                <a:lnTo>
                  <a:pt x="21443" y="357231"/>
                </a:lnTo>
                <a:cubicBezTo>
                  <a:pt x="9565" y="357231"/>
                  <a:pt x="14" y="366785"/>
                  <a:pt x="14" y="378664"/>
                </a:cubicBezTo>
                <a:cubicBezTo>
                  <a:pt x="14" y="390539"/>
                  <a:pt x="9569" y="400097"/>
                  <a:pt x="21447" y="400097"/>
                </a:cubicBezTo>
                <a:lnTo>
                  <a:pt x="57168" y="400097"/>
                </a:lnTo>
                <a:cubicBezTo>
                  <a:pt x="64314" y="400097"/>
                  <a:pt x="71008" y="396524"/>
                  <a:pt x="75027" y="390543"/>
                </a:cubicBezTo>
                <a:lnTo>
                  <a:pt x="157181" y="267314"/>
                </a:lnTo>
                <a:lnTo>
                  <a:pt x="239335" y="390543"/>
                </a:lnTo>
                <a:cubicBezTo>
                  <a:pt x="243354" y="396524"/>
                  <a:pt x="250052" y="400097"/>
                  <a:pt x="257193" y="400097"/>
                </a:cubicBezTo>
                <a:lnTo>
                  <a:pt x="292914" y="400097"/>
                </a:lnTo>
                <a:cubicBezTo>
                  <a:pt x="304792" y="400097"/>
                  <a:pt x="314348" y="390543"/>
                  <a:pt x="314348" y="378664"/>
                </a:cubicBezTo>
                <a:cubicBezTo>
                  <a:pt x="314348" y="366789"/>
                  <a:pt x="304792" y="357231"/>
                  <a:pt x="292919" y="357231"/>
                </a:cubicBezTo>
                <a:lnTo>
                  <a:pt x="268632" y="357231"/>
                </a:lnTo>
                <a:lnTo>
                  <a:pt x="182907" y="228645"/>
                </a:lnTo>
                <a:lnTo>
                  <a:pt x="268632" y="100059"/>
                </a:lnTo>
                <a:lnTo>
                  <a:pt x="292919" y="100059"/>
                </a:lnTo>
                <a:cubicBezTo>
                  <a:pt x="304797" y="100059"/>
                  <a:pt x="314352" y="90505"/>
                  <a:pt x="314352" y="78626"/>
                </a:cubicBezTo>
                <a:cubicBezTo>
                  <a:pt x="314352" y="66752"/>
                  <a:pt x="304797" y="57193"/>
                  <a:pt x="292923" y="57193"/>
                </a:cubicBezTo>
                <a:lnTo>
                  <a:pt x="257207" y="57193"/>
                </a:lnTo>
                <a:cubicBezTo>
                  <a:pt x="250066" y="57193"/>
                  <a:pt x="243368" y="60766"/>
                  <a:pt x="239349" y="66748"/>
                </a:cubicBezTo>
                <a:lnTo>
                  <a:pt x="157195" y="189976"/>
                </a:lnTo>
                <a:lnTo>
                  <a:pt x="75040" y="66748"/>
                </a:lnTo>
                <a:cubicBezTo>
                  <a:pt x="71021" y="60766"/>
                  <a:pt x="64323" y="57193"/>
                  <a:pt x="57182" y="57193"/>
                </a:cubicBezTo>
                <a:lnTo>
                  <a:pt x="21434" y="5719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88668" y="234421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Simplify the expression 2^3 * 2^4 using the product of powers law.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Combine the exponents to find the result.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 Using Product of Powers Law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Simplify the expression 2^7 / 2^3 using the quotient of powers law.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Subtract the exponents to determine the answer.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 Using Quotient of Powers Law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Solve the problem 2^3 * 2^x = 2^7 using the laws of exponents.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Find the value of x that satisfies the equation.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Solve Using Laws of Exponents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9414510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31063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19022" y="22012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9"/>
              </a:spcBef>
              <a:buNone/>
            </a:pPr>
            <a:r>
              <a:rPr lang="en-US" sz="15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two laws of exponents is crucial for problem-solving.</a:t>
            </a:r>
            <a:endParaRPr lang="en-US" sz="1519" dirty="0"/>
          </a:p>
          <a:p>
            <a:pPr algn="l" marL="0" indent="0">
              <a:lnSpc>
                <a:spcPct val="110000"/>
              </a:lnSpc>
              <a:spcBef>
                <a:spcPts val="1329"/>
              </a:spcBef>
              <a:buNone/>
            </a:pPr>
            <a:r>
              <a:rPr lang="en-US" sz="15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laws enhance critical thinking and analytical skills.</a:t>
            </a:r>
            <a:endParaRPr lang="en-US" sz="1519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Significance of Exponent Laws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45"/>
              </a:spcBef>
              <a:buNone/>
            </a:pPr>
            <a:r>
              <a:rPr lang="en-US" sz="153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a fundamental concept in mathematics and science.</a:t>
            </a:r>
            <a:endParaRPr lang="en-US" sz="1537" dirty="0"/>
          </a:p>
          <a:p>
            <a:pPr algn="l" marL="0" indent="0">
              <a:lnSpc>
                <a:spcPct val="110000"/>
              </a:lnSpc>
              <a:spcBef>
                <a:spcPts val="1345"/>
              </a:spcBef>
              <a:buNone/>
            </a:pPr>
            <a:r>
              <a:rPr lang="en-US" sz="153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key role in understanding complex problems and equations.</a:t>
            </a:r>
            <a:endParaRPr lang="en-US" sz="1537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Exponents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65809" y="455168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0099" y="25603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a shorthand way of writing repeated multiplication.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simplify complex calculations and expressions in mathematics.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Exponents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two laws of exponents are the product of powers and the quotient of powers.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laws are fundamental for solving mathematical problems efficiently.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Laws of Exponents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Exponents are essential for problem-solving and critical thinking.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crucial role in many areas of mathematics and science.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Exponents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97059" r="-970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28798" y="220120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61884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ability to apply the laws of exponents to simplify expressions.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ability to solve problems using the laws of exponents.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Laws of Exponents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12029" y="285776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understanding of the concept of exponents.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understanding of the two laws of exponents.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Exponents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20123" y="2857767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Solve a complex problem that involves exponents and present the solution.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develops problem-solving skills and deepens comprehension of exponent rules.</a:t>
            </a:r>
            <a:endParaRPr lang="en-US" sz="1019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Solving Complex Exponent Problems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game or puzzle that involves exponents.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combines creativity with mathematical concepts to make learning engaging.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Designing Exponent-Based Games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and present on a real-life application of exponents.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understanding of how exponents are used in practical scenarios.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Real-Life Applications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812311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137160" y="34290"/>
                </a:moveTo>
                <a:cubicBezTo>
                  <a:pt x="80367" y="34290"/>
                  <a:pt x="34290" y="80368"/>
                  <a:pt x="34290" y="137160"/>
                </a:cubicBezTo>
                <a:cubicBezTo>
                  <a:pt x="34290" y="193952"/>
                  <a:pt x="80367" y="240030"/>
                  <a:pt x="137160" y="240030"/>
                </a:cubicBezTo>
                <a:lnTo>
                  <a:pt x="320040" y="240030"/>
                </a:lnTo>
                <a:cubicBezTo>
                  <a:pt x="376833" y="240030"/>
                  <a:pt x="422910" y="193952"/>
                  <a:pt x="422910" y="137160"/>
                </a:cubicBezTo>
                <a:cubicBezTo>
                  <a:pt x="422910" y="80368"/>
                  <a:pt x="376833" y="34290"/>
                  <a:pt x="320040" y="34290"/>
                </a:cubicBezTo>
                <a:lnTo>
                  <a:pt x="137160" y="34290"/>
                </a:lnTo>
                <a:moveTo>
                  <a:pt x="0" y="137160"/>
                </a:moveTo>
                <a:cubicBezTo>
                  <a:pt x="0" y="61437"/>
                  <a:pt x="61439" y="0"/>
                  <a:pt x="137160" y="0"/>
                </a:cubicBezTo>
                <a:lnTo>
                  <a:pt x="320040" y="0"/>
                </a:lnTo>
                <a:cubicBezTo>
                  <a:pt x="395766" y="0"/>
                  <a:pt x="457200" y="61437"/>
                  <a:pt x="457200" y="137160"/>
                </a:cubicBezTo>
                <a:cubicBezTo>
                  <a:pt x="457200" y="212883"/>
                  <a:pt x="395766" y="274320"/>
                  <a:pt x="320040" y="274320"/>
                </a:cubicBezTo>
                <a:lnTo>
                  <a:pt x="137160" y="274320"/>
                </a:lnTo>
                <a:cubicBezTo>
                  <a:pt x="61434" y="274320"/>
                  <a:pt x="0" y="212883"/>
                  <a:pt x="0" y="137160"/>
                </a:cubicBezTo>
                <a:lnTo>
                  <a:pt x="0" y="137160"/>
                </a:lnTo>
                <a:moveTo>
                  <a:pt x="165735" y="97156"/>
                </a:moveTo>
                <a:lnTo>
                  <a:pt x="165735" y="120015"/>
                </a:lnTo>
                <a:lnTo>
                  <a:pt x="188595" y="120015"/>
                </a:lnTo>
                <a:cubicBezTo>
                  <a:pt x="198096" y="120015"/>
                  <a:pt x="205740" y="127658"/>
                  <a:pt x="205740" y="137160"/>
                </a:cubicBezTo>
                <a:cubicBezTo>
                  <a:pt x="205740" y="146662"/>
                  <a:pt x="198096" y="154305"/>
                  <a:pt x="188595" y="154305"/>
                </a:cubicBezTo>
                <a:lnTo>
                  <a:pt x="165735" y="154305"/>
                </a:lnTo>
                <a:lnTo>
                  <a:pt x="165735" y="177164"/>
                </a:lnTo>
                <a:cubicBezTo>
                  <a:pt x="165735" y="186666"/>
                  <a:pt x="158091" y="194309"/>
                  <a:pt x="148590" y="194309"/>
                </a:cubicBezTo>
                <a:cubicBezTo>
                  <a:pt x="139089" y="194309"/>
                  <a:pt x="131445" y="186666"/>
                  <a:pt x="131445" y="177164"/>
                </a:cubicBezTo>
                <a:lnTo>
                  <a:pt x="131445" y="154305"/>
                </a:lnTo>
                <a:lnTo>
                  <a:pt x="108585" y="154305"/>
                </a:lnTo>
                <a:cubicBezTo>
                  <a:pt x="99084" y="154305"/>
                  <a:pt x="91440" y="146662"/>
                  <a:pt x="91440" y="137160"/>
                </a:cubicBezTo>
                <a:cubicBezTo>
                  <a:pt x="91440" y="127658"/>
                  <a:pt x="99084" y="120015"/>
                  <a:pt x="108585" y="120015"/>
                </a:cubicBezTo>
                <a:lnTo>
                  <a:pt x="131445" y="120015"/>
                </a:lnTo>
                <a:lnTo>
                  <a:pt x="131445" y="97156"/>
                </a:lnTo>
                <a:cubicBezTo>
                  <a:pt x="131445" y="87654"/>
                  <a:pt x="139089" y="80011"/>
                  <a:pt x="148590" y="80011"/>
                </a:cubicBezTo>
                <a:cubicBezTo>
                  <a:pt x="158091" y="80011"/>
                  <a:pt x="165735" y="87654"/>
                  <a:pt x="165735" y="97156"/>
                </a:cubicBezTo>
                <a:moveTo>
                  <a:pt x="285750" y="148591"/>
                </a:moveTo>
                <a:cubicBezTo>
                  <a:pt x="298373" y="148591"/>
                  <a:pt x="308610" y="158826"/>
                  <a:pt x="308610" y="171450"/>
                </a:cubicBezTo>
                <a:cubicBezTo>
                  <a:pt x="308610" y="184074"/>
                  <a:pt x="298373" y="194309"/>
                  <a:pt x="285750" y="194309"/>
                </a:cubicBezTo>
                <a:cubicBezTo>
                  <a:pt x="273127" y="194309"/>
                  <a:pt x="262890" y="184074"/>
                  <a:pt x="262890" y="171450"/>
                </a:cubicBezTo>
                <a:cubicBezTo>
                  <a:pt x="262890" y="158826"/>
                  <a:pt x="273127" y="148591"/>
                  <a:pt x="285750" y="148591"/>
                </a:cubicBezTo>
                <a:moveTo>
                  <a:pt x="308610" y="102870"/>
                </a:moveTo>
                <a:cubicBezTo>
                  <a:pt x="308610" y="90246"/>
                  <a:pt x="318847" y="80011"/>
                  <a:pt x="331470" y="80011"/>
                </a:cubicBezTo>
                <a:cubicBezTo>
                  <a:pt x="344093" y="80011"/>
                  <a:pt x="354330" y="90246"/>
                  <a:pt x="354330" y="102870"/>
                </a:cubicBezTo>
                <a:cubicBezTo>
                  <a:pt x="354330" y="115494"/>
                  <a:pt x="344093" y="125729"/>
                  <a:pt x="331470" y="125729"/>
                </a:cubicBezTo>
                <a:cubicBezTo>
                  <a:pt x="318847" y="125729"/>
                  <a:pt x="308610" y="115494"/>
                  <a:pt x="308610" y="10287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8668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Texas Instruments TI-84 calculator is suggested for computations.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reliable tool for solving complex mathematical problems.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Calculator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Khan Academy and Mathway are recommended online platforms.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provide additional practice and interactive learning tools.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Resources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primary textbook for the course is 'Mathematics for Grade 8'.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book serves as the foundational resource for understanding key concepts.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Textbook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0136" b="-1013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 and independent practice (20 minutes)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apply their knowledge through structured and self-led exercises.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Direct instruction on the two laws of exponents (15 minutes)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part focuses on teaching the rules governing exponents.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Laws of Exponents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exponents (10 minutes)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section provides a foundational understanding of exponents.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Exponents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Plan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4578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76201" y="53340"/>
                </a:moveTo>
                <a:cubicBezTo>
                  <a:pt x="76201" y="49150"/>
                  <a:pt x="79630" y="45719"/>
                  <a:pt x="83821" y="45719"/>
                </a:cubicBezTo>
                <a:lnTo>
                  <a:pt x="464819" y="45719"/>
                </a:lnTo>
                <a:cubicBezTo>
                  <a:pt x="469010" y="45719"/>
                  <a:pt x="472439" y="49150"/>
                  <a:pt x="472439" y="53340"/>
                </a:cubicBezTo>
                <a:lnTo>
                  <a:pt x="472439" y="350521"/>
                </a:lnTo>
                <a:lnTo>
                  <a:pt x="518157" y="350521"/>
                </a:lnTo>
                <a:lnTo>
                  <a:pt x="518157" y="53340"/>
                </a:lnTo>
                <a:cubicBezTo>
                  <a:pt x="518157" y="23909"/>
                  <a:pt x="494248" y="0"/>
                  <a:pt x="464819" y="0"/>
                </a:cubicBezTo>
                <a:lnTo>
                  <a:pt x="83821" y="0"/>
                </a:lnTo>
                <a:cubicBezTo>
                  <a:pt x="54387" y="0"/>
                  <a:pt x="30482" y="23909"/>
                  <a:pt x="30482" y="53340"/>
                </a:cubicBezTo>
                <a:lnTo>
                  <a:pt x="30482" y="350521"/>
                </a:lnTo>
                <a:lnTo>
                  <a:pt x="76201" y="350521"/>
                </a:lnTo>
                <a:lnTo>
                  <a:pt x="76201" y="53340"/>
                </a:lnTo>
                <a:moveTo>
                  <a:pt x="213361" y="358142"/>
                </a:moveTo>
                <a:lnTo>
                  <a:pt x="213361" y="381001"/>
                </a:lnTo>
                <a:lnTo>
                  <a:pt x="22862" y="381001"/>
                </a:lnTo>
                <a:cubicBezTo>
                  <a:pt x="10194" y="381001"/>
                  <a:pt x="0" y="391191"/>
                  <a:pt x="0" y="403861"/>
                </a:cubicBezTo>
                <a:cubicBezTo>
                  <a:pt x="0" y="416530"/>
                  <a:pt x="10194" y="426720"/>
                  <a:pt x="22862" y="426720"/>
                </a:cubicBezTo>
                <a:lnTo>
                  <a:pt x="213361" y="426720"/>
                </a:lnTo>
                <a:lnTo>
                  <a:pt x="236222" y="426720"/>
                </a:lnTo>
                <a:lnTo>
                  <a:pt x="373382" y="426720"/>
                </a:lnTo>
                <a:lnTo>
                  <a:pt x="396244" y="426720"/>
                </a:lnTo>
                <a:lnTo>
                  <a:pt x="525784" y="426720"/>
                </a:lnTo>
                <a:cubicBezTo>
                  <a:pt x="538452" y="426720"/>
                  <a:pt x="548645" y="416530"/>
                  <a:pt x="548645" y="403861"/>
                </a:cubicBezTo>
                <a:cubicBezTo>
                  <a:pt x="548645" y="391191"/>
                  <a:pt x="538452" y="381001"/>
                  <a:pt x="525784" y="381001"/>
                </a:cubicBezTo>
                <a:lnTo>
                  <a:pt x="396244" y="381001"/>
                </a:lnTo>
                <a:lnTo>
                  <a:pt x="396244" y="358142"/>
                </a:lnTo>
                <a:cubicBezTo>
                  <a:pt x="396244" y="328711"/>
                  <a:pt x="372334" y="304802"/>
                  <a:pt x="342905" y="304802"/>
                </a:cubicBezTo>
                <a:lnTo>
                  <a:pt x="266705" y="304802"/>
                </a:lnTo>
                <a:cubicBezTo>
                  <a:pt x="237270" y="304802"/>
                  <a:pt x="213366" y="328711"/>
                  <a:pt x="213366" y="358142"/>
                </a:cubicBezTo>
                <a:lnTo>
                  <a:pt x="213361" y="358142"/>
                </a:lnTo>
                <a:moveTo>
                  <a:pt x="350521" y="358142"/>
                </a:moveTo>
                <a:lnTo>
                  <a:pt x="350521" y="381001"/>
                </a:lnTo>
                <a:lnTo>
                  <a:pt x="259079" y="381001"/>
                </a:lnTo>
                <a:lnTo>
                  <a:pt x="259079" y="358142"/>
                </a:lnTo>
                <a:cubicBezTo>
                  <a:pt x="259079" y="353951"/>
                  <a:pt x="262508" y="350521"/>
                  <a:pt x="266699" y="350521"/>
                </a:cubicBezTo>
                <a:lnTo>
                  <a:pt x="342900" y="350521"/>
                </a:lnTo>
                <a:cubicBezTo>
                  <a:pt x="347091" y="350521"/>
                  <a:pt x="350520" y="353951"/>
                  <a:pt x="350520" y="358142"/>
                </a:cubicBezTo>
                <a:lnTo>
                  <a:pt x="350521" y="3581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404" r="-1084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 and technology to support instruction.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can make learning more engaging and accessible.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and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practice and feedback.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students can apply their knowledge and improve over time.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and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real-life examples to illustrate the concept of exponents.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connect abstract ideas to practical applications.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Examples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24920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302895" y="17147"/>
                </a:moveTo>
                <a:cubicBezTo>
                  <a:pt x="302895" y="7644"/>
                  <a:pt x="295251" y="4"/>
                  <a:pt x="285750" y="4"/>
                </a:cubicBezTo>
                <a:cubicBezTo>
                  <a:pt x="276249" y="4"/>
                  <a:pt x="268605" y="7648"/>
                  <a:pt x="268605" y="17150"/>
                </a:cubicBezTo>
                <a:lnTo>
                  <a:pt x="268605" y="74300"/>
                </a:lnTo>
                <a:cubicBezTo>
                  <a:pt x="268605" y="83803"/>
                  <a:pt x="276249" y="91447"/>
                  <a:pt x="285750" y="91447"/>
                </a:cubicBezTo>
                <a:cubicBezTo>
                  <a:pt x="295251" y="91447"/>
                  <a:pt x="302895" y="83803"/>
                  <a:pt x="302895" y="74304"/>
                </a:cubicBezTo>
                <a:lnTo>
                  <a:pt x="302895" y="17147"/>
                </a:lnTo>
                <a:moveTo>
                  <a:pt x="189308" y="27860"/>
                </a:moveTo>
                <a:cubicBezTo>
                  <a:pt x="182592" y="21145"/>
                  <a:pt x="171733" y="21145"/>
                  <a:pt x="165090" y="27860"/>
                </a:cubicBezTo>
                <a:cubicBezTo>
                  <a:pt x="158447" y="34575"/>
                  <a:pt x="158374" y="45435"/>
                  <a:pt x="165090" y="52077"/>
                </a:cubicBezTo>
                <a:lnTo>
                  <a:pt x="205095" y="92084"/>
                </a:lnTo>
                <a:cubicBezTo>
                  <a:pt x="211812" y="98799"/>
                  <a:pt x="222670" y="98799"/>
                  <a:pt x="229313" y="92084"/>
                </a:cubicBezTo>
                <a:cubicBezTo>
                  <a:pt x="235956" y="85368"/>
                  <a:pt x="236030" y="74509"/>
                  <a:pt x="229313" y="67867"/>
                </a:cubicBezTo>
                <a:lnTo>
                  <a:pt x="189308" y="27860"/>
                </a:lnTo>
                <a:moveTo>
                  <a:pt x="406478" y="52150"/>
                </a:moveTo>
                <a:cubicBezTo>
                  <a:pt x="413195" y="45435"/>
                  <a:pt x="413195" y="34575"/>
                  <a:pt x="406478" y="27933"/>
                </a:cubicBezTo>
                <a:cubicBezTo>
                  <a:pt x="399762" y="21291"/>
                  <a:pt x="388903" y="21218"/>
                  <a:pt x="382260" y="27933"/>
                </a:cubicBezTo>
                <a:lnTo>
                  <a:pt x="342182" y="67867"/>
                </a:lnTo>
                <a:cubicBezTo>
                  <a:pt x="335466" y="74582"/>
                  <a:pt x="335466" y="85442"/>
                  <a:pt x="342182" y="92084"/>
                </a:cubicBezTo>
                <a:cubicBezTo>
                  <a:pt x="348898" y="98726"/>
                  <a:pt x="359757" y="98799"/>
                  <a:pt x="366400" y="92084"/>
                </a:cubicBezTo>
                <a:lnTo>
                  <a:pt x="406405" y="52081"/>
                </a:lnTo>
                <a:lnTo>
                  <a:pt x="406478" y="52150"/>
                </a:lnTo>
                <a:moveTo>
                  <a:pt x="205740" y="228600"/>
                </a:moveTo>
                <a:cubicBezTo>
                  <a:pt x="205740" y="184413"/>
                  <a:pt x="241562" y="148590"/>
                  <a:pt x="285750" y="148590"/>
                </a:cubicBezTo>
                <a:cubicBezTo>
                  <a:pt x="329938" y="148590"/>
                  <a:pt x="365760" y="184413"/>
                  <a:pt x="365760" y="228600"/>
                </a:cubicBezTo>
                <a:cubicBezTo>
                  <a:pt x="365760" y="272787"/>
                  <a:pt x="329938" y="308610"/>
                  <a:pt x="285750" y="308610"/>
                </a:cubicBezTo>
                <a:cubicBezTo>
                  <a:pt x="241562" y="308610"/>
                  <a:pt x="205740" y="272787"/>
                  <a:pt x="205740" y="228600"/>
                </a:cubicBezTo>
                <a:moveTo>
                  <a:pt x="400050" y="228600"/>
                </a:moveTo>
                <a:cubicBezTo>
                  <a:pt x="400050" y="207810"/>
                  <a:pt x="394477" y="188238"/>
                  <a:pt x="384761" y="171450"/>
                </a:cubicBezTo>
                <a:lnTo>
                  <a:pt x="411480" y="171450"/>
                </a:lnTo>
                <a:cubicBezTo>
                  <a:pt x="417767" y="171450"/>
                  <a:pt x="422910" y="176593"/>
                  <a:pt x="422910" y="182880"/>
                </a:cubicBezTo>
                <a:lnTo>
                  <a:pt x="422910" y="274320"/>
                </a:lnTo>
                <a:cubicBezTo>
                  <a:pt x="422910" y="280607"/>
                  <a:pt x="417767" y="285750"/>
                  <a:pt x="411480" y="285750"/>
                </a:cubicBezTo>
                <a:lnTo>
                  <a:pt x="384761" y="285750"/>
                </a:lnTo>
                <a:cubicBezTo>
                  <a:pt x="394477" y="268962"/>
                  <a:pt x="400050" y="249390"/>
                  <a:pt x="400050" y="228600"/>
                </a:cubicBezTo>
                <a:lnTo>
                  <a:pt x="400050" y="228600"/>
                </a:lnTo>
                <a:moveTo>
                  <a:pt x="285750" y="342900"/>
                </a:moveTo>
                <a:cubicBezTo>
                  <a:pt x="311468" y="342900"/>
                  <a:pt x="335256" y="334400"/>
                  <a:pt x="354330" y="320040"/>
                </a:cubicBezTo>
                <a:lnTo>
                  <a:pt x="365760" y="320040"/>
                </a:lnTo>
                <a:lnTo>
                  <a:pt x="365760" y="348617"/>
                </a:lnTo>
                <a:cubicBezTo>
                  <a:pt x="365760" y="358119"/>
                  <a:pt x="373404" y="365764"/>
                  <a:pt x="382905" y="365764"/>
                </a:cubicBezTo>
                <a:cubicBezTo>
                  <a:pt x="392406" y="365764"/>
                  <a:pt x="400050" y="358119"/>
                  <a:pt x="400050" y="348620"/>
                </a:cubicBezTo>
                <a:lnTo>
                  <a:pt x="400050" y="320047"/>
                </a:lnTo>
                <a:lnTo>
                  <a:pt x="411480" y="320047"/>
                </a:lnTo>
                <a:cubicBezTo>
                  <a:pt x="436699" y="320047"/>
                  <a:pt x="457200" y="299546"/>
                  <a:pt x="457200" y="274327"/>
                </a:cubicBezTo>
                <a:lnTo>
                  <a:pt x="457200" y="182887"/>
                </a:lnTo>
                <a:cubicBezTo>
                  <a:pt x="457200" y="157668"/>
                  <a:pt x="436699" y="137167"/>
                  <a:pt x="411480" y="137167"/>
                </a:cubicBezTo>
                <a:lnTo>
                  <a:pt x="354330" y="137167"/>
                </a:lnTo>
                <a:cubicBezTo>
                  <a:pt x="335256" y="122808"/>
                  <a:pt x="311468" y="114307"/>
                  <a:pt x="285750" y="114307"/>
                </a:cubicBezTo>
                <a:cubicBezTo>
                  <a:pt x="260033" y="114307"/>
                  <a:pt x="236244" y="122808"/>
                  <a:pt x="217170" y="137167"/>
                </a:cubicBezTo>
                <a:lnTo>
                  <a:pt x="45720" y="137167"/>
                </a:lnTo>
                <a:cubicBezTo>
                  <a:pt x="20501" y="137167"/>
                  <a:pt x="0" y="157668"/>
                  <a:pt x="0" y="182887"/>
                </a:cubicBezTo>
                <a:lnTo>
                  <a:pt x="0" y="274327"/>
                </a:lnTo>
                <a:cubicBezTo>
                  <a:pt x="0" y="299546"/>
                  <a:pt x="20501" y="320047"/>
                  <a:pt x="45720" y="320047"/>
                </a:cubicBezTo>
                <a:lnTo>
                  <a:pt x="57150" y="320047"/>
                </a:lnTo>
                <a:lnTo>
                  <a:pt x="57150" y="348624"/>
                </a:lnTo>
                <a:cubicBezTo>
                  <a:pt x="57150" y="358126"/>
                  <a:pt x="64794" y="365771"/>
                  <a:pt x="74295" y="365771"/>
                </a:cubicBezTo>
                <a:cubicBezTo>
                  <a:pt x="83796" y="365771"/>
                  <a:pt x="91440" y="358126"/>
                  <a:pt x="91440" y="348628"/>
                </a:cubicBezTo>
                <a:lnTo>
                  <a:pt x="91440" y="320054"/>
                </a:lnTo>
                <a:lnTo>
                  <a:pt x="217170" y="320054"/>
                </a:lnTo>
                <a:cubicBezTo>
                  <a:pt x="236244" y="334414"/>
                  <a:pt x="260033" y="342914"/>
                  <a:pt x="285750" y="342914"/>
                </a:cubicBezTo>
                <a:lnTo>
                  <a:pt x="285750" y="342900"/>
                </a:lnTo>
                <a:moveTo>
                  <a:pt x="171450" y="228600"/>
                </a:moveTo>
                <a:cubicBezTo>
                  <a:pt x="171450" y="249390"/>
                  <a:pt x="177023" y="268962"/>
                  <a:pt x="186739" y="285750"/>
                </a:cubicBezTo>
                <a:lnTo>
                  <a:pt x="45720" y="285750"/>
                </a:lnTo>
                <a:cubicBezTo>
                  <a:pt x="39433" y="285750"/>
                  <a:pt x="34290" y="280607"/>
                  <a:pt x="34290" y="274320"/>
                </a:cubicBezTo>
                <a:lnTo>
                  <a:pt x="34290" y="182880"/>
                </a:lnTo>
                <a:cubicBezTo>
                  <a:pt x="34290" y="176593"/>
                  <a:pt x="39433" y="171450"/>
                  <a:pt x="45720" y="171450"/>
                </a:cubicBezTo>
                <a:lnTo>
                  <a:pt x="186739" y="171450"/>
                </a:lnTo>
                <a:cubicBezTo>
                  <a:pt x="177023" y="188238"/>
                  <a:pt x="171450" y="207810"/>
                  <a:pt x="171450" y="228600"/>
                </a:cubicBezTo>
                <a:lnTo>
                  <a:pt x="171450" y="228600"/>
                </a:lnTo>
                <a:moveTo>
                  <a:pt x="91440" y="228600"/>
                </a:moveTo>
                <a:cubicBezTo>
                  <a:pt x="91440" y="219130"/>
                  <a:pt x="83764" y="211457"/>
                  <a:pt x="74295" y="211457"/>
                </a:cubicBezTo>
                <a:cubicBezTo>
                  <a:pt x="64826" y="211457"/>
                  <a:pt x="57150" y="219134"/>
                  <a:pt x="57150" y="228604"/>
                </a:cubicBezTo>
                <a:cubicBezTo>
                  <a:pt x="57150" y="238073"/>
                  <a:pt x="64826" y="245750"/>
                  <a:pt x="74295" y="245750"/>
                </a:cubicBezTo>
                <a:cubicBezTo>
                  <a:pt x="83764" y="245750"/>
                  <a:pt x="91440" y="238073"/>
                  <a:pt x="91440" y="228607"/>
                </a:cubicBezTo>
                <a:lnTo>
                  <a:pt x="91440" y="228600"/>
                </a:lnTo>
                <a:moveTo>
                  <a:pt x="131445" y="245747"/>
                </a:moveTo>
                <a:cubicBezTo>
                  <a:pt x="140914" y="245747"/>
                  <a:pt x="148590" y="238069"/>
                  <a:pt x="148590" y="228604"/>
                </a:cubicBezTo>
                <a:cubicBezTo>
                  <a:pt x="148590" y="219134"/>
                  <a:pt x="140914" y="211460"/>
                  <a:pt x="131445" y="211460"/>
                </a:cubicBezTo>
                <a:cubicBezTo>
                  <a:pt x="121976" y="211460"/>
                  <a:pt x="114300" y="219138"/>
                  <a:pt x="114300" y="228607"/>
                </a:cubicBezTo>
                <a:cubicBezTo>
                  <a:pt x="114300" y="238077"/>
                  <a:pt x="121976" y="245754"/>
                  <a:pt x="131445" y="245754"/>
                </a:cubicBezTo>
                <a:lnTo>
                  <a:pt x="131445" y="24574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30000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07180" r="-1071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Were the differentiation strategies effective in meeting the needs of students with varying learning abilities?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examines how well the strategies addressed the diverse abilities of students.</a:t>
            </a:r>
            <a:endParaRPr lang="en-US" sz="985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Differentiation for Diverse Learning Needs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Were the teaching strategies and activities effective in engaging students and promoting understanding?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evaluates the impact of teaching methods on student engagement and comprehension.</a:t>
            </a:r>
            <a:endParaRPr lang="en-US" sz="985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Effectiveness of Teaching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Were the learning objectives clearly communicated to students?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focuses on the transparency and effectiveness of the objectives shared with students.</a:t>
            </a:r>
            <a:endParaRPr lang="en-US" sz="98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Clarity of Learning Objectives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on logarithms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properties and applications of logarithms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Logarithms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on exponential functions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behavior and significance of exponential growth and decay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Exponential Functions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on applications of exponents and logarithms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scenarios and problem-solving using exponents and logarithms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Exponents and Logarithms</a:t>
            </a:r>
            <a:endParaRPr lang="en-US" sz="1589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Exponents: Foundations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4733" r="-1147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14510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371475" y="42861"/>
                </a:moveTo>
                <a:cubicBezTo>
                  <a:pt x="379334" y="42861"/>
                  <a:pt x="385763" y="49290"/>
                  <a:pt x="385763" y="57147"/>
                </a:cubicBezTo>
                <a:cubicBezTo>
                  <a:pt x="385763" y="65004"/>
                  <a:pt x="379334" y="71433"/>
                  <a:pt x="371475" y="71433"/>
                </a:cubicBezTo>
                <a:lnTo>
                  <a:pt x="85725" y="71433"/>
                </a:lnTo>
                <a:cubicBezTo>
                  <a:pt x="77866" y="71433"/>
                  <a:pt x="71438" y="65004"/>
                  <a:pt x="71438" y="57147"/>
                </a:cubicBezTo>
                <a:cubicBezTo>
                  <a:pt x="71438" y="49290"/>
                  <a:pt x="77866" y="42861"/>
                  <a:pt x="85725" y="42861"/>
                </a:cubicBezTo>
                <a:lnTo>
                  <a:pt x="371475" y="42861"/>
                </a:lnTo>
                <a:moveTo>
                  <a:pt x="85725" y="0"/>
                </a:moveTo>
                <a:cubicBezTo>
                  <a:pt x="54201" y="0"/>
                  <a:pt x="28575" y="25627"/>
                  <a:pt x="28575" y="57151"/>
                </a:cubicBezTo>
                <a:cubicBezTo>
                  <a:pt x="28575" y="88671"/>
                  <a:pt x="54201" y="114302"/>
                  <a:pt x="85725" y="114302"/>
                </a:cubicBezTo>
                <a:lnTo>
                  <a:pt x="207171" y="114302"/>
                </a:lnTo>
                <a:lnTo>
                  <a:pt x="207171" y="128588"/>
                </a:lnTo>
                <a:lnTo>
                  <a:pt x="198329" y="137429"/>
                </a:lnTo>
                <a:lnTo>
                  <a:pt x="173238" y="162520"/>
                </a:lnTo>
                <a:lnTo>
                  <a:pt x="164309" y="171449"/>
                </a:lnTo>
                <a:lnTo>
                  <a:pt x="114305" y="171449"/>
                </a:lnTo>
                <a:cubicBezTo>
                  <a:pt x="70907" y="171449"/>
                  <a:pt x="35726" y="206634"/>
                  <a:pt x="35726" y="250031"/>
                </a:cubicBezTo>
                <a:lnTo>
                  <a:pt x="35726" y="285752"/>
                </a:lnTo>
                <a:lnTo>
                  <a:pt x="28584" y="285752"/>
                </a:lnTo>
                <a:cubicBezTo>
                  <a:pt x="12779" y="285752"/>
                  <a:pt x="9" y="298521"/>
                  <a:pt x="9" y="314327"/>
                </a:cubicBezTo>
                <a:lnTo>
                  <a:pt x="9" y="371478"/>
                </a:lnTo>
                <a:cubicBezTo>
                  <a:pt x="9" y="387284"/>
                  <a:pt x="12779" y="400054"/>
                  <a:pt x="28584" y="400054"/>
                </a:cubicBezTo>
                <a:lnTo>
                  <a:pt x="85734" y="400054"/>
                </a:lnTo>
                <a:cubicBezTo>
                  <a:pt x="101540" y="400054"/>
                  <a:pt x="114309" y="387284"/>
                  <a:pt x="114309" y="371478"/>
                </a:cubicBezTo>
                <a:lnTo>
                  <a:pt x="114309" y="314327"/>
                </a:lnTo>
                <a:cubicBezTo>
                  <a:pt x="114309" y="298521"/>
                  <a:pt x="101540" y="285752"/>
                  <a:pt x="85734" y="285752"/>
                </a:cubicBezTo>
                <a:lnTo>
                  <a:pt x="78593" y="285752"/>
                </a:lnTo>
                <a:lnTo>
                  <a:pt x="78593" y="250031"/>
                </a:lnTo>
                <a:cubicBezTo>
                  <a:pt x="78593" y="230297"/>
                  <a:pt x="94576" y="214311"/>
                  <a:pt x="114314" y="214311"/>
                </a:cubicBezTo>
                <a:lnTo>
                  <a:pt x="164322" y="214311"/>
                </a:lnTo>
                <a:lnTo>
                  <a:pt x="173165" y="223152"/>
                </a:lnTo>
                <a:lnTo>
                  <a:pt x="198256" y="248243"/>
                </a:lnTo>
                <a:lnTo>
                  <a:pt x="207185" y="257172"/>
                </a:lnTo>
                <a:lnTo>
                  <a:pt x="207185" y="285748"/>
                </a:lnTo>
                <a:lnTo>
                  <a:pt x="200043" y="285748"/>
                </a:lnTo>
                <a:cubicBezTo>
                  <a:pt x="184238" y="285748"/>
                  <a:pt x="171468" y="298517"/>
                  <a:pt x="171468" y="314323"/>
                </a:cubicBezTo>
                <a:lnTo>
                  <a:pt x="171468" y="371474"/>
                </a:lnTo>
                <a:cubicBezTo>
                  <a:pt x="171468" y="387280"/>
                  <a:pt x="184238" y="400050"/>
                  <a:pt x="200043" y="400050"/>
                </a:cubicBezTo>
                <a:lnTo>
                  <a:pt x="257193" y="400050"/>
                </a:lnTo>
                <a:cubicBezTo>
                  <a:pt x="272999" y="400050"/>
                  <a:pt x="285768" y="387280"/>
                  <a:pt x="285768" y="371474"/>
                </a:cubicBezTo>
                <a:lnTo>
                  <a:pt x="285768" y="314323"/>
                </a:lnTo>
                <a:cubicBezTo>
                  <a:pt x="285768" y="298517"/>
                  <a:pt x="272999" y="285748"/>
                  <a:pt x="257193" y="285748"/>
                </a:cubicBezTo>
                <a:lnTo>
                  <a:pt x="250052" y="285748"/>
                </a:lnTo>
                <a:lnTo>
                  <a:pt x="250052" y="257172"/>
                </a:lnTo>
                <a:lnTo>
                  <a:pt x="258894" y="248331"/>
                </a:lnTo>
                <a:lnTo>
                  <a:pt x="283985" y="223240"/>
                </a:lnTo>
                <a:lnTo>
                  <a:pt x="292914" y="214311"/>
                </a:lnTo>
                <a:lnTo>
                  <a:pt x="342923" y="214311"/>
                </a:lnTo>
                <a:cubicBezTo>
                  <a:pt x="362656" y="214311"/>
                  <a:pt x="378644" y="230297"/>
                  <a:pt x="378644" y="250031"/>
                </a:cubicBezTo>
                <a:lnTo>
                  <a:pt x="378644" y="285752"/>
                </a:lnTo>
                <a:lnTo>
                  <a:pt x="371502" y="285752"/>
                </a:lnTo>
                <a:cubicBezTo>
                  <a:pt x="355697" y="285752"/>
                  <a:pt x="342927" y="298521"/>
                  <a:pt x="342927" y="314327"/>
                </a:cubicBezTo>
                <a:lnTo>
                  <a:pt x="342927" y="371478"/>
                </a:lnTo>
                <a:cubicBezTo>
                  <a:pt x="342927" y="387284"/>
                  <a:pt x="355697" y="400054"/>
                  <a:pt x="371502" y="400054"/>
                </a:cubicBezTo>
                <a:lnTo>
                  <a:pt x="428652" y="400054"/>
                </a:lnTo>
                <a:cubicBezTo>
                  <a:pt x="444458" y="400054"/>
                  <a:pt x="457227" y="387284"/>
                  <a:pt x="457227" y="371478"/>
                </a:cubicBezTo>
                <a:lnTo>
                  <a:pt x="457227" y="314327"/>
                </a:lnTo>
                <a:cubicBezTo>
                  <a:pt x="457227" y="298521"/>
                  <a:pt x="444458" y="285752"/>
                  <a:pt x="428652" y="285752"/>
                </a:cubicBezTo>
                <a:lnTo>
                  <a:pt x="421511" y="285752"/>
                </a:lnTo>
                <a:lnTo>
                  <a:pt x="421511" y="250031"/>
                </a:lnTo>
                <a:cubicBezTo>
                  <a:pt x="421511" y="206634"/>
                  <a:pt x="386329" y="171449"/>
                  <a:pt x="342932" y="171449"/>
                </a:cubicBezTo>
                <a:lnTo>
                  <a:pt x="292928" y="171449"/>
                </a:lnTo>
                <a:lnTo>
                  <a:pt x="284086" y="162608"/>
                </a:lnTo>
                <a:lnTo>
                  <a:pt x="258995" y="137517"/>
                </a:lnTo>
                <a:lnTo>
                  <a:pt x="250066" y="128588"/>
                </a:lnTo>
                <a:lnTo>
                  <a:pt x="250066" y="114302"/>
                </a:lnTo>
                <a:lnTo>
                  <a:pt x="371512" y="114302"/>
                </a:lnTo>
                <a:cubicBezTo>
                  <a:pt x="403036" y="114302"/>
                  <a:pt x="428662" y="88675"/>
                  <a:pt x="428662" y="57151"/>
                </a:cubicBezTo>
                <a:cubicBezTo>
                  <a:pt x="428662" y="25631"/>
                  <a:pt x="403036" y="0"/>
                  <a:pt x="371512" y="0"/>
                </a:cubicBezTo>
                <a:lnTo>
                  <a:pt x="85725" y="0"/>
                </a:lnTo>
                <a:moveTo>
                  <a:pt x="42863" y="357189"/>
                </a:moveTo>
                <a:lnTo>
                  <a:pt x="42863" y="328613"/>
                </a:lnTo>
                <a:lnTo>
                  <a:pt x="71438" y="328613"/>
                </a:lnTo>
                <a:lnTo>
                  <a:pt x="71438" y="357189"/>
                </a:lnTo>
                <a:lnTo>
                  <a:pt x="42863" y="357189"/>
                </a:lnTo>
                <a:moveTo>
                  <a:pt x="214313" y="357189"/>
                </a:moveTo>
                <a:lnTo>
                  <a:pt x="214313" y="328613"/>
                </a:lnTo>
                <a:lnTo>
                  <a:pt x="242888" y="328613"/>
                </a:lnTo>
                <a:lnTo>
                  <a:pt x="242888" y="357189"/>
                </a:lnTo>
                <a:lnTo>
                  <a:pt x="214313" y="357189"/>
                </a:lnTo>
                <a:moveTo>
                  <a:pt x="385763" y="357189"/>
                </a:moveTo>
                <a:lnTo>
                  <a:pt x="385763" y="328613"/>
                </a:lnTo>
                <a:lnTo>
                  <a:pt x="414338" y="328613"/>
                </a:lnTo>
                <a:lnTo>
                  <a:pt x="414338" y="357189"/>
                </a:lnTo>
                <a:lnTo>
                  <a:pt x="385763" y="357189"/>
                </a:lnTo>
                <a:moveTo>
                  <a:pt x="203509" y="192880"/>
                </a:moveTo>
                <a:lnTo>
                  <a:pt x="228600" y="167789"/>
                </a:lnTo>
                <a:lnTo>
                  <a:pt x="253691" y="192880"/>
                </a:lnTo>
                <a:lnTo>
                  <a:pt x="228600" y="217971"/>
                </a:lnTo>
                <a:lnTo>
                  <a:pt x="203509" y="1928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2025-08-10T07:38:20Z</dcterms:created>
  <dcterms:modified xsi:type="dcterms:W3CDTF">2025-08-10T07:38:20Z</dcterms:modified>
</cp:coreProperties>
</file>