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636321650beb6ac7b2f1978b477d10121493b8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7a6b29005d2576e907cb075df679d167aa2e5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29ab743799a33dec53e437e7235738b36ca9af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409ba4ee44511f8a9ecccc70be3baa00c8d5d5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7e572077e95a886b974ed2f02dcc24ca7b4da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bb42855beea66de95d75ae2afc8f927d65974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d192c4e9e319fd4d40b03260438315ff62bf2d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1e7bbd28c75e1a394bcc7ea2b33e34eebc0bf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e72e9df47a71fa9a246dec0cb984826359780b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Dive into Genetic Variation, Natural Selection, and Evolutionary Adaptations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Evolution: Unveiling Nature's Genetic Journey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Nature's Blueprint: Genetic Variation and Evolut…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Natural Selection?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Concepts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Fascinating Evolutionary Adaptations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Genetic Variations Occur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Evolution: Nature's Remarkable Journey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94" r="69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Evolution: Unveiling Nature's Genetic Journey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Traits that enhance organism's ability to survive and reproduce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Survival Advantage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External factors influencing survival and reproduction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Pressure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Diverse genetic combinations within populations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Unraveling Nature's Blueprint: Genetic Variation and Evolutionary Adaptation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Evolution: Unveiling Nature's Genetic Journey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6934" r="69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biological process where organisms with favorable genetic traits survive and reproduce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Drives evolutionary adaptation in living systems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Explains how species transform over generations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Natural Selection?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Natural Selection?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94" r="69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Evolution: Unveiling Nature's Genetic Journey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Traits that enhance organism's ability to survive and reproduce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Survival Advantage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External factors influencing survival and reproduction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Pressure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Diverse genetic combinations within populations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Core Concepts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393" r="2939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Evolution: Unveiling Nature's Genetic Journey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Beak shape evolution based on food 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islands, different food 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Beak shapes adapted to specific nutritional needs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Demonstrates precise environmental adaptation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Galapagos Finches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Peppered Moths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adaptation during Industrial Revolution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moths vulnerable due to pollution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Dark moths gained survival advantage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Population shifted dramatically within decades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Fascinating Evolutionary Adaptations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Evolution: Unveiling Nature's Genetic Journey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Random Mutations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Sexual Reproduction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Chromosomal Recombination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Interactions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Genetic Variations Occur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How Genetic Variations Occur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Evolution: Unveiling Nature's Genetic Journey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Experience selection mechanisms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Pressure Game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survival strategies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Adaptation Challenge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Trait Simulation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 inheritance patterns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Exploration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Evolution: Unveiling Nature's Genetic Journey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774" r="3277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is the foundation of evolution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 shapes genetic inheritance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Adaptation is a continuous, incremental process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Evolution: Unveiling Nature's Genetic Journey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Variation: Diverse genetic combinations within populations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Pressure: External factors influencing survival and reproduction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Survival Advantage: Traits that enhance organism's ability to survive and reproduce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Evolution: Nature's Remarkable Journey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Evolution: Nature's Remarkable Journey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2024-12-07T07:51:31Z</dcterms:created>
  <dcterms:modified xsi:type="dcterms:W3CDTF">2024-12-07T07:51:31Z</dcterms:modified>
</cp:coreProperties>
</file>