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7e86acc7b21739cfd7895dfa1a57c781a0adc4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a882762dc7b7be2f441fe8324d52c3ccfa5cfa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3b4a316d1a5f8af32a73f21f52b460e1d68577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a05c1afcea84b3b1238370bbb09cb6c35a4acf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69f930afcca18c24092cab3f6b17e6870fd616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625c4bcc91b6adf8468b847aaaea97317215ac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15663da7777253ae5d08e3310ca17f61e32e6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d9f25d4e9ace3856b1b6f5c0081093b3c842b5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7d1bfdd39e4959ed7b225d67b2c0d4a4323567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a05b83b3ec6322f521c3716b19ab08fbb0c8929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16d9e66e3a43b3040a7a7cb68470ffaf6d3f32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1000" r="-91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and Managing Time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Time Concepts, Vocabulary, Measurement, and Practical Applications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Time Concepts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Time Vocabulary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Simple Time-Measuring Devices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Comparing Lengths of Time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Time Sequence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Time Line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Time Problem-Solving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Mixed Ability Differentiation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English as a Second Language Support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Neurodiverse Learner Support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2017" b="-201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how understanding time helps in planning and organizing tasks.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Emphasize the role of time in achieving goals efficiently.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Time Awareness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everyday language to describe lengths of time, such as 'I have 30 minutes to finish my breakfast'.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Highlight how time is a part of daily routines.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Everyday Time Examples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the concept of time and its importance in daily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Explain that time can be measured in minutes and hours.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Time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Time Concepts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0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397418"/>
                  <a:pt x="397418" y="497205"/>
                  <a:pt x="274320" y="497205"/>
                </a:cubicBezTo>
                <a:cubicBezTo>
                  <a:pt x="151222" y="497205"/>
                  <a:pt x="51435" y="397418"/>
                  <a:pt x="51435" y="274320"/>
                </a:cubicBezTo>
                <a:cubicBezTo>
                  <a:pt x="51435" y="151222"/>
                  <a:pt x="151222" y="51435"/>
                  <a:pt x="274320" y="51435"/>
                </a:cubicBezTo>
                <a:cubicBezTo>
                  <a:pt x="397418" y="51435"/>
                  <a:pt x="497205" y="151222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425821"/>
                  <a:pt x="122819" y="548640"/>
                  <a:pt x="274320" y="548640"/>
                </a:cubicBezTo>
                <a:cubicBezTo>
                  <a:pt x="425821" y="548640"/>
                  <a:pt x="548640" y="425821"/>
                  <a:pt x="548640" y="274320"/>
                </a:cubicBezTo>
                <a:cubicBezTo>
                  <a:pt x="548640" y="122819"/>
                  <a:pt x="425821" y="0"/>
                  <a:pt x="274320" y="0"/>
                </a:cubicBezTo>
                <a:cubicBezTo>
                  <a:pt x="122819" y="0"/>
                  <a:pt x="0" y="122819"/>
                  <a:pt x="0" y="274320"/>
                </a:cubicBezTo>
                <a:moveTo>
                  <a:pt x="248605" y="128590"/>
                </a:moveTo>
                <a:lnTo>
                  <a:pt x="248605" y="274326"/>
                </a:lnTo>
                <a:cubicBezTo>
                  <a:pt x="248605" y="282901"/>
                  <a:pt x="252890" y="290933"/>
                  <a:pt x="260072" y="295755"/>
                </a:cubicBezTo>
                <a:lnTo>
                  <a:pt x="362942" y="364335"/>
                </a:lnTo>
                <a:cubicBezTo>
                  <a:pt x="374727" y="372263"/>
                  <a:pt x="390697" y="369048"/>
                  <a:pt x="398625" y="357154"/>
                </a:cubicBezTo>
                <a:cubicBezTo>
                  <a:pt x="406553" y="345259"/>
                  <a:pt x="403338" y="329398"/>
                  <a:pt x="391444" y="321470"/>
                </a:cubicBezTo>
                <a:lnTo>
                  <a:pt x="300040" y="260604"/>
                </a:lnTo>
                <a:lnTo>
                  <a:pt x="300040" y="128590"/>
                </a:lnTo>
                <a:cubicBezTo>
                  <a:pt x="300040" y="114337"/>
                  <a:pt x="288574" y="102876"/>
                  <a:pt x="274326" y="102876"/>
                </a:cubicBezTo>
                <a:cubicBezTo>
                  <a:pt x="260072" y="102876"/>
                  <a:pt x="248611" y="114342"/>
                  <a:pt x="248611" y="128596"/>
                </a:cubicBezTo>
                <a:lnTo>
                  <a:pt x="248605" y="1285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7294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120016" y="0"/>
                </a:moveTo>
                <a:cubicBezTo>
                  <a:pt x="91620" y="0"/>
                  <a:pt x="68581" y="23037"/>
                  <a:pt x="68581" y="51435"/>
                </a:cubicBezTo>
                <a:lnTo>
                  <a:pt x="68581" y="120015"/>
                </a:lnTo>
                <a:lnTo>
                  <a:pt x="69651" y="120015"/>
                </a:lnTo>
                <a:cubicBezTo>
                  <a:pt x="26894" y="157734"/>
                  <a:pt x="0" y="212922"/>
                  <a:pt x="0" y="274320"/>
                </a:cubicBezTo>
                <a:cubicBezTo>
                  <a:pt x="0" y="335718"/>
                  <a:pt x="26894" y="390906"/>
                  <a:pt x="69651" y="428625"/>
                </a:cubicBezTo>
                <a:lnTo>
                  <a:pt x="68581" y="428625"/>
                </a:lnTo>
                <a:lnTo>
                  <a:pt x="68581" y="497205"/>
                </a:lnTo>
                <a:cubicBezTo>
                  <a:pt x="68581" y="525603"/>
                  <a:pt x="91620" y="548640"/>
                  <a:pt x="120016" y="548640"/>
                </a:cubicBezTo>
                <a:lnTo>
                  <a:pt x="291468" y="548640"/>
                </a:lnTo>
                <a:cubicBezTo>
                  <a:pt x="319864" y="548640"/>
                  <a:pt x="342903" y="525603"/>
                  <a:pt x="342903" y="497205"/>
                </a:cubicBezTo>
                <a:lnTo>
                  <a:pt x="342903" y="428625"/>
                </a:lnTo>
                <a:lnTo>
                  <a:pt x="341833" y="428625"/>
                </a:lnTo>
                <a:cubicBezTo>
                  <a:pt x="384590" y="390906"/>
                  <a:pt x="411484" y="335718"/>
                  <a:pt x="411484" y="274320"/>
                </a:cubicBezTo>
                <a:cubicBezTo>
                  <a:pt x="411484" y="212922"/>
                  <a:pt x="384590" y="157734"/>
                  <a:pt x="341833" y="120015"/>
                </a:cubicBezTo>
                <a:lnTo>
                  <a:pt x="342903" y="120015"/>
                </a:lnTo>
                <a:lnTo>
                  <a:pt x="342903" y="51435"/>
                </a:lnTo>
                <a:cubicBezTo>
                  <a:pt x="342903" y="23037"/>
                  <a:pt x="319864" y="0"/>
                  <a:pt x="291468" y="0"/>
                </a:cubicBezTo>
                <a:lnTo>
                  <a:pt x="120016" y="0"/>
                </a:lnTo>
                <a:moveTo>
                  <a:pt x="51435" y="274320"/>
                </a:moveTo>
                <a:cubicBezTo>
                  <a:pt x="51435" y="189100"/>
                  <a:pt x="120518" y="120015"/>
                  <a:pt x="205740" y="120015"/>
                </a:cubicBezTo>
                <a:cubicBezTo>
                  <a:pt x="290962" y="120015"/>
                  <a:pt x="360045" y="189100"/>
                  <a:pt x="360045" y="274320"/>
                </a:cubicBezTo>
                <a:cubicBezTo>
                  <a:pt x="360045" y="359540"/>
                  <a:pt x="290962" y="428625"/>
                  <a:pt x="205740" y="428625"/>
                </a:cubicBezTo>
                <a:cubicBezTo>
                  <a:pt x="120518" y="428625"/>
                  <a:pt x="51435" y="359540"/>
                  <a:pt x="51435" y="274320"/>
                </a:cubicBezTo>
                <a:lnTo>
                  <a:pt x="51435" y="274320"/>
                </a:lnTo>
                <a:moveTo>
                  <a:pt x="231458" y="188595"/>
                </a:moveTo>
                <a:cubicBezTo>
                  <a:pt x="231458" y="174341"/>
                  <a:pt x="219994" y="162880"/>
                  <a:pt x="205740" y="162880"/>
                </a:cubicBezTo>
                <a:cubicBezTo>
                  <a:pt x="191486" y="162880"/>
                  <a:pt x="180023" y="174347"/>
                  <a:pt x="180023" y="188601"/>
                </a:cubicBezTo>
                <a:lnTo>
                  <a:pt x="180023" y="274326"/>
                </a:lnTo>
                <a:cubicBezTo>
                  <a:pt x="180023" y="282901"/>
                  <a:pt x="184310" y="290933"/>
                  <a:pt x="191486" y="295755"/>
                </a:cubicBezTo>
                <a:lnTo>
                  <a:pt x="242921" y="330045"/>
                </a:lnTo>
                <a:cubicBezTo>
                  <a:pt x="254710" y="337973"/>
                  <a:pt x="270676" y="334758"/>
                  <a:pt x="278605" y="322864"/>
                </a:cubicBezTo>
                <a:cubicBezTo>
                  <a:pt x="286534" y="310969"/>
                  <a:pt x="283320" y="295108"/>
                  <a:pt x="271424" y="287180"/>
                </a:cubicBezTo>
                <a:lnTo>
                  <a:pt x="231453" y="260604"/>
                </a:lnTo>
                <a:lnTo>
                  <a:pt x="231458" y="1885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45" y="3139054"/>
            <a:ext cx="548586" cy="548640"/>
          </a:xfrm>
          <a:custGeom>
            <a:avLst/>
            <a:gdLst/>
            <a:ahLst/>
            <a:cxnLst/>
            <a:rect l="l" t="t" r="r" b="b"/>
            <a:pathLst>
              <a:path w="548586" h="548640">
                <a:moveTo>
                  <a:pt x="171433" y="27213"/>
                </a:moveTo>
                <a:cubicBezTo>
                  <a:pt x="153220" y="10281"/>
                  <a:pt x="128792" y="0"/>
                  <a:pt x="102004" y="0"/>
                </a:cubicBezTo>
                <a:cubicBezTo>
                  <a:pt x="45648" y="0"/>
                  <a:pt x="0" y="45647"/>
                  <a:pt x="0" y="102003"/>
                </a:cubicBezTo>
                <a:cubicBezTo>
                  <a:pt x="0" y="122149"/>
                  <a:pt x="5892" y="140896"/>
                  <a:pt x="15964" y="156752"/>
                </a:cubicBezTo>
                <a:lnTo>
                  <a:pt x="171433" y="27213"/>
                </a:lnTo>
                <a:moveTo>
                  <a:pt x="274293" y="120004"/>
                </a:moveTo>
                <a:cubicBezTo>
                  <a:pt x="378442" y="120004"/>
                  <a:pt x="462870" y="204434"/>
                  <a:pt x="462870" y="308583"/>
                </a:cubicBezTo>
                <a:cubicBezTo>
                  <a:pt x="462870" y="412731"/>
                  <a:pt x="378442" y="497161"/>
                  <a:pt x="274293" y="497161"/>
                </a:cubicBezTo>
                <a:cubicBezTo>
                  <a:pt x="170144" y="497161"/>
                  <a:pt x="85717" y="412731"/>
                  <a:pt x="85717" y="308583"/>
                </a:cubicBezTo>
                <a:cubicBezTo>
                  <a:pt x="85717" y="204434"/>
                  <a:pt x="170144" y="120004"/>
                  <a:pt x="274293" y="120004"/>
                </a:cubicBezTo>
                <a:lnTo>
                  <a:pt x="274293" y="120004"/>
                </a:lnTo>
                <a:moveTo>
                  <a:pt x="274293" y="548585"/>
                </a:moveTo>
                <a:cubicBezTo>
                  <a:pt x="331297" y="548585"/>
                  <a:pt x="383687" y="528659"/>
                  <a:pt x="424831" y="495548"/>
                </a:cubicBezTo>
                <a:lnTo>
                  <a:pt x="470369" y="541085"/>
                </a:lnTo>
                <a:cubicBezTo>
                  <a:pt x="480441" y="551158"/>
                  <a:pt x="496729" y="551158"/>
                  <a:pt x="506691" y="541085"/>
                </a:cubicBezTo>
                <a:cubicBezTo>
                  <a:pt x="516653" y="531012"/>
                  <a:pt x="516763" y="514729"/>
                  <a:pt x="506691" y="504765"/>
                </a:cubicBezTo>
                <a:lnTo>
                  <a:pt x="461153" y="459228"/>
                </a:lnTo>
                <a:cubicBezTo>
                  <a:pt x="494370" y="418086"/>
                  <a:pt x="514190" y="365691"/>
                  <a:pt x="514190" y="308687"/>
                </a:cubicBezTo>
                <a:cubicBezTo>
                  <a:pt x="514300" y="176042"/>
                  <a:pt x="406832" y="68575"/>
                  <a:pt x="274293" y="68575"/>
                </a:cubicBezTo>
                <a:cubicBezTo>
                  <a:pt x="141755" y="68575"/>
                  <a:pt x="34287" y="176042"/>
                  <a:pt x="34287" y="308583"/>
                </a:cubicBezTo>
                <a:cubicBezTo>
                  <a:pt x="34287" y="365586"/>
                  <a:pt x="54217" y="417976"/>
                  <a:pt x="87324" y="459124"/>
                </a:cubicBezTo>
                <a:lnTo>
                  <a:pt x="41786" y="504661"/>
                </a:lnTo>
                <a:cubicBezTo>
                  <a:pt x="31714" y="514734"/>
                  <a:pt x="31714" y="531018"/>
                  <a:pt x="41786" y="540981"/>
                </a:cubicBezTo>
                <a:cubicBezTo>
                  <a:pt x="51858" y="550944"/>
                  <a:pt x="68145" y="551054"/>
                  <a:pt x="78108" y="540981"/>
                </a:cubicBezTo>
                <a:lnTo>
                  <a:pt x="123646" y="495444"/>
                </a:lnTo>
                <a:cubicBezTo>
                  <a:pt x="164790" y="528659"/>
                  <a:pt x="217185" y="548481"/>
                  <a:pt x="274183" y="548481"/>
                </a:cubicBezTo>
                <a:lnTo>
                  <a:pt x="274293" y="548585"/>
                </a:lnTo>
                <a:moveTo>
                  <a:pt x="532623" y="156862"/>
                </a:moveTo>
                <a:cubicBezTo>
                  <a:pt x="542695" y="141006"/>
                  <a:pt x="548586" y="122144"/>
                  <a:pt x="548586" y="102003"/>
                </a:cubicBezTo>
                <a:cubicBezTo>
                  <a:pt x="548586" y="45647"/>
                  <a:pt x="502944" y="0"/>
                  <a:pt x="446582" y="0"/>
                </a:cubicBezTo>
                <a:cubicBezTo>
                  <a:pt x="419795" y="0"/>
                  <a:pt x="395366" y="10287"/>
                  <a:pt x="377153" y="27213"/>
                </a:cubicBezTo>
                <a:lnTo>
                  <a:pt x="532623" y="156862"/>
                </a:lnTo>
                <a:moveTo>
                  <a:pt x="300011" y="197148"/>
                </a:moveTo>
                <a:cubicBezTo>
                  <a:pt x="300011" y="182900"/>
                  <a:pt x="288545" y="171434"/>
                  <a:pt x="274299" y="171434"/>
                </a:cubicBezTo>
                <a:cubicBezTo>
                  <a:pt x="260046" y="171434"/>
                  <a:pt x="248586" y="182900"/>
                  <a:pt x="248586" y="197148"/>
                </a:cubicBezTo>
                <a:lnTo>
                  <a:pt x="248586" y="308583"/>
                </a:lnTo>
                <a:cubicBezTo>
                  <a:pt x="248586" y="315441"/>
                  <a:pt x="251263" y="321975"/>
                  <a:pt x="256086" y="326797"/>
                </a:cubicBezTo>
                <a:lnTo>
                  <a:pt x="307516" y="378227"/>
                </a:lnTo>
                <a:cubicBezTo>
                  <a:pt x="317588" y="388300"/>
                  <a:pt x="333875" y="388300"/>
                  <a:pt x="343837" y="378227"/>
                </a:cubicBezTo>
                <a:cubicBezTo>
                  <a:pt x="353800" y="368154"/>
                  <a:pt x="353909" y="351870"/>
                  <a:pt x="343837" y="341907"/>
                </a:cubicBezTo>
                <a:lnTo>
                  <a:pt x="299907" y="297977"/>
                </a:lnTo>
                <a:lnTo>
                  <a:pt x="299907" y="197154"/>
                </a:lnTo>
                <a:lnTo>
                  <a:pt x="300011" y="19714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Define key time-related vocabulary, such as 'minute', 'hour', and 'duration'.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clear definitions to help students grasp these concepts.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Time Vocabulary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visual aids, such as pictures of clocks and schedules, to support students' understanding.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make abstract concepts more tangible and relatable.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Aids for Understanding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examples of how time vocabulary is used in everyday life, such as 'I have a 30-minute recess'.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students connect vocabulary to their daily experiences.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Real-Life Examples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use time vocabulary in their own sentences.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reinforces learning and builds confidence in using new terms.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Practical Usage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38" y="2215279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17145" y="0"/>
                </a:moveTo>
                <a:cubicBezTo>
                  <a:pt x="7643" y="0"/>
                  <a:pt x="0" y="7644"/>
                  <a:pt x="0" y="17147"/>
                </a:cubicBezTo>
                <a:cubicBezTo>
                  <a:pt x="0" y="26649"/>
                  <a:pt x="7643" y="34294"/>
                  <a:pt x="17145" y="34294"/>
                </a:cubicBezTo>
                <a:lnTo>
                  <a:pt x="22859" y="34294"/>
                </a:lnTo>
                <a:lnTo>
                  <a:pt x="22859" y="47867"/>
                </a:lnTo>
                <a:cubicBezTo>
                  <a:pt x="22859" y="76656"/>
                  <a:pt x="34290" y="104304"/>
                  <a:pt x="54650" y="124662"/>
                </a:cubicBezTo>
                <a:lnTo>
                  <a:pt x="112943" y="182884"/>
                </a:lnTo>
                <a:lnTo>
                  <a:pt x="54650" y="241105"/>
                </a:lnTo>
                <a:cubicBezTo>
                  <a:pt x="34290" y="261463"/>
                  <a:pt x="22859" y="289111"/>
                  <a:pt x="22859" y="317900"/>
                </a:cubicBezTo>
                <a:lnTo>
                  <a:pt x="22859" y="331473"/>
                </a:lnTo>
                <a:lnTo>
                  <a:pt x="17145" y="331473"/>
                </a:lnTo>
                <a:cubicBezTo>
                  <a:pt x="7643" y="331473"/>
                  <a:pt x="0" y="339118"/>
                  <a:pt x="0" y="348620"/>
                </a:cubicBezTo>
                <a:cubicBezTo>
                  <a:pt x="0" y="358123"/>
                  <a:pt x="7643" y="365767"/>
                  <a:pt x="17145" y="365767"/>
                </a:cubicBezTo>
                <a:lnTo>
                  <a:pt x="257175" y="365767"/>
                </a:lnTo>
                <a:cubicBezTo>
                  <a:pt x="266677" y="365767"/>
                  <a:pt x="274320" y="358123"/>
                  <a:pt x="274320" y="348624"/>
                </a:cubicBezTo>
                <a:cubicBezTo>
                  <a:pt x="274320" y="339121"/>
                  <a:pt x="266677" y="331481"/>
                  <a:pt x="257175" y="331481"/>
                </a:cubicBezTo>
                <a:lnTo>
                  <a:pt x="251461" y="331481"/>
                </a:lnTo>
                <a:lnTo>
                  <a:pt x="251461" y="317907"/>
                </a:lnTo>
                <a:cubicBezTo>
                  <a:pt x="251461" y="289118"/>
                  <a:pt x="240030" y="261471"/>
                  <a:pt x="219670" y="241112"/>
                </a:cubicBezTo>
                <a:lnTo>
                  <a:pt x="161377" y="182891"/>
                </a:lnTo>
                <a:lnTo>
                  <a:pt x="219599" y="124669"/>
                </a:lnTo>
                <a:cubicBezTo>
                  <a:pt x="240030" y="104311"/>
                  <a:pt x="251461" y="76663"/>
                  <a:pt x="251461" y="47874"/>
                </a:cubicBezTo>
                <a:lnTo>
                  <a:pt x="251461" y="34301"/>
                </a:lnTo>
                <a:lnTo>
                  <a:pt x="257175" y="34301"/>
                </a:lnTo>
                <a:cubicBezTo>
                  <a:pt x="266677" y="34301"/>
                  <a:pt x="274320" y="26656"/>
                  <a:pt x="274320" y="17158"/>
                </a:cubicBezTo>
                <a:cubicBezTo>
                  <a:pt x="274320" y="7655"/>
                  <a:pt x="266677" y="14"/>
                  <a:pt x="257175" y="14"/>
                </a:cubicBezTo>
                <a:lnTo>
                  <a:pt x="17145" y="0"/>
                </a:lnTo>
                <a:moveTo>
                  <a:pt x="137160" y="207097"/>
                </a:moveTo>
                <a:lnTo>
                  <a:pt x="195382" y="265319"/>
                </a:lnTo>
                <a:cubicBezTo>
                  <a:pt x="209312" y="279320"/>
                  <a:pt x="217171" y="298179"/>
                  <a:pt x="217171" y="317897"/>
                </a:cubicBezTo>
                <a:lnTo>
                  <a:pt x="217171" y="331470"/>
                </a:lnTo>
                <a:lnTo>
                  <a:pt x="57152" y="331470"/>
                </a:lnTo>
                <a:lnTo>
                  <a:pt x="57152" y="317897"/>
                </a:lnTo>
                <a:cubicBezTo>
                  <a:pt x="57152" y="298179"/>
                  <a:pt x="65011" y="279320"/>
                  <a:pt x="78941" y="265392"/>
                </a:cubicBezTo>
                <a:lnTo>
                  <a:pt x="137160" y="207097"/>
                </a:lnTo>
                <a:moveTo>
                  <a:pt x="137160" y="158590"/>
                </a:moveTo>
                <a:lnTo>
                  <a:pt x="78938" y="100368"/>
                </a:lnTo>
                <a:cubicBezTo>
                  <a:pt x="65008" y="86436"/>
                  <a:pt x="57149" y="67578"/>
                  <a:pt x="57149" y="47863"/>
                </a:cubicBezTo>
                <a:lnTo>
                  <a:pt x="57149" y="34290"/>
                </a:lnTo>
                <a:lnTo>
                  <a:pt x="217168" y="34290"/>
                </a:lnTo>
                <a:lnTo>
                  <a:pt x="217168" y="47863"/>
                </a:lnTo>
                <a:cubicBezTo>
                  <a:pt x="217168" y="67581"/>
                  <a:pt x="209309" y="86440"/>
                  <a:pt x="195379" y="100368"/>
                </a:cubicBezTo>
                <a:lnTo>
                  <a:pt x="137157" y="158659"/>
                </a:lnTo>
                <a:lnTo>
                  <a:pt x="137160" y="1585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68286" y="221322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8" y="431395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80011" y="0"/>
                </a:moveTo>
                <a:cubicBezTo>
                  <a:pt x="61080" y="0"/>
                  <a:pt x="45721" y="15358"/>
                  <a:pt x="45721" y="34290"/>
                </a:cubicBezTo>
                <a:lnTo>
                  <a:pt x="45721" y="80010"/>
                </a:lnTo>
                <a:lnTo>
                  <a:pt x="46434" y="80010"/>
                </a:lnTo>
                <a:cubicBezTo>
                  <a:pt x="17930" y="105156"/>
                  <a:pt x="0" y="141948"/>
                  <a:pt x="0" y="182880"/>
                </a:cubicBezTo>
                <a:cubicBezTo>
                  <a:pt x="0" y="223812"/>
                  <a:pt x="17930" y="260604"/>
                  <a:pt x="46434" y="285750"/>
                </a:cubicBezTo>
                <a:lnTo>
                  <a:pt x="45721" y="285750"/>
                </a:lnTo>
                <a:lnTo>
                  <a:pt x="45721" y="331470"/>
                </a:lnTo>
                <a:cubicBezTo>
                  <a:pt x="45721" y="350402"/>
                  <a:pt x="61080" y="365760"/>
                  <a:pt x="80011" y="365760"/>
                </a:cubicBezTo>
                <a:lnTo>
                  <a:pt x="194312" y="365760"/>
                </a:lnTo>
                <a:cubicBezTo>
                  <a:pt x="213243" y="365760"/>
                  <a:pt x="228602" y="350402"/>
                  <a:pt x="228602" y="331470"/>
                </a:cubicBezTo>
                <a:lnTo>
                  <a:pt x="228602" y="285750"/>
                </a:lnTo>
                <a:lnTo>
                  <a:pt x="227889" y="285750"/>
                </a:lnTo>
                <a:cubicBezTo>
                  <a:pt x="256393" y="260604"/>
                  <a:pt x="274323" y="223812"/>
                  <a:pt x="274323" y="182880"/>
                </a:cubicBezTo>
                <a:cubicBezTo>
                  <a:pt x="274323" y="141948"/>
                  <a:pt x="256393" y="105156"/>
                  <a:pt x="227889" y="80010"/>
                </a:cubicBezTo>
                <a:lnTo>
                  <a:pt x="228602" y="80010"/>
                </a:lnTo>
                <a:lnTo>
                  <a:pt x="228602" y="34290"/>
                </a:lnTo>
                <a:cubicBezTo>
                  <a:pt x="228602" y="15358"/>
                  <a:pt x="213243" y="0"/>
                  <a:pt x="194312" y="0"/>
                </a:cubicBezTo>
                <a:lnTo>
                  <a:pt x="80011" y="0"/>
                </a:lnTo>
                <a:moveTo>
                  <a:pt x="34290" y="182880"/>
                </a:moveTo>
                <a:cubicBezTo>
                  <a:pt x="34290" y="126067"/>
                  <a:pt x="80346" y="80010"/>
                  <a:pt x="137160" y="80010"/>
                </a:cubicBezTo>
                <a:cubicBezTo>
                  <a:pt x="193974" y="80010"/>
                  <a:pt x="240030" y="126067"/>
                  <a:pt x="240030" y="182880"/>
                </a:cubicBezTo>
                <a:cubicBezTo>
                  <a:pt x="240030" y="239693"/>
                  <a:pt x="193974" y="285750"/>
                  <a:pt x="137160" y="285750"/>
                </a:cubicBezTo>
                <a:cubicBezTo>
                  <a:pt x="80346" y="285750"/>
                  <a:pt x="34290" y="239693"/>
                  <a:pt x="34290" y="182880"/>
                </a:cubicBezTo>
                <a:lnTo>
                  <a:pt x="34290" y="182880"/>
                </a:lnTo>
                <a:moveTo>
                  <a:pt x="154305" y="125730"/>
                </a:moveTo>
                <a:cubicBezTo>
                  <a:pt x="154305" y="116228"/>
                  <a:pt x="146662" y="108587"/>
                  <a:pt x="137160" y="108587"/>
                </a:cubicBezTo>
                <a:cubicBezTo>
                  <a:pt x="127658" y="108587"/>
                  <a:pt x="120015" y="116231"/>
                  <a:pt x="120015" y="125734"/>
                </a:cubicBezTo>
                <a:lnTo>
                  <a:pt x="120015" y="182884"/>
                </a:lnTo>
                <a:cubicBezTo>
                  <a:pt x="120015" y="188600"/>
                  <a:pt x="122873" y="193955"/>
                  <a:pt x="127658" y="197170"/>
                </a:cubicBezTo>
                <a:lnTo>
                  <a:pt x="161948" y="220030"/>
                </a:lnTo>
                <a:cubicBezTo>
                  <a:pt x="169807" y="225315"/>
                  <a:pt x="180450" y="223172"/>
                  <a:pt x="185737" y="215242"/>
                </a:cubicBezTo>
                <a:cubicBezTo>
                  <a:pt x="191023" y="207313"/>
                  <a:pt x="188880" y="196738"/>
                  <a:pt x="180950" y="191453"/>
                </a:cubicBezTo>
                <a:lnTo>
                  <a:pt x="154302" y="173736"/>
                </a:lnTo>
                <a:lnTo>
                  <a:pt x="154305" y="12573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Time Vocabulary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practice using the devices to measure time.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activities like setting a timer for 10 minutes to understand their functionality.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Hands-On Practice for Students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Demonstrate how to use these devices to measure time.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examples, such as setting a timer for specific durations.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Demonstrating Time Measurement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simple time-measuring devices, such as clocks and timers.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Explain their importance in everyday life and how they help in managing time.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Time-Measuring Devices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Simple Time-Measuring Devices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077201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48605" y="25720"/>
                </a:moveTo>
                <a:cubicBezTo>
                  <a:pt x="248605" y="11467"/>
                  <a:pt x="260072" y="6"/>
                  <a:pt x="274326" y="6"/>
                </a:cubicBezTo>
                <a:cubicBezTo>
                  <a:pt x="425843" y="6"/>
                  <a:pt x="548646" y="122808"/>
                  <a:pt x="548646" y="274326"/>
                </a:cubicBezTo>
                <a:cubicBezTo>
                  <a:pt x="548646" y="425843"/>
                  <a:pt x="425843" y="548646"/>
                  <a:pt x="274326" y="548646"/>
                </a:cubicBezTo>
                <a:cubicBezTo>
                  <a:pt x="122808" y="548646"/>
                  <a:pt x="6" y="425843"/>
                  <a:pt x="6" y="274326"/>
                </a:cubicBezTo>
                <a:cubicBezTo>
                  <a:pt x="6" y="233715"/>
                  <a:pt x="8795" y="195245"/>
                  <a:pt x="24650" y="160631"/>
                </a:cubicBezTo>
                <a:cubicBezTo>
                  <a:pt x="31080" y="146487"/>
                  <a:pt x="38690" y="132985"/>
                  <a:pt x="47370" y="120339"/>
                </a:cubicBezTo>
                <a:lnTo>
                  <a:pt x="47479" y="120125"/>
                </a:lnTo>
                <a:cubicBezTo>
                  <a:pt x="57229" y="105767"/>
                  <a:pt x="68163" y="92479"/>
                  <a:pt x="80376" y="80370"/>
                </a:cubicBezTo>
                <a:cubicBezTo>
                  <a:pt x="90449" y="70297"/>
                  <a:pt x="106738" y="70297"/>
                  <a:pt x="116701" y="80370"/>
                </a:cubicBezTo>
                <a:cubicBezTo>
                  <a:pt x="126665" y="90443"/>
                  <a:pt x="126774" y="106732"/>
                  <a:pt x="116701" y="116696"/>
                </a:cubicBezTo>
                <a:cubicBezTo>
                  <a:pt x="106842" y="126555"/>
                  <a:pt x="97845" y="137380"/>
                  <a:pt x="89911" y="148950"/>
                </a:cubicBezTo>
                <a:lnTo>
                  <a:pt x="89802" y="149164"/>
                </a:lnTo>
                <a:cubicBezTo>
                  <a:pt x="67082" y="182598"/>
                  <a:pt x="53152" y="222567"/>
                  <a:pt x="51545" y="265641"/>
                </a:cubicBezTo>
                <a:cubicBezTo>
                  <a:pt x="51435" y="268532"/>
                  <a:pt x="51331" y="271429"/>
                  <a:pt x="51331" y="274320"/>
                </a:cubicBezTo>
                <a:cubicBezTo>
                  <a:pt x="51331" y="397440"/>
                  <a:pt x="151096" y="497205"/>
                  <a:pt x="274216" y="497205"/>
                </a:cubicBezTo>
                <a:cubicBezTo>
                  <a:pt x="397336" y="497205"/>
                  <a:pt x="497101" y="397440"/>
                  <a:pt x="497101" y="274320"/>
                </a:cubicBezTo>
                <a:cubicBezTo>
                  <a:pt x="497101" y="159879"/>
                  <a:pt x="410948" y="65689"/>
                  <a:pt x="299936" y="52933"/>
                </a:cubicBezTo>
                <a:lnTo>
                  <a:pt x="299936" y="111440"/>
                </a:lnTo>
                <a:cubicBezTo>
                  <a:pt x="299936" y="125693"/>
                  <a:pt x="288470" y="137160"/>
                  <a:pt x="274221" y="137160"/>
                </a:cubicBezTo>
                <a:cubicBezTo>
                  <a:pt x="259968" y="137160"/>
                  <a:pt x="248507" y="125693"/>
                  <a:pt x="248507" y="111445"/>
                </a:cubicBezTo>
                <a:lnTo>
                  <a:pt x="248507" y="25720"/>
                </a:lnTo>
                <a:lnTo>
                  <a:pt x="248605" y="25720"/>
                </a:lnTo>
              </a:path>
              <a:path w="548640" h="548640">
                <a:moveTo>
                  <a:pt x="170380" y="170380"/>
                </a:moveTo>
                <a:cubicBezTo>
                  <a:pt x="180453" y="160307"/>
                  <a:pt x="196742" y="160307"/>
                  <a:pt x="206706" y="170380"/>
                </a:cubicBezTo>
                <a:lnTo>
                  <a:pt x="292431" y="256105"/>
                </a:lnTo>
                <a:cubicBezTo>
                  <a:pt x="302504" y="266178"/>
                  <a:pt x="302504" y="282467"/>
                  <a:pt x="292431" y="292431"/>
                </a:cubicBezTo>
                <a:cubicBezTo>
                  <a:pt x="282358" y="302394"/>
                  <a:pt x="266068" y="302504"/>
                  <a:pt x="256105" y="292431"/>
                </a:cubicBezTo>
                <a:lnTo>
                  <a:pt x="170380" y="206706"/>
                </a:lnTo>
                <a:cubicBezTo>
                  <a:pt x="160307" y="196633"/>
                  <a:pt x="160307" y="180343"/>
                  <a:pt x="170380" y="17038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72941" y="2196125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25718" y="0"/>
                </a:moveTo>
                <a:cubicBezTo>
                  <a:pt x="11464" y="0"/>
                  <a:pt x="0" y="11467"/>
                  <a:pt x="0" y="25720"/>
                </a:cubicBezTo>
                <a:cubicBezTo>
                  <a:pt x="0" y="39974"/>
                  <a:pt x="11464" y="51441"/>
                  <a:pt x="25718" y="51441"/>
                </a:cubicBezTo>
                <a:lnTo>
                  <a:pt x="34289" y="51441"/>
                </a:lnTo>
                <a:lnTo>
                  <a:pt x="34289" y="71801"/>
                </a:lnTo>
                <a:cubicBezTo>
                  <a:pt x="34289" y="114984"/>
                  <a:pt x="51435" y="156456"/>
                  <a:pt x="81975" y="186993"/>
                </a:cubicBezTo>
                <a:lnTo>
                  <a:pt x="169415" y="274326"/>
                </a:lnTo>
                <a:lnTo>
                  <a:pt x="81975" y="361658"/>
                </a:lnTo>
                <a:cubicBezTo>
                  <a:pt x="51435" y="392195"/>
                  <a:pt x="34289" y="433667"/>
                  <a:pt x="34289" y="476851"/>
                </a:cubicBezTo>
                <a:lnTo>
                  <a:pt x="34289" y="497211"/>
                </a:lnTo>
                <a:lnTo>
                  <a:pt x="25718" y="497211"/>
                </a:lnTo>
                <a:cubicBezTo>
                  <a:pt x="11464" y="497211"/>
                  <a:pt x="0" y="508677"/>
                  <a:pt x="0" y="522931"/>
                </a:cubicBezTo>
                <a:cubicBezTo>
                  <a:pt x="0" y="537185"/>
                  <a:pt x="11464" y="548651"/>
                  <a:pt x="25718" y="548651"/>
                </a:cubicBezTo>
                <a:lnTo>
                  <a:pt x="385763" y="548651"/>
                </a:lnTo>
                <a:cubicBezTo>
                  <a:pt x="400016" y="548651"/>
                  <a:pt x="411480" y="537185"/>
                  <a:pt x="411480" y="522937"/>
                </a:cubicBezTo>
                <a:cubicBezTo>
                  <a:pt x="411480" y="508683"/>
                  <a:pt x="400016" y="497222"/>
                  <a:pt x="385763" y="497222"/>
                </a:cubicBezTo>
                <a:lnTo>
                  <a:pt x="377191" y="497222"/>
                </a:lnTo>
                <a:lnTo>
                  <a:pt x="377191" y="476862"/>
                </a:lnTo>
                <a:cubicBezTo>
                  <a:pt x="377191" y="433678"/>
                  <a:pt x="360045" y="392207"/>
                  <a:pt x="329505" y="361669"/>
                </a:cubicBezTo>
                <a:lnTo>
                  <a:pt x="242065" y="274337"/>
                </a:lnTo>
                <a:lnTo>
                  <a:pt x="329398" y="187004"/>
                </a:lnTo>
                <a:cubicBezTo>
                  <a:pt x="360045" y="156467"/>
                  <a:pt x="377191" y="114995"/>
                  <a:pt x="377191" y="71812"/>
                </a:cubicBezTo>
                <a:lnTo>
                  <a:pt x="377191" y="51452"/>
                </a:lnTo>
                <a:lnTo>
                  <a:pt x="385763" y="51452"/>
                </a:lnTo>
                <a:cubicBezTo>
                  <a:pt x="400016" y="51452"/>
                  <a:pt x="411480" y="39985"/>
                  <a:pt x="411480" y="25737"/>
                </a:cubicBezTo>
                <a:cubicBezTo>
                  <a:pt x="411480" y="11483"/>
                  <a:pt x="400016" y="22"/>
                  <a:pt x="385763" y="22"/>
                </a:cubicBezTo>
                <a:lnTo>
                  <a:pt x="25718" y="0"/>
                </a:lnTo>
                <a:moveTo>
                  <a:pt x="205740" y="310645"/>
                </a:moveTo>
                <a:lnTo>
                  <a:pt x="293073" y="397978"/>
                </a:lnTo>
                <a:cubicBezTo>
                  <a:pt x="313968" y="418980"/>
                  <a:pt x="325756" y="447268"/>
                  <a:pt x="325756" y="476845"/>
                </a:cubicBezTo>
                <a:lnTo>
                  <a:pt x="325756" y="497205"/>
                </a:lnTo>
                <a:lnTo>
                  <a:pt x="85728" y="497205"/>
                </a:lnTo>
                <a:lnTo>
                  <a:pt x="85728" y="476845"/>
                </a:lnTo>
                <a:cubicBezTo>
                  <a:pt x="85728" y="447268"/>
                  <a:pt x="97517" y="418980"/>
                  <a:pt x="118412" y="398088"/>
                </a:cubicBezTo>
                <a:lnTo>
                  <a:pt x="205740" y="310645"/>
                </a:lnTo>
                <a:moveTo>
                  <a:pt x="205740" y="237885"/>
                </a:moveTo>
                <a:lnTo>
                  <a:pt x="118407" y="150552"/>
                </a:lnTo>
                <a:cubicBezTo>
                  <a:pt x="97512" y="129655"/>
                  <a:pt x="85724" y="101367"/>
                  <a:pt x="85724" y="71795"/>
                </a:cubicBezTo>
                <a:lnTo>
                  <a:pt x="85724" y="51435"/>
                </a:lnTo>
                <a:lnTo>
                  <a:pt x="325752" y="51435"/>
                </a:lnTo>
                <a:lnTo>
                  <a:pt x="325752" y="71795"/>
                </a:lnTo>
                <a:cubicBezTo>
                  <a:pt x="325752" y="101372"/>
                  <a:pt x="313963" y="129660"/>
                  <a:pt x="293068" y="150552"/>
                </a:cubicBezTo>
                <a:lnTo>
                  <a:pt x="205736" y="237989"/>
                </a:lnTo>
                <a:lnTo>
                  <a:pt x="205740" y="23788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397418"/>
                  <a:pt x="397418" y="497205"/>
                  <a:pt x="274320" y="497205"/>
                </a:cubicBezTo>
                <a:cubicBezTo>
                  <a:pt x="151222" y="497205"/>
                  <a:pt x="51435" y="397418"/>
                  <a:pt x="51435" y="274320"/>
                </a:cubicBezTo>
                <a:cubicBezTo>
                  <a:pt x="51435" y="151222"/>
                  <a:pt x="151222" y="51435"/>
                  <a:pt x="274320" y="51435"/>
                </a:cubicBezTo>
                <a:cubicBezTo>
                  <a:pt x="397418" y="51435"/>
                  <a:pt x="497205" y="151222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425821"/>
                  <a:pt x="122819" y="548640"/>
                  <a:pt x="274320" y="548640"/>
                </a:cubicBezTo>
                <a:cubicBezTo>
                  <a:pt x="425821" y="548640"/>
                  <a:pt x="548640" y="425821"/>
                  <a:pt x="548640" y="274320"/>
                </a:cubicBezTo>
                <a:cubicBezTo>
                  <a:pt x="548640" y="122819"/>
                  <a:pt x="425821" y="0"/>
                  <a:pt x="274320" y="0"/>
                </a:cubicBezTo>
                <a:cubicBezTo>
                  <a:pt x="122819" y="0"/>
                  <a:pt x="0" y="122819"/>
                  <a:pt x="0" y="274320"/>
                </a:cubicBezTo>
                <a:moveTo>
                  <a:pt x="248605" y="128590"/>
                </a:moveTo>
                <a:lnTo>
                  <a:pt x="248605" y="274326"/>
                </a:lnTo>
                <a:cubicBezTo>
                  <a:pt x="248605" y="282901"/>
                  <a:pt x="252890" y="290933"/>
                  <a:pt x="260072" y="295755"/>
                </a:cubicBezTo>
                <a:lnTo>
                  <a:pt x="362942" y="364335"/>
                </a:lnTo>
                <a:cubicBezTo>
                  <a:pt x="374727" y="372263"/>
                  <a:pt x="390697" y="369048"/>
                  <a:pt x="398625" y="357154"/>
                </a:cubicBezTo>
                <a:cubicBezTo>
                  <a:pt x="406553" y="345259"/>
                  <a:pt x="403338" y="329398"/>
                  <a:pt x="391444" y="321470"/>
                </a:cubicBezTo>
                <a:lnTo>
                  <a:pt x="300040" y="260604"/>
                </a:lnTo>
                <a:lnTo>
                  <a:pt x="300040" y="128590"/>
                </a:lnTo>
                <a:cubicBezTo>
                  <a:pt x="300040" y="114337"/>
                  <a:pt x="288574" y="102876"/>
                  <a:pt x="274326" y="102876"/>
                </a:cubicBezTo>
                <a:cubicBezTo>
                  <a:pt x="260072" y="102876"/>
                  <a:pt x="248611" y="114342"/>
                  <a:pt x="248611" y="128596"/>
                </a:cubicBezTo>
                <a:lnTo>
                  <a:pt x="248605" y="1285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relatable examples to make the concept of time comparisons more engaging for students.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how different modes of transportation or activities can impact the time taken to complete tasks.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Examples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31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practice comparing lengths of time, such as 'If it takes 30 minutes to walk to school, and you leave your house at 8:00 am, what time will you arrive at school?'</a:t>
            </a:r>
            <a:endParaRPr lang="en-US" sz="1316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31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think critically about how time management affects their daily activities.</a:t>
            </a:r>
            <a:endParaRPr lang="en-US" sz="1316" dirty="0"/>
          </a:p>
        </p:txBody>
      </p:sp>
      <p:sp>
        <p:nvSpPr>
          <p:cNvPr id="7" name="Text 5"/>
          <p:cNvSpPr/>
          <p:nvPr/>
        </p:nvSpPr>
        <p:spPr>
          <a:xfrm>
            <a:off x="3410731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Applications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the concept of comparing lengths of time, such as 'It takes 30 minutes to walk to school, but only 10 minutes to ride a bike.'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real-life scenarios to illustrate the concept, such as scheduling a daily routine.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Time Comparisons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Comparing Lengths of Time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6147092" y="234421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1431" y="0"/>
                </a:moveTo>
                <a:cubicBezTo>
                  <a:pt x="9553" y="0"/>
                  <a:pt x="0" y="9555"/>
                  <a:pt x="0" y="21434"/>
                </a:cubicBezTo>
                <a:cubicBezTo>
                  <a:pt x="0" y="33312"/>
                  <a:pt x="9553" y="42867"/>
                  <a:pt x="21431" y="42867"/>
                </a:cubicBezTo>
                <a:lnTo>
                  <a:pt x="28574" y="42867"/>
                </a:lnTo>
                <a:lnTo>
                  <a:pt x="28574" y="59834"/>
                </a:lnTo>
                <a:cubicBezTo>
                  <a:pt x="28574" y="95820"/>
                  <a:pt x="42863" y="130380"/>
                  <a:pt x="68313" y="155827"/>
                </a:cubicBezTo>
                <a:lnTo>
                  <a:pt x="141179" y="228605"/>
                </a:lnTo>
                <a:lnTo>
                  <a:pt x="68313" y="301382"/>
                </a:lnTo>
                <a:cubicBezTo>
                  <a:pt x="42863" y="326829"/>
                  <a:pt x="28574" y="361389"/>
                  <a:pt x="28574" y="397375"/>
                </a:cubicBezTo>
                <a:lnTo>
                  <a:pt x="28574" y="414342"/>
                </a:lnTo>
                <a:lnTo>
                  <a:pt x="21431" y="414342"/>
                </a:lnTo>
                <a:cubicBezTo>
                  <a:pt x="9553" y="414342"/>
                  <a:pt x="0" y="423898"/>
                  <a:pt x="0" y="435776"/>
                </a:cubicBezTo>
                <a:cubicBezTo>
                  <a:pt x="0" y="447654"/>
                  <a:pt x="9553" y="457209"/>
                  <a:pt x="21431" y="457209"/>
                </a:cubicBezTo>
                <a:lnTo>
                  <a:pt x="321469" y="457209"/>
                </a:lnTo>
                <a:cubicBezTo>
                  <a:pt x="333347" y="457209"/>
                  <a:pt x="342900" y="447654"/>
                  <a:pt x="342900" y="435780"/>
                </a:cubicBezTo>
                <a:cubicBezTo>
                  <a:pt x="342900" y="423902"/>
                  <a:pt x="333347" y="414351"/>
                  <a:pt x="321469" y="414351"/>
                </a:cubicBezTo>
                <a:lnTo>
                  <a:pt x="314326" y="414351"/>
                </a:lnTo>
                <a:lnTo>
                  <a:pt x="314326" y="397385"/>
                </a:lnTo>
                <a:cubicBezTo>
                  <a:pt x="314326" y="361398"/>
                  <a:pt x="300038" y="326839"/>
                  <a:pt x="274587" y="301391"/>
                </a:cubicBezTo>
                <a:lnTo>
                  <a:pt x="201721" y="228614"/>
                </a:lnTo>
                <a:lnTo>
                  <a:pt x="274498" y="155837"/>
                </a:lnTo>
                <a:cubicBezTo>
                  <a:pt x="300038" y="130389"/>
                  <a:pt x="314326" y="95829"/>
                  <a:pt x="314326" y="59843"/>
                </a:cubicBezTo>
                <a:lnTo>
                  <a:pt x="314326" y="42876"/>
                </a:lnTo>
                <a:lnTo>
                  <a:pt x="321469" y="42876"/>
                </a:lnTo>
                <a:cubicBezTo>
                  <a:pt x="333347" y="42876"/>
                  <a:pt x="342900" y="33321"/>
                  <a:pt x="342900" y="21447"/>
                </a:cubicBezTo>
                <a:cubicBezTo>
                  <a:pt x="342900" y="9569"/>
                  <a:pt x="333347" y="18"/>
                  <a:pt x="321469" y="18"/>
                </a:cubicBezTo>
                <a:lnTo>
                  <a:pt x="21431" y="0"/>
                </a:lnTo>
                <a:moveTo>
                  <a:pt x="171450" y="258871"/>
                </a:moveTo>
                <a:lnTo>
                  <a:pt x="244227" y="331648"/>
                </a:lnTo>
                <a:cubicBezTo>
                  <a:pt x="261640" y="349150"/>
                  <a:pt x="271464" y="372723"/>
                  <a:pt x="271464" y="397371"/>
                </a:cubicBezTo>
                <a:lnTo>
                  <a:pt x="271464" y="414338"/>
                </a:lnTo>
                <a:lnTo>
                  <a:pt x="71440" y="414338"/>
                </a:lnTo>
                <a:lnTo>
                  <a:pt x="71440" y="397371"/>
                </a:lnTo>
                <a:cubicBezTo>
                  <a:pt x="71440" y="372723"/>
                  <a:pt x="81264" y="349150"/>
                  <a:pt x="98676" y="331740"/>
                </a:cubicBezTo>
                <a:lnTo>
                  <a:pt x="171450" y="258871"/>
                </a:lnTo>
                <a:moveTo>
                  <a:pt x="171450" y="198237"/>
                </a:moveTo>
                <a:lnTo>
                  <a:pt x="98673" y="125460"/>
                </a:lnTo>
                <a:cubicBezTo>
                  <a:pt x="81260" y="108046"/>
                  <a:pt x="71436" y="84472"/>
                  <a:pt x="71436" y="59829"/>
                </a:cubicBezTo>
                <a:lnTo>
                  <a:pt x="71436" y="42862"/>
                </a:lnTo>
                <a:lnTo>
                  <a:pt x="271460" y="42862"/>
                </a:lnTo>
                <a:lnTo>
                  <a:pt x="271460" y="59829"/>
                </a:lnTo>
                <a:cubicBezTo>
                  <a:pt x="271460" y="84477"/>
                  <a:pt x="261636" y="108050"/>
                  <a:pt x="244224" y="125460"/>
                </a:cubicBezTo>
                <a:lnTo>
                  <a:pt x="171447" y="198324"/>
                </a:lnTo>
                <a:lnTo>
                  <a:pt x="171450" y="19823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407480" y="234421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4344" y="2344218"/>
            <a:ext cx="371548" cy="457200"/>
          </a:xfrm>
          <a:custGeom>
            <a:avLst/>
            <a:gdLst/>
            <a:ahLst/>
            <a:cxnLst/>
            <a:rect l="l" t="t" r="r" b="b"/>
            <a:pathLst>
              <a:path w="371548" h="457200">
                <a:moveTo>
                  <a:pt x="114321" y="21434"/>
                </a:moveTo>
                <a:cubicBezTo>
                  <a:pt x="114321" y="9555"/>
                  <a:pt x="123878" y="0"/>
                  <a:pt x="135756" y="0"/>
                </a:cubicBezTo>
                <a:lnTo>
                  <a:pt x="235788" y="0"/>
                </a:lnTo>
                <a:cubicBezTo>
                  <a:pt x="247666" y="0"/>
                  <a:pt x="257222" y="9555"/>
                  <a:pt x="257222" y="21434"/>
                </a:cubicBezTo>
                <a:cubicBezTo>
                  <a:pt x="257222" y="33312"/>
                  <a:pt x="247666" y="42867"/>
                  <a:pt x="235788" y="42867"/>
                </a:cubicBezTo>
                <a:lnTo>
                  <a:pt x="207208" y="42867"/>
                </a:lnTo>
                <a:lnTo>
                  <a:pt x="207208" y="86987"/>
                </a:lnTo>
                <a:cubicBezTo>
                  <a:pt x="245972" y="91454"/>
                  <a:pt x="281161" y="107799"/>
                  <a:pt x="308849" y="132446"/>
                </a:cubicBezTo>
                <a:lnTo>
                  <a:pt x="334928" y="106276"/>
                </a:lnTo>
                <a:cubicBezTo>
                  <a:pt x="343325" y="97882"/>
                  <a:pt x="356897" y="97882"/>
                  <a:pt x="365205" y="106276"/>
                </a:cubicBezTo>
                <a:cubicBezTo>
                  <a:pt x="373513" y="114670"/>
                  <a:pt x="373602" y="128249"/>
                  <a:pt x="365205" y="136552"/>
                </a:cubicBezTo>
                <a:lnTo>
                  <a:pt x="337517" y="164240"/>
                </a:lnTo>
                <a:cubicBezTo>
                  <a:pt x="358952" y="194516"/>
                  <a:pt x="371547" y="231494"/>
                  <a:pt x="371547" y="271417"/>
                </a:cubicBezTo>
                <a:cubicBezTo>
                  <a:pt x="371547" y="374040"/>
                  <a:pt x="288395" y="457191"/>
                  <a:pt x="185774" y="457191"/>
                </a:cubicBezTo>
                <a:cubicBezTo>
                  <a:pt x="83152" y="457191"/>
                  <a:pt x="0" y="374127"/>
                  <a:pt x="0" y="271508"/>
                </a:cubicBezTo>
                <a:cubicBezTo>
                  <a:pt x="0" y="176123"/>
                  <a:pt x="71809" y="97612"/>
                  <a:pt x="164339" y="86987"/>
                </a:cubicBezTo>
                <a:lnTo>
                  <a:pt x="164339" y="42867"/>
                </a:lnTo>
                <a:lnTo>
                  <a:pt x="135760" y="42867"/>
                </a:lnTo>
                <a:cubicBezTo>
                  <a:pt x="123881" y="42867"/>
                  <a:pt x="114325" y="33312"/>
                  <a:pt x="114325" y="21434"/>
                </a:cubicBezTo>
                <a:lnTo>
                  <a:pt x="114321" y="21434"/>
                </a:lnTo>
                <a:moveTo>
                  <a:pt x="185774" y="414420"/>
                </a:moveTo>
                <a:cubicBezTo>
                  <a:pt x="264698" y="414420"/>
                  <a:pt x="328678" y="350439"/>
                  <a:pt x="328678" y="271517"/>
                </a:cubicBezTo>
                <a:cubicBezTo>
                  <a:pt x="328678" y="192596"/>
                  <a:pt x="264698" y="128615"/>
                  <a:pt x="185774" y="128615"/>
                </a:cubicBezTo>
                <a:cubicBezTo>
                  <a:pt x="106850" y="128615"/>
                  <a:pt x="42869" y="192596"/>
                  <a:pt x="42869" y="271517"/>
                </a:cubicBezTo>
                <a:cubicBezTo>
                  <a:pt x="42869" y="350439"/>
                  <a:pt x="106850" y="414420"/>
                  <a:pt x="185774" y="414420"/>
                </a:cubicBezTo>
                <a:moveTo>
                  <a:pt x="207208" y="192920"/>
                </a:moveTo>
                <a:lnTo>
                  <a:pt x="207208" y="285805"/>
                </a:lnTo>
                <a:cubicBezTo>
                  <a:pt x="207208" y="297683"/>
                  <a:pt x="197652" y="307238"/>
                  <a:pt x="185774" y="307238"/>
                </a:cubicBezTo>
                <a:cubicBezTo>
                  <a:pt x="173895" y="307238"/>
                  <a:pt x="164339" y="297683"/>
                  <a:pt x="164339" y="285805"/>
                </a:cubicBezTo>
                <a:lnTo>
                  <a:pt x="164339" y="192920"/>
                </a:lnTo>
                <a:cubicBezTo>
                  <a:pt x="164339" y="181042"/>
                  <a:pt x="173895" y="171487"/>
                  <a:pt x="185774" y="171487"/>
                </a:cubicBezTo>
                <a:cubicBezTo>
                  <a:pt x="197652" y="171487"/>
                  <a:pt x="207208" y="181042"/>
                  <a:pt x="207208" y="192920"/>
                </a:cubicBezTo>
                <a:lnTo>
                  <a:pt x="207208" y="1929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the concept of time sequence, such as 'first', 'next', and 'then'.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visual aids, such as pictures or diagrams, to support students' understanding.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Time Sequence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practice sequencing events, such as 'What do you do first in the morning?'.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them to think about the order of actions in their daily routines.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Practicing Sequencing Skills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engaging activities to reinforce the concept of sequencing.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Incorporate storytelling or role-playing to make learning interactive.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Comprehension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Time Sequence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73288" r="-732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Time Line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diagrams and pictures to make the concept of time lines more engaging.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enhance comprehension and retention of the material.</a:t>
            </a:r>
            <a:endParaRPr lang="en-US" sz="984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Visual Learning Tools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practice creating their own time line, such as a daily schedule.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helps students apply the concept to their own lives.</a:t>
            </a:r>
            <a:endParaRPr lang="en-US" sz="984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Creating Personal Time Lines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the concept of a time line, such as a schedule or a calendar.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visual aids, such as pictures or diagrams, to support students' understanding.</a:t>
            </a:r>
            <a:endParaRPr lang="en-US" sz="984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Time Lines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233932" r="-23393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interactive activities to make learning time problem-solving fun and engaging.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opportunities for students to collaborate and discuss their approaches to solving time problems.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Students in Time Problem-Solving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34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practice solving time problems, such as 'If it takes 45 minutes to ride a bike to the park, and you leave your house at 9:00 am, what time will you arrive at the park?'</a:t>
            </a:r>
            <a:endParaRPr lang="en-US" sz="1349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34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apply these skills to their own daily schedules for better time management.</a:t>
            </a:r>
            <a:endParaRPr lang="en-US" sz="1349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Applications of Time Problems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the concept of time problem-solving, such as 'If it takes 30 minutes to walk to school, and you leave your house at 8:00 am, what time will you arrive at school?'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real-life scenarios to illustrate the concept, such as scheduling a daily routine.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Time Problem-Solving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53" y="2379200"/>
            <a:ext cx="457155" cy="457200"/>
          </a:xfrm>
          <a:custGeom>
            <a:avLst/>
            <a:gdLst/>
            <a:ahLst/>
            <a:cxnLst/>
            <a:rect l="l" t="t" r="r" b="b"/>
            <a:pathLst>
              <a:path w="457155" h="457200">
                <a:moveTo>
                  <a:pt x="142861" y="22677"/>
                </a:moveTo>
                <a:cubicBezTo>
                  <a:pt x="127684" y="8568"/>
                  <a:pt x="107326" y="0"/>
                  <a:pt x="85003" y="0"/>
                </a:cubicBezTo>
                <a:cubicBezTo>
                  <a:pt x="38040" y="0"/>
                  <a:pt x="0" y="38039"/>
                  <a:pt x="0" y="85003"/>
                </a:cubicBezTo>
                <a:cubicBezTo>
                  <a:pt x="0" y="101791"/>
                  <a:pt x="4910" y="117414"/>
                  <a:pt x="13303" y="130627"/>
                </a:cubicBezTo>
                <a:lnTo>
                  <a:pt x="142861" y="22677"/>
                </a:lnTo>
                <a:moveTo>
                  <a:pt x="228578" y="100003"/>
                </a:moveTo>
                <a:cubicBezTo>
                  <a:pt x="315369" y="100003"/>
                  <a:pt x="385725" y="170362"/>
                  <a:pt x="385725" y="257152"/>
                </a:cubicBezTo>
                <a:cubicBezTo>
                  <a:pt x="385725" y="343942"/>
                  <a:pt x="315369" y="414301"/>
                  <a:pt x="228578" y="414301"/>
                </a:cubicBezTo>
                <a:cubicBezTo>
                  <a:pt x="141787" y="414301"/>
                  <a:pt x="71431" y="343942"/>
                  <a:pt x="71431" y="257152"/>
                </a:cubicBezTo>
                <a:cubicBezTo>
                  <a:pt x="71431" y="170362"/>
                  <a:pt x="141787" y="100003"/>
                  <a:pt x="228578" y="100003"/>
                </a:cubicBezTo>
                <a:lnTo>
                  <a:pt x="228578" y="100003"/>
                </a:lnTo>
                <a:moveTo>
                  <a:pt x="228578" y="457154"/>
                </a:moveTo>
                <a:cubicBezTo>
                  <a:pt x="276081" y="457154"/>
                  <a:pt x="319739" y="440549"/>
                  <a:pt x="354026" y="412957"/>
                </a:cubicBezTo>
                <a:lnTo>
                  <a:pt x="391974" y="450904"/>
                </a:lnTo>
                <a:cubicBezTo>
                  <a:pt x="400367" y="459299"/>
                  <a:pt x="413940" y="459299"/>
                  <a:pt x="422242" y="450904"/>
                </a:cubicBezTo>
                <a:cubicBezTo>
                  <a:pt x="430544" y="442510"/>
                  <a:pt x="430636" y="428940"/>
                  <a:pt x="422242" y="420638"/>
                </a:cubicBezTo>
                <a:lnTo>
                  <a:pt x="384294" y="382690"/>
                </a:lnTo>
                <a:cubicBezTo>
                  <a:pt x="411975" y="348405"/>
                  <a:pt x="428492" y="304742"/>
                  <a:pt x="428492" y="257239"/>
                </a:cubicBezTo>
                <a:cubicBezTo>
                  <a:pt x="428583" y="146702"/>
                  <a:pt x="339026" y="57145"/>
                  <a:pt x="228578" y="57145"/>
                </a:cubicBezTo>
                <a:cubicBezTo>
                  <a:pt x="118129" y="57145"/>
                  <a:pt x="28572" y="146702"/>
                  <a:pt x="28572" y="257152"/>
                </a:cubicBezTo>
                <a:cubicBezTo>
                  <a:pt x="28572" y="304655"/>
                  <a:pt x="45181" y="348313"/>
                  <a:pt x="72770" y="382603"/>
                </a:cubicBezTo>
                <a:lnTo>
                  <a:pt x="34822" y="420551"/>
                </a:lnTo>
                <a:cubicBezTo>
                  <a:pt x="26428" y="428945"/>
                  <a:pt x="26428" y="442515"/>
                  <a:pt x="34822" y="450817"/>
                </a:cubicBezTo>
                <a:cubicBezTo>
                  <a:pt x="43215" y="459120"/>
                  <a:pt x="56788" y="459212"/>
                  <a:pt x="65090" y="450817"/>
                </a:cubicBezTo>
                <a:lnTo>
                  <a:pt x="103038" y="412870"/>
                </a:lnTo>
                <a:cubicBezTo>
                  <a:pt x="137325" y="440549"/>
                  <a:pt x="180988" y="457067"/>
                  <a:pt x="228486" y="457067"/>
                </a:cubicBezTo>
                <a:lnTo>
                  <a:pt x="228578" y="457154"/>
                </a:lnTo>
                <a:moveTo>
                  <a:pt x="443852" y="130718"/>
                </a:moveTo>
                <a:cubicBezTo>
                  <a:pt x="452245" y="117505"/>
                  <a:pt x="457155" y="101786"/>
                  <a:pt x="457155" y="85003"/>
                </a:cubicBezTo>
                <a:cubicBezTo>
                  <a:pt x="457155" y="38039"/>
                  <a:pt x="419120" y="0"/>
                  <a:pt x="372152" y="0"/>
                </a:cubicBezTo>
                <a:cubicBezTo>
                  <a:pt x="349829" y="0"/>
                  <a:pt x="329472" y="8573"/>
                  <a:pt x="314294" y="22677"/>
                </a:cubicBezTo>
                <a:lnTo>
                  <a:pt x="443852" y="130718"/>
                </a:lnTo>
                <a:moveTo>
                  <a:pt x="250009" y="164290"/>
                </a:moveTo>
                <a:cubicBezTo>
                  <a:pt x="250009" y="152417"/>
                  <a:pt x="240455" y="142861"/>
                  <a:pt x="228582" y="142861"/>
                </a:cubicBezTo>
                <a:cubicBezTo>
                  <a:pt x="216705" y="142861"/>
                  <a:pt x="207155" y="152417"/>
                  <a:pt x="207155" y="164290"/>
                </a:cubicBezTo>
                <a:lnTo>
                  <a:pt x="207155" y="257152"/>
                </a:lnTo>
                <a:cubicBezTo>
                  <a:pt x="207155" y="262867"/>
                  <a:pt x="209386" y="268312"/>
                  <a:pt x="213405" y="272331"/>
                </a:cubicBezTo>
                <a:lnTo>
                  <a:pt x="256263" y="315189"/>
                </a:lnTo>
                <a:cubicBezTo>
                  <a:pt x="264656" y="323583"/>
                  <a:pt x="278229" y="323583"/>
                  <a:pt x="286531" y="315189"/>
                </a:cubicBezTo>
                <a:cubicBezTo>
                  <a:pt x="294833" y="306795"/>
                  <a:pt x="294925" y="293225"/>
                  <a:pt x="286531" y="284922"/>
                </a:cubicBezTo>
                <a:lnTo>
                  <a:pt x="249922" y="248314"/>
                </a:lnTo>
                <a:lnTo>
                  <a:pt x="249922" y="164295"/>
                </a:lnTo>
                <a:lnTo>
                  <a:pt x="250009" y="1642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4662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Time Problem-Solving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2500" r="-125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additional support for students who may be struggling with the concept of time, such as visual aids or one-on-one instruction.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aim to simplify the learning process and address individual challenges effectively.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 for Struggling Students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 challenges for students who are advanced, such as creating their own time problems or schedules.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encourages creativity and deeper engagement with the subject matter.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Challenges for Advanced Learners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technology, such as digital clocks or timers, to support students'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Technology provides interactive and practical tools to enhance understanding of time concepts.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Technology Integration in Learning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work in pairs or small groups to promote social interaction and shared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strategy fosters teamwork and helps students learn from each other's perspectives.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Collaborative Learning Opportunities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Mixed Ability Differentiation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visual aids, such as pictures or diagrams, to support students' understanding of time vocabulary.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aids help students connect abstract concepts to concrete examples.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Aids for Time Vocabulary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simple language and sentence structures to explain time concepts.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clarity and accessibility for learners.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Simplified Language for Time Concepts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use time vocabulary in their own sentences, such as 'I have a 30-minute recess'.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reinforces learning and builds confidence in using new terms.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Practical Usage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English as a Second Language Support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05652" r="-10565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57360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59622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61884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1431" y="0"/>
                </a:moveTo>
                <a:cubicBezTo>
                  <a:pt x="9553" y="0"/>
                  <a:pt x="0" y="9555"/>
                  <a:pt x="0" y="21434"/>
                </a:cubicBezTo>
                <a:cubicBezTo>
                  <a:pt x="0" y="33312"/>
                  <a:pt x="9553" y="42867"/>
                  <a:pt x="21431" y="42867"/>
                </a:cubicBezTo>
                <a:lnTo>
                  <a:pt x="28574" y="42867"/>
                </a:lnTo>
                <a:lnTo>
                  <a:pt x="28574" y="59834"/>
                </a:lnTo>
                <a:cubicBezTo>
                  <a:pt x="28574" y="95820"/>
                  <a:pt x="42863" y="130380"/>
                  <a:pt x="68313" y="155827"/>
                </a:cubicBezTo>
                <a:lnTo>
                  <a:pt x="141179" y="228605"/>
                </a:lnTo>
                <a:lnTo>
                  <a:pt x="68313" y="301382"/>
                </a:lnTo>
                <a:cubicBezTo>
                  <a:pt x="42863" y="326829"/>
                  <a:pt x="28574" y="361389"/>
                  <a:pt x="28574" y="397375"/>
                </a:cubicBezTo>
                <a:lnTo>
                  <a:pt x="28574" y="414342"/>
                </a:lnTo>
                <a:lnTo>
                  <a:pt x="21431" y="414342"/>
                </a:lnTo>
                <a:cubicBezTo>
                  <a:pt x="9553" y="414342"/>
                  <a:pt x="0" y="423898"/>
                  <a:pt x="0" y="435776"/>
                </a:cubicBezTo>
                <a:cubicBezTo>
                  <a:pt x="0" y="447654"/>
                  <a:pt x="9553" y="457209"/>
                  <a:pt x="21431" y="457209"/>
                </a:cubicBezTo>
                <a:lnTo>
                  <a:pt x="321469" y="457209"/>
                </a:lnTo>
                <a:cubicBezTo>
                  <a:pt x="333347" y="457209"/>
                  <a:pt x="342900" y="447654"/>
                  <a:pt x="342900" y="435780"/>
                </a:cubicBezTo>
                <a:cubicBezTo>
                  <a:pt x="342900" y="423902"/>
                  <a:pt x="333347" y="414351"/>
                  <a:pt x="321469" y="414351"/>
                </a:cubicBezTo>
                <a:lnTo>
                  <a:pt x="314326" y="414351"/>
                </a:lnTo>
                <a:lnTo>
                  <a:pt x="314326" y="397385"/>
                </a:lnTo>
                <a:cubicBezTo>
                  <a:pt x="314326" y="361398"/>
                  <a:pt x="300038" y="326839"/>
                  <a:pt x="274587" y="301391"/>
                </a:cubicBezTo>
                <a:lnTo>
                  <a:pt x="201721" y="228614"/>
                </a:lnTo>
                <a:lnTo>
                  <a:pt x="274498" y="155837"/>
                </a:lnTo>
                <a:cubicBezTo>
                  <a:pt x="300038" y="130389"/>
                  <a:pt x="314326" y="95829"/>
                  <a:pt x="314326" y="59843"/>
                </a:cubicBezTo>
                <a:lnTo>
                  <a:pt x="314326" y="42876"/>
                </a:lnTo>
                <a:lnTo>
                  <a:pt x="321469" y="42876"/>
                </a:lnTo>
                <a:cubicBezTo>
                  <a:pt x="333347" y="42876"/>
                  <a:pt x="342900" y="33321"/>
                  <a:pt x="342900" y="21447"/>
                </a:cubicBezTo>
                <a:cubicBezTo>
                  <a:pt x="342900" y="9569"/>
                  <a:pt x="333347" y="18"/>
                  <a:pt x="321469" y="18"/>
                </a:cubicBezTo>
                <a:lnTo>
                  <a:pt x="21431" y="0"/>
                </a:lnTo>
                <a:moveTo>
                  <a:pt x="171450" y="258871"/>
                </a:moveTo>
                <a:lnTo>
                  <a:pt x="244227" y="331648"/>
                </a:lnTo>
                <a:cubicBezTo>
                  <a:pt x="261640" y="349150"/>
                  <a:pt x="271464" y="372723"/>
                  <a:pt x="271464" y="397371"/>
                </a:cubicBezTo>
                <a:lnTo>
                  <a:pt x="271464" y="414338"/>
                </a:lnTo>
                <a:lnTo>
                  <a:pt x="71440" y="414338"/>
                </a:lnTo>
                <a:lnTo>
                  <a:pt x="71440" y="397371"/>
                </a:lnTo>
                <a:cubicBezTo>
                  <a:pt x="71440" y="372723"/>
                  <a:pt x="81264" y="349150"/>
                  <a:pt x="98676" y="331740"/>
                </a:cubicBezTo>
                <a:lnTo>
                  <a:pt x="171450" y="258871"/>
                </a:lnTo>
                <a:moveTo>
                  <a:pt x="171450" y="198237"/>
                </a:moveTo>
                <a:lnTo>
                  <a:pt x="98673" y="125460"/>
                </a:lnTo>
                <a:cubicBezTo>
                  <a:pt x="81260" y="108046"/>
                  <a:pt x="71436" y="84472"/>
                  <a:pt x="71436" y="59829"/>
                </a:cubicBezTo>
                <a:lnTo>
                  <a:pt x="71436" y="42862"/>
                </a:lnTo>
                <a:lnTo>
                  <a:pt x="271460" y="42862"/>
                </a:lnTo>
                <a:lnTo>
                  <a:pt x="271460" y="59829"/>
                </a:lnTo>
                <a:cubicBezTo>
                  <a:pt x="271460" y="84477"/>
                  <a:pt x="261636" y="108050"/>
                  <a:pt x="244224" y="125460"/>
                </a:cubicBezTo>
                <a:lnTo>
                  <a:pt x="171447" y="198324"/>
                </a:lnTo>
                <a:lnTo>
                  <a:pt x="171450" y="19823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 additional support, such as one-on-one instruction or visual aids, for students who may be struggling with the concept of time.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all learners can grasp the material effectively.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Individualized Support Strategies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visual aids, such as pictures or diagrams, to support students' understanding of time concepts.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aids make abstract ideas more concrete and accessible.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Aids for Understanding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hands-on activities, such as using clocks or timers, to support students' learning.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help students engage actively with the concept of time.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Hands-On Learning Tools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Neurodiverse Learner Support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apply their knowledge of time to their daily lives, such as scheduling a daily routine.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Summarize the key concepts learned in the lesson, such as time vocabulary and time-measuring devices.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Time Knowledge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83454" y="2857767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Summarize the key concepts learned in the lesson, such as time vocabulary and time-measuring devices.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apply their knowledge of time to their daily lives, such as scheduling a daily routine.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Concepts Recap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feedback to students on their progress and understanding of time concepts.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students recognize their strengths and areas for improvement.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for Progress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summative assessments, such as a final test or project, to evaluate students' mastery of time concepts.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assessments provide a comprehensive measure of students' learning outcomes.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Summative Assessments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formative assessments, such as quizzes or class discussions, to evaluate students' understanding of time concepts.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help in identifying areas where students need more support.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Assessments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91079" r="-9107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research and present on different time-related topics, such as the history of time-keeping.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promotes independent learning and enhances their presentation skills.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 on Time Topics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create their own time-themed games or activities, such as a time-themed board game.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creativity and allows students to engage with the concept of time in a fun way.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94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Time-Themed Games</a:t>
            </a:r>
            <a:endParaRPr lang="en-US" sz="1943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additional challenges, such as creating their own time problems or schedules, for students who are advanced.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critical thinking and problem-solving skills tailored to their level.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Advanced Challenges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parents to engage in conversations with their child about time, such as asking open-ended questions.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build a deeper understanding and connection to the concept of time.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Fostering Conversations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parents with resources, such as worksheets or activities, to support their child's learning at home.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can make learning about time more interactive and enjoyable.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Providing Learning Resources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Invite parents to participate in class activities or events, such as a time-themed party.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creates opportunities for parents to be actively involved in their child's education.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Inviting Participation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23529" r="-235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the lesson be adapted to meet the needs of students who may be struggling with the concept of time?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focuses on strategies to support learners facing challenges with the subject matter.</a:t>
            </a:r>
            <a:endParaRPr lang="en-US" sz="1019" dirty="0"/>
          </a:p>
        </p:txBody>
      </p:sp>
      <p:sp>
        <p:nvSpPr>
          <p:cNvPr id="10" name="Text 8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Adapting for Struggling Students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opportunities were provided for students to engage in hands-on learning and explore time-measuring devices?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highlights the importance of interactive and experiential learning in understanding concepts.</a:t>
            </a:r>
            <a:endParaRPr lang="en-US" sz="1019" dirty="0"/>
          </a:p>
        </p:txBody>
      </p:sp>
      <p:sp>
        <p:nvSpPr>
          <p:cNvPr id="12" name="Text 10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Hands-On Learning Opportunities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699"/>
              </a:spcBef>
              <a:buNone/>
            </a:pPr>
            <a:r>
              <a:rPr lang="en-US" sz="79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effectively did the lesson cater to the diverse needs of the students, including those with English as a second language and neurodiverse learners?</a:t>
            </a:r>
            <a:endParaRPr lang="en-US" sz="799" dirty="0"/>
          </a:p>
          <a:p>
            <a:pPr algn="l" marL="0" indent="0">
              <a:lnSpc>
                <a:spcPct val="110000"/>
              </a:lnSpc>
              <a:spcBef>
                <a:spcPts val="699"/>
              </a:spcBef>
              <a:buNone/>
            </a:pPr>
            <a:r>
              <a:rPr lang="en-US" sz="79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encourages reflection on inclusivity and adaptability in teaching methods.</a:t>
            </a:r>
            <a:endParaRPr lang="en-US" sz="799" dirty="0"/>
          </a:p>
        </p:txBody>
      </p:sp>
      <p:sp>
        <p:nvSpPr>
          <p:cNvPr id="14" name="Text 12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Catering to Diverse Needs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more complex time concepts, such as telling time to the minute or understanding time intervals.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students deepen their understanding of time and its practical applications.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Introducing Advanced Time Concepts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apply their knowledge of time to real-life scenarios, such as scheduling a daily routine.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practical learning and helps students see the relevance of time concepts in everyday life.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Time Knowledge to Real-Life Scenarios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additional challenges and support for students who may be struggling with the concept of time.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all students have the opportunity to succeed and master the topic.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Supporting Struggling Students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Managing Time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9414510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1431" y="0"/>
                </a:moveTo>
                <a:cubicBezTo>
                  <a:pt x="9553" y="0"/>
                  <a:pt x="0" y="9555"/>
                  <a:pt x="0" y="21434"/>
                </a:cubicBezTo>
                <a:cubicBezTo>
                  <a:pt x="0" y="33312"/>
                  <a:pt x="9553" y="42867"/>
                  <a:pt x="21431" y="42867"/>
                </a:cubicBezTo>
                <a:lnTo>
                  <a:pt x="28574" y="42867"/>
                </a:lnTo>
                <a:lnTo>
                  <a:pt x="28574" y="59834"/>
                </a:lnTo>
                <a:cubicBezTo>
                  <a:pt x="28574" y="95820"/>
                  <a:pt x="42863" y="130380"/>
                  <a:pt x="68313" y="155827"/>
                </a:cubicBezTo>
                <a:lnTo>
                  <a:pt x="141179" y="228605"/>
                </a:lnTo>
                <a:lnTo>
                  <a:pt x="68313" y="301382"/>
                </a:lnTo>
                <a:cubicBezTo>
                  <a:pt x="42863" y="326829"/>
                  <a:pt x="28574" y="361389"/>
                  <a:pt x="28574" y="397375"/>
                </a:cubicBezTo>
                <a:lnTo>
                  <a:pt x="28574" y="414342"/>
                </a:lnTo>
                <a:lnTo>
                  <a:pt x="21431" y="414342"/>
                </a:lnTo>
                <a:cubicBezTo>
                  <a:pt x="9553" y="414342"/>
                  <a:pt x="0" y="423898"/>
                  <a:pt x="0" y="435776"/>
                </a:cubicBezTo>
                <a:cubicBezTo>
                  <a:pt x="0" y="447654"/>
                  <a:pt x="9553" y="457209"/>
                  <a:pt x="21431" y="457209"/>
                </a:cubicBezTo>
                <a:lnTo>
                  <a:pt x="321469" y="457209"/>
                </a:lnTo>
                <a:cubicBezTo>
                  <a:pt x="333347" y="457209"/>
                  <a:pt x="342900" y="447654"/>
                  <a:pt x="342900" y="435780"/>
                </a:cubicBezTo>
                <a:cubicBezTo>
                  <a:pt x="342900" y="423902"/>
                  <a:pt x="333347" y="414351"/>
                  <a:pt x="321469" y="414351"/>
                </a:cubicBezTo>
                <a:lnTo>
                  <a:pt x="314326" y="414351"/>
                </a:lnTo>
                <a:lnTo>
                  <a:pt x="314326" y="397385"/>
                </a:lnTo>
                <a:cubicBezTo>
                  <a:pt x="314326" y="361398"/>
                  <a:pt x="300038" y="326839"/>
                  <a:pt x="274587" y="301391"/>
                </a:cubicBezTo>
                <a:lnTo>
                  <a:pt x="201721" y="228614"/>
                </a:lnTo>
                <a:lnTo>
                  <a:pt x="274498" y="155837"/>
                </a:lnTo>
                <a:cubicBezTo>
                  <a:pt x="300038" y="130389"/>
                  <a:pt x="314326" y="95829"/>
                  <a:pt x="314326" y="59843"/>
                </a:cubicBezTo>
                <a:lnTo>
                  <a:pt x="314326" y="42876"/>
                </a:lnTo>
                <a:lnTo>
                  <a:pt x="321469" y="42876"/>
                </a:lnTo>
                <a:cubicBezTo>
                  <a:pt x="333347" y="42876"/>
                  <a:pt x="342900" y="33321"/>
                  <a:pt x="342900" y="21447"/>
                </a:cubicBezTo>
                <a:cubicBezTo>
                  <a:pt x="342900" y="9569"/>
                  <a:pt x="333347" y="18"/>
                  <a:pt x="321469" y="18"/>
                </a:cubicBezTo>
                <a:lnTo>
                  <a:pt x="21431" y="0"/>
                </a:lnTo>
                <a:moveTo>
                  <a:pt x="171450" y="258871"/>
                </a:moveTo>
                <a:lnTo>
                  <a:pt x="244227" y="331648"/>
                </a:lnTo>
                <a:cubicBezTo>
                  <a:pt x="261640" y="349150"/>
                  <a:pt x="271464" y="372723"/>
                  <a:pt x="271464" y="397371"/>
                </a:cubicBezTo>
                <a:lnTo>
                  <a:pt x="271464" y="414338"/>
                </a:lnTo>
                <a:lnTo>
                  <a:pt x="71440" y="414338"/>
                </a:lnTo>
                <a:lnTo>
                  <a:pt x="71440" y="397371"/>
                </a:lnTo>
                <a:cubicBezTo>
                  <a:pt x="71440" y="372723"/>
                  <a:pt x="81264" y="349150"/>
                  <a:pt x="98676" y="331740"/>
                </a:cubicBezTo>
                <a:lnTo>
                  <a:pt x="171450" y="258871"/>
                </a:lnTo>
                <a:moveTo>
                  <a:pt x="171450" y="198237"/>
                </a:moveTo>
                <a:lnTo>
                  <a:pt x="98673" y="125460"/>
                </a:lnTo>
                <a:cubicBezTo>
                  <a:pt x="81260" y="108046"/>
                  <a:pt x="71436" y="84472"/>
                  <a:pt x="71436" y="59829"/>
                </a:cubicBezTo>
                <a:lnTo>
                  <a:pt x="71436" y="42862"/>
                </a:lnTo>
                <a:lnTo>
                  <a:pt x="271460" y="42862"/>
                </a:lnTo>
                <a:lnTo>
                  <a:pt x="271460" y="59829"/>
                </a:lnTo>
                <a:cubicBezTo>
                  <a:pt x="271460" y="84477"/>
                  <a:pt x="261636" y="108050"/>
                  <a:pt x="244224" y="125460"/>
                </a:cubicBezTo>
                <a:lnTo>
                  <a:pt x="171447" y="198324"/>
                </a:lnTo>
                <a:lnTo>
                  <a:pt x="171450" y="19823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47560" y="2201206"/>
            <a:ext cx="371548" cy="457200"/>
          </a:xfrm>
          <a:custGeom>
            <a:avLst/>
            <a:gdLst/>
            <a:ahLst/>
            <a:cxnLst/>
            <a:rect l="l" t="t" r="r" b="b"/>
            <a:pathLst>
              <a:path w="371548" h="457200">
                <a:moveTo>
                  <a:pt x="114321" y="21434"/>
                </a:moveTo>
                <a:cubicBezTo>
                  <a:pt x="114321" y="9555"/>
                  <a:pt x="123878" y="0"/>
                  <a:pt x="135756" y="0"/>
                </a:cubicBezTo>
                <a:lnTo>
                  <a:pt x="235788" y="0"/>
                </a:lnTo>
                <a:cubicBezTo>
                  <a:pt x="247666" y="0"/>
                  <a:pt x="257222" y="9555"/>
                  <a:pt x="257222" y="21434"/>
                </a:cubicBezTo>
                <a:cubicBezTo>
                  <a:pt x="257222" y="33312"/>
                  <a:pt x="247666" y="42867"/>
                  <a:pt x="235788" y="42867"/>
                </a:cubicBezTo>
                <a:lnTo>
                  <a:pt x="207208" y="42867"/>
                </a:lnTo>
                <a:lnTo>
                  <a:pt x="207208" y="86987"/>
                </a:lnTo>
                <a:cubicBezTo>
                  <a:pt x="245972" y="91454"/>
                  <a:pt x="281161" y="107799"/>
                  <a:pt x="308849" y="132446"/>
                </a:cubicBezTo>
                <a:lnTo>
                  <a:pt x="334928" y="106276"/>
                </a:lnTo>
                <a:cubicBezTo>
                  <a:pt x="343325" y="97882"/>
                  <a:pt x="356897" y="97882"/>
                  <a:pt x="365205" y="106276"/>
                </a:cubicBezTo>
                <a:cubicBezTo>
                  <a:pt x="373513" y="114670"/>
                  <a:pt x="373602" y="128249"/>
                  <a:pt x="365205" y="136552"/>
                </a:cubicBezTo>
                <a:lnTo>
                  <a:pt x="337517" y="164240"/>
                </a:lnTo>
                <a:cubicBezTo>
                  <a:pt x="358952" y="194516"/>
                  <a:pt x="371547" y="231494"/>
                  <a:pt x="371547" y="271417"/>
                </a:cubicBezTo>
                <a:cubicBezTo>
                  <a:pt x="371547" y="374040"/>
                  <a:pt x="288395" y="457191"/>
                  <a:pt x="185774" y="457191"/>
                </a:cubicBezTo>
                <a:cubicBezTo>
                  <a:pt x="83152" y="457191"/>
                  <a:pt x="0" y="374127"/>
                  <a:pt x="0" y="271508"/>
                </a:cubicBezTo>
                <a:cubicBezTo>
                  <a:pt x="0" y="176123"/>
                  <a:pt x="71809" y="97612"/>
                  <a:pt x="164339" y="86987"/>
                </a:cubicBezTo>
                <a:lnTo>
                  <a:pt x="164339" y="42867"/>
                </a:lnTo>
                <a:lnTo>
                  <a:pt x="135760" y="42867"/>
                </a:lnTo>
                <a:cubicBezTo>
                  <a:pt x="123881" y="42867"/>
                  <a:pt x="114325" y="33312"/>
                  <a:pt x="114325" y="21434"/>
                </a:cubicBezTo>
                <a:lnTo>
                  <a:pt x="114321" y="21434"/>
                </a:lnTo>
                <a:moveTo>
                  <a:pt x="185774" y="414420"/>
                </a:moveTo>
                <a:cubicBezTo>
                  <a:pt x="264698" y="414420"/>
                  <a:pt x="328678" y="350439"/>
                  <a:pt x="328678" y="271517"/>
                </a:cubicBezTo>
                <a:cubicBezTo>
                  <a:pt x="328678" y="192596"/>
                  <a:pt x="264698" y="128615"/>
                  <a:pt x="185774" y="128615"/>
                </a:cubicBezTo>
                <a:cubicBezTo>
                  <a:pt x="106850" y="128615"/>
                  <a:pt x="42869" y="192596"/>
                  <a:pt x="42869" y="271517"/>
                </a:cubicBezTo>
                <a:cubicBezTo>
                  <a:pt x="42869" y="350439"/>
                  <a:pt x="106850" y="414420"/>
                  <a:pt x="185774" y="414420"/>
                </a:cubicBezTo>
                <a:moveTo>
                  <a:pt x="207208" y="192920"/>
                </a:moveTo>
                <a:lnTo>
                  <a:pt x="207208" y="285805"/>
                </a:lnTo>
                <a:cubicBezTo>
                  <a:pt x="207208" y="297683"/>
                  <a:pt x="197652" y="307238"/>
                  <a:pt x="185774" y="307238"/>
                </a:cubicBezTo>
                <a:cubicBezTo>
                  <a:pt x="173895" y="307238"/>
                  <a:pt x="164339" y="297683"/>
                  <a:pt x="164339" y="285805"/>
                </a:cubicBezTo>
                <a:lnTo>
                  <a:pt x="164339" y="192920"/>
                </a:lnTo>
                <a:cubicBezTo>
                  <a:pt x="164339" y="181042"/>
                  <a:pt x="173895" y="171487"/>
                  <a:pt x="185774" y="171487"/>
                </a:cubicBezTo>
                <a:cubicBezTo>
                  <a:pt x="197652" y="171487"/>
                  <a:pt x="207208" y="181042"/>
                  <a:pt x="207208" y="192920"/>
                </a:cubicBezTo>
                <a:lnTo>
                  <a:pt x="207208" y="1929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0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2025-07-25T02:40:07Z</dcterms:created>
  <dcterms:modified xsi:type="dcterms:W3CDTF">2025-07-25T02:40:07Z</dcterms:modified>
</cp:coreProperties>
</file>