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f5be7711d11a6e00acf294408c475071a7553db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0ffd7882b66bf5aff139e28b3558b05c5a798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2a45bc7ec62a1abf1d83a6eb77ac6285389541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4dba1428c7b10f720c38f584867f1771aa40c89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66419736431c30245b8545694a29f2d2b8c4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ce281747fcc6702c49bf1a153cd58f52754e0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e0754d6af250abe46fdc3730ffb7a301984250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e2d74be7a1a90c4d5b6ccef63b794c1f60f66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a1175e15973c6895cd92d8b7996f2e880dd0f6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cbfde4f0503dd083d59cde9e9b38f9781c0bc3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83e17c61b7c12d7fcda2ea37ca683b86b365cd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846c37fa468267f13eace42481d723497137f3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5066b683487b97637f593020cb663bc1166a2a3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Fun and Interactive Approach to Language Learning for Young Children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Simple Sentences with Pictures and Word Cards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Creating Simple Sentences using Pic…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Building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Pictures to Tell a Story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with Word Cards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Sentences with 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Prepositions to Create Simple Sentences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Emotions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Frequently Asked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 Knowledge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Assignments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Creating Simple Sentences using Pictures and Word Cards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use of visual aids and word cards makes the learning process enjoyable and effective.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ensures active participation and helps in better understanding of sentence construction.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and Interactive Approach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students will be able to create simple sentences using pictures and word cards.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enhances their communication skills and builds a strong foundation in language arts.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young learners to the basics of sentence construction using visual aids and interactive word cards.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topic is tailored to meet the learning needs of 5-year-olds, focusing on developing their language skills in a fun and engaging manner.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Sentence Construction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activities are designed to help students develop their critical thinking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enhance their ability to construct meaningful sentences effectively.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Critical Thinking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use pictures and word cards to make learning fun and interactive.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aim to engage students and make the process enjoyable.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Approach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Sentence building is a fundamental skill that forms the basis of effective communication.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this skill, students will be able to express themselves more clearly, both in writing and speaking.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Sentence Building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Sentence Building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Pictures to Tell a Story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Pictures provide a visual context that makes storytelling engaging.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learners to associate images with words and actions.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with Pictures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then use word cards to create sentences like 'The cat is playing with the ball.'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helps in connecting visuals with written language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Word Cards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One way to create simple sentences is to tell a story using pictures.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you can show a picture of a cat, followed by a picture of a ball, and then a picture of the cat playing with the ball.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Simple Sentences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0376" r="-1003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Vocabulary with Word Cards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cards can be combined to create sentences like 'The big dog is happy.'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enhances sentence construction skills.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Forming Sentences with Word Cards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5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create word cards with different adjectives like 'big,' 'small,' 'happy,' and 'sad.'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cards help in understanding and using descriptive words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Adjective Word Cards</a:t>
            </a:r>
            <a:endParaRPr lang="en-US" sz="1319" dirty="0"/>
          </a:p>
        </p:txBody>
      </p:sp>
      <p:sp>
        <p:nvSpPr>
          <p:cNvPr id="14" name="Text 12"/>
          <p:cNvSpPr/>
          <p:nvPr/>
        </p:nvSpPr>
        <p:spPr>
          <a:xfrm>
            <a:off x="6493781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cards can be used to build vocabulary and create simple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 versatile tool for language learning.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Word Cards for Vocabulary</a:t>
            </a:r>
            <a:endParaRPr lang="en-US" sz="1231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48767"/>
                </a:moveTo>
                <a:cubicBezTo>
                  <a:pt x="109728" y="42062"/>
                  <a:pt x="115214" y="36576"/>
                  <a:pt x="121919" y="36576"/>
                </a:cubicBezTo>
                <a:lnTo>
                  <a:pt x="316990" y="36576"/>
                </a:lnTo>
                <a:cubicBezTo>
                  <a:pt x="323694" y="36576"/>
                  <a:pt x="329180" y="42062"/>
                  <a:pt x="329180" y="48767"/>
                </a:cubicBezTo>
                <a:lnTo>
                  <a:pt x="329180" y="195071"/>
                </a:lnTo>
                <a:lnTo>
                  <a:pt x="292604" y="195071"/>
                </a:lnTo>
                <a:cubicBezTo>
                  <a:pt x="279119" y="195071"/>
                  <a:pt x="268219" y="205967"/>
                  <a:pt x="268219" y="219456"/>
                </a:cubicBezTo>
                <a:lnTo>
                  <a:pt x="268219" y="256032"/>
                </a:lnTo>
                <a:lnTo>
                  <a:pt x="121915" y="256032"/>
                </a:lnTo>
                <a:cubicBezTo>
                  <a:pt x="115211" y="256032"/>
                  <a:pt x="109724" y="250546"/>
                  <a:pt x="109724" y="243841"/>
                </a:cubicBezTo>
                <a:lnTo>
                  <a:pt x="109728" y="48767"/>
                </a:lnTo>
                <a:moveTo>
                  <a:pt x="73152" y="48767"/>
                </a:moveTo>
                <a:lnTo>
                  <a:pt x="73152" y="243838"/>
                </a:lnTo>
                <a:cubicBezTo>
                  <a:pt x="73152" y="270736"/>
                  <a:pt x="95021" y="292604"/>
                  <a:pt x="121919" y="292604"/>
                </a:cubicBezTo>
                <a:lnTo>
                  <a:pt x="272414" y="292604"/>
                </a:lnTo>
                <a:cubicBezTo>
                  <a:pt x="285370" y="292604"/>
                  <a:pt x="297791" y="287498"/>
                  <a:pt x="306935" y="278354"/>
                </a:cubicBezTo>
                <a:lnTo>
                  <a:pt x="351510" y="233776"/>
                </a:lnTo>
                <a:cubicBezTo>
                  <a:pt x="360654" y="224632"/>
                  <a:pt x="365760" y="212210"/>
                  <a:pt x="365760" y="199259"/>
                </a:cubicBezTo>
                <a:lnTo>
                  <a:pt x="365760" y="48763"/>
                </a:lnTo>
                <a:cubicBezTo>
                  <a:pt x="365760" y="21865"/>
                  <a:pt x="343891" y="-4"/>
                  <a:pt x="316993" y="-4"/>
                </a:cubicBezTo>
                <a:lnTo>
                  <a:pt x="121922" y="-4"/>
                </a:lnTo>
                <a:cubicBezTo>
                  <a:pt x="95024" y="-4"/>
                  <a:pt x="73156" y="21865"/>
                  <a:pt x="73156" y="48763"/>
                </a:cubicBezTo>
                <a:lnTo>
                  <a:pt x="73152" y="48767"/>
                </a:lnTo>
                <a:moveTo>
                  <a:pt x="243841" y="347472"/>
                </a:moveTo>
                <a:cubicBezTo>
                  <a:pt x="243841" y="337337"/>
                  <a:pt x="235688" y="329184"/>
                  <a:pt x="225553" y="329184"/>
                </a:cubicBezTo>
                <a:lnTo>
                  <a:pt x="103634" y="329184"/>
                </a:lnTo>
                <a:cubicBezTo>
                  <a:pt x="66601" y="329184"/>
                  <a:pt x="36580" y="299162"/>
                  <a:pt x="36580" y="262129"/>
                </a:cubicBezTo>
                <a:lnTo>
                  <a:pt x="36580" y="91440"/>
                </a:lnTo>
                <a:cubicBezTo>
                  <a:pt x="36580" y="81305"/>
                  <a:pt x="28427" y="73152"/>
                  <a:pt x="18292" y="73152"/>
                </a:cubicBezTo>
                <a:cubicBezTo>
                  <a:pt x="8157" y="73152"/>
                  <a:pt x="4" y="81305"/>
                  <a:pt x="4" y="91440"/>
                </a:cubicBezTo>
                <a:lnTo>
                  <a:pt x="4" y="262129"/>
                </a:lnTo>
                <a:cubicBezTo>
                  <a:pt x="4" y="319356"/>
                  <a:pt x="46411" y="365760"/>
                  <a:pt x="103634" y="365760"/>
                </a:cubicBezTo>
                <a:lnTo>
                  <a:pt x="225553" y="365760"/>
                </a:lnTo>
                <a:cubicBezTo>
                  <a:pt x="235688" y="365760"/>
                  <a:pt x="243841" y="357607"/>
                  <a:pt x="243841" y="347472"/>
                </a:cubicBezTo>
                <a:lnTo>
                  <a:pt x="243841" y="34747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3655" r="-1136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Sentences with Actions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Verb Usage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engaging in this activity, children improve their understanding of verbs.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develop the ability to construct meaningful sentences.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Through Action Descriptions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children learn about different actions.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teaches them how to use verbs to describe these actions effectively.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 for Sentence Formation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23"/>
              </a:spcBef>
              <a:buNone/>
            </a:pPr>
            <a:r>
              <a:rPr lang="en-US" sz="99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Pictures and word cards can be used to create sentences that describe actions.</a:t>
            </a:r>
            <a:endParaRPr lang="en-US" sz="997" dirty="0"/>
          </a:p>
          <a:p>
            <a:pPr algn="l" marL="0" indent="0">
              <a:lnSpc>
                <a:spcPct val="90000"/>
              </a:lnSpc>
              <a:spcBef>
                <a:spcPts val="623"/>
              </a:spcBef>
              <a:buNone/>
            </a:pPr>
            <a:r>
              <a:rPr lang="en-US" sz="99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you can show a picture of a child running, and then use word cards to create a sentence like 'The child is running.'</a:t>
            </a:r>
            <a:endParaRPr lang="en-US" sz="997" dirty="0"/>
          </a:p>
        </p:txBody>
      </p:sp>
      <p:sp>
        <p:nvSpPr>
          <p:cNvPr id="21" name="Text 19"/>
          <p:cNvSpPr/>
          <p:nvPr/>
        </p:nvSpPr>
        <p:spPr>
          <a:xfrm>
            <a:off x="3899958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8" y="3340517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28542" y="1757598"/>
            <a:ext cx="142856" cy="228600"/>
          </a:xfrm>
          <a:custGeom>
            <a:avLst/>
            <a:gdLst/>
            <a:ahLst/>
            <a:cxnLst/>
            <a:rect l="l" t="t" r="r" b="b"/>
            <a:pathLst>
              <a:path w="142856" h="228600">
                <a:moveTo>
                  <a:pt x="71434" y="42863"/>
                </a:moveTo>
                <a:cubicBezTo>
                  <a:pt x="77352" y="42863"/>
                  <a:pt x="82150" y="38064"/>
                  <a:pt x="82150" y="32148"/>
                </a:cubicBezTo>
                <a:cubicBezTo>
                  <a:pt x="82150" y="26230"/>
                  <a:pt x="77352" y="21434"/>
                  <a:pt x="71434" y="21434"/>
                </a:cubicBezTo>
                <a:cubicBezTo>
                  <a:pt x="65515" y="21434"/>
                  <a:pt x="60718" y="26232"/>
                  <a:pt x="60718" y="32150"/>
                </a:cubicBezTo>
                <a:cubicBezTo>
                  <a:pt x="60718" y="38069"/>
                  <a:pt x="65515" y="42867"/>
                  <a:pt x="71434" y="42867"/>
                </a:cubicBezTo>
                <a:lnTo>
                  <a:pt x="71434" y="42863"/>
                </a:lnTo>
                <a:moveTo>
                  <a:pt x="71434" y="0"/>
                </a:moveTo>
                <a:cubicBezTo>
                  <a:pt x="89188" y="0"/>
                  <a:pt x="103581" y="14393"/>
                  <a:pt x="103581" y="32148"/>
                </a:cubicBezTo>
                <a:cubicBezTo>
                  <a:pt x="103581" y="49903"/>
                  <a:pt x="89188" y="64296"/>
                  <a:pt x="71434" y="64296"/>
                </a:cubicBezTo>
                <a:cubicBezTo>
                  <a:pt x="53680" y="64296"/>
                  <a:pt x="39287" y="49903"/>
                  <a:pt x="39287" y="32150"/>
                </a:cubicBezTo>
                <a:cubicBezTo>
                  <a:pt x="39287" y="14395"/>
                  <a:pt x="53680" y="5"/>
                  <a:pt x="71434" y="5"/>
                </a:cubicBezTo>
                <a:lnTo>
                  <a:pt x="71434" y="0"/>
                </a:lnTo>
                <a:moveTo>
                  <a:pt x="57145" y="95548"/>
                </a:moveTo>
                <a:lnTo>
                  <a:pt x="57145" y="150019"/>
                </a:lnTo>
                <a:lnTo>
                  <a:pt x="85721" y="150019"/>
                </a:lnTo>
                <a:lnTo>
                  <a:pt x="85721" y="95726"/>
                </a:lnTo>
                <a:cubicBezTo>
                  <a:pt x="81167" y="93852"/>
                  <a:pt x="76255" y="92869"/>
                  <a:pt x="71255" y="92869"/>
                </a:cubicBezTo>
                <a:cubicBezTo>
                  <a:pt x="66344" y="92869"/>
                  <a:pt x="61611" y="93806"/>
                  <a:pt x="57147" y="95548"/>
                </a:cubicBezTo>
                <a:lnTo>
                  <a:pt x="57145" y="95548"/>
                </a:lnTo>
                <a:moveTo>
                  <a:pt x="57145" y="171450"/>
                </a:moveTo>
                <a:lnTo>
                  <a:pt x="57145" y="217886"/>
                </a:lnTo>
                <a:cubicBezTo>
                  <a:pt x="57145" y="223825"/>
                  <a:pt x="52368" y="228602"/>
                  <a:pt x="46430" y="228602"/>
                </a:cubicBezTo>
                <a:cubicBezTo>
                  <a:pt x="40491" y="228602"/>
                  <a:pt x="35714" y="223825"/>
                  <a:pt x="35714" y="217888"/>
                </a:cubicBezTo>
                <a:lnTo>
                  <a:pt x="35714" y="115153"/>
                </a:lnTo>
                <a:lnTo>
                  <a:pt x="19507" y="138326"/>
                </a:lnTo>
                <a:cubicBezTo>
                  <a:pt x="16114" y="143193"/>
                  <a:pt x="9417" y="144354"/>
                  <a:pt x="4594" y="140959"/>
                </a:cubicBezTo>
                <a:cubicBezTo>
                  <a:pt x="-227" y="137567"/>
                  <a:pt x="-1479" y="130869"/>
                  <a:pt x="1916" y="126002"/>
                </a:cubicBezTo>
                <a:lnTo>
                  <a:pt x="22364" y="96892"/>
                </a:lnTo>
                <a:cubicBezTo>
                  <a:pt x="33527" y="80952"/>
                  <a:pt x="51787" y="71442"/>
                  <a:pt x="71254" y="71442"/>
                </a:cubicBezTo>
                <a:cubicBezTo>
                  <a:pt x="90542" y="71442"/>
                  <a:pt x="108625" y="80730"/>
                  <a:pt x="119831" y="96446"/>
                </a:cubicBezTo>
                <a:lnTo>
                  <a:pt x="140861" y="125915"/>
                </a:lnTo>
                <a:cubicBezTo>
                  <a:pt x="144299" y="130736"/>
                  <a:pt x="143182" y="137434"/>
                  <a:pt x="138361" y="140872"/>
                </a:cubicBezTo>
                <a:cubicBezTo>
                  <a:pt x="133539" y="144311"/>
                  <a:pt x="126841" y="143195"/>
                  <a:pt x="123404" y="138372"/>
                </a:cubicBezTo>
                <a:lnTo>
                  <a:pt x="107152" y="115601"/>
                </a:lnTo>
                <a:lnTo>
                  <a:pt x="107152" y="217890"/>
                </a:lnTo>
                <a:cubicBezTo>
                  <a:pt x="107152" y="223829"/>
                  <a:pt x="102375" y="228607"/>
                  <a:pt x="96437" y="228607"/>
                </a:cubicBezTo>
                <a:cubicBezTo>
                  <a:pt x="90498" y="228607"/>
                  <a:pt x="85721" y="223829"/>
                  <a:pt x="85721" y="217892"/>
                </a:cubicBezTo>
                <a:lnTo>
                  <a:pt x="85721" y="171459"/>
                </a:lnTo>
                <a:lnTo>
                  <a:pt x="57145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Prepositions to Create Simple Sentences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Benefits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children learn about prepositions.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teaches them how to use these words to describe locations.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Activity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you can show a picture of a cat in a box.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Then, use word cards to create a sentence like 'The cat is in the box.'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Prepositions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Prepositions like 'in,' 'on,' and 'under' can be used to create simple sentences using pictures and word cards.</a:t>
            </a:r>
            <a:endParaRPr lang="en-US" sz="1171" dirty="0"/>
          </a:p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children understand how to describe locations effectively.</a:t>
            </a:r>
            <a:endParaRPr lang="en-US" sz="11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Simple Sentences with Emotions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Expressing Emotions with Words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Children practice expressing emotions using vocabulary.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build sentences that reflect their understanding of feelings.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About Emotions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children learn about different emotions.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way for them to connect visual cues with emotional vocabulary.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8"/>
              </a:spcBef>
              <a:buNone/>
            </a:pPr>
            <a:r>
              <a:rPr lang="en-US" sz="97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Pictures and word cards can be used to create simple sentences that describe emotions.</a:t>
            </a:r>
            <a:endParaRPr lang="en-US" sz="977" dirty="0"/>
          </a:p>
          <a:p>
            <a:pPr algn="l" marL="0" indent="0">
              <a:lnSpc>
                <a:spcPct val="90000"/>
              </a:lnSpc>
              <a:spcBef>
                <a:spcPts val="698"/>
              </a:spcBef>
              <a:buNone/>
            </a:pPr>
            <a:r>
              <a:rPr lang="en-US" sz="97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you can show a picture of a child smiling, and then use word cards to create a sentence like 'The child is happy.'</a:t>
            </a:r>
            <a:endParaRPr lang="en-US" sz="9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6959" r="-1269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to Avoid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'The dog is big and happy' instead of 'The dog is big, and happy.'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Proper punctuation ensures the sentence is easy to read and understand.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Lack of Punctuation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81846" y="3997946"/>
            <a:ext cx="186146" cy="274320"/>
          </a:xfrm>
          <a:custGeom>
            <a:avLst/>
            <a:gdLst/>
            <a:ahLst/>
            <a:cxnLst/>
            <a:rect l="l" t="t" r="r" b="b"/>
            <a:pathLst>
              <a:path w="186146" h="274320">
                <a:moveTo>
                  <a:pt x="127363" y="80090"/>
                </a:moveTo>
                <a:cubicBezTo>
                  <a:pt x="127363" y="68333"/>
                  <a:pt x="117810" y="58781"/>
                  <a:pt x="106055" y="58781"/>
                </a:cubicBezTo>
                <a:cubicBezTo>
                  <a:pt x="95768" y="58781"/>
                  <a:pt x="86951" y="66130"/>
                  <a:pt x="85113" y="76294"/>
                </a:cubicBezTo>
                <a:lnTo>
                  <a:pt x="62091" y="202799"/>
                </a:lnTo>
                <a:lnTo>
                  <a:pt x="123813" y="97847"/>
                </a:lnTo>
                <a:cubicBezTo>
                  <a:pt x="126140" y="93807"/>
                  <a:pt x="127365" y="89275"/>
                  <a:pt x="127365" y="84743"/>
                </a:cubicBezTo>
                <a:lnTo>
                  <a:pt x="127363" y="80090"/>
                </a:lnTo>
                <a:moveTo>
                  <a:pt x="186146" y="80090"/>
                </a:moveTo>
                <a:lnTo>
                  <a:pt x="186146" y="84743"/>
                </a:lnTo>
                <a:cubicBezTo>
                  <a:pt x="186146" y="99806"/>
                  <a:pt x="182104" y="114625"/>
                  <a:pt x="174512" y="127729"/>
                </a:cubicBezTo>
                <a:lnTo>
                  <a:pt x="104461" y="246765"/>
                </a:lnTo>
                <a:cubicBezTo>
                  <a:pt x="94419" y="263786"/>
                  <a:pt x="75927" y="274320"/>
                  <a:pt x="56088" y="274320"/>
                </a:cubicBezTo>
                <a:lnTo>
                  <a:pt x="53884" y="274320"/>
                </a:lnTo>
                <a:cubicBezTo>
                  <a:pt x="24124" y="274320"/>
                  <a:pt x="0" y="250194"/>
                  <a:pt x="0" y="220435"/>
                </a:cubicBezTo>
                <a:cubicBezTo>
                  <a:pt x="0" y="217250"/>
                  <a:pt x="246" y="213945"/>
                  <a:pt x="858" y="210760"/>
                </a:cubicBezTo>
                <a:lnTo>
                  <a:pt x="27188" y="65763"/>
                </a:lnTo>
                <a:cubicBezTo>
                  <a:pt x="34169" y="27676"/>
                  <a:pt x="67357" y="0"/>
                  <a:pt x="106055" y="0"/>
                </a:cubicBezTo>
                <a:cubicBezTo>
                  <a:pt x="150264" y="0"/>
                  <a:pt x="186146" y="35881"/>
                  <a:pt x="186146" y="80090"/>
                </a:cubicBezTo>
                <a:lnTo>
                  <a:pt x="186146" y="800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'The dog go to the park' instead of 'The dog goes to the park.'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the wrong tense can confuse the timeline of events.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 Verb Tense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9" y="399794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'Dog is big' instead of 'The dog is big.'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Articles are essential for clarity and specificity in sentences.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Missing Articles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055325" y="1567834"/>
            <a:ext cx="39189" cy="274320"/>
          </a:xfrm>
          <a:custGeom>
            <a:avLst/>
            <a:gdLst/>
            <a:ahLst/>
            <a:cxnLst/>
            <a:rect l="l" t="t" r="r" b="b"/>
            <a:pathLst>
              <a:path w="39189" h="274320">
                <a:moveTo>
                  <a:pt x="34290" y="14695"/>
                </a:moveTo>
                <a:cubicBezTo>
                  <a:pt x="34290" y="6551"/>
                  <a:pt x="27738" y="0"/>
                  <a:pt x="19594" y="0"/>
                </a:cubicBezTo>
                <a:cubicBezTo>
                  <a:pt x="11450" y="0"/>
                  <a:pt x="4899" y="6551"/>
                  <a:pt x="4899" y="14695"/>
                </a:cubicBezTo>
                <a:lnTo>
                  <a:pt x="4899" y="191045"/>
                </a:lnTo>
                <a:cubicBezTo>
                  <a:pt x="4899" y="199189"/>
                  <a:pt x="11450" y="205740"/>
                  <a:pt x="19594" y="205740"/>
                </a:cubicBezTo>
                <a:cubicBezTo>
                  <a:pt x="27738" y="205740"/>
                  <a:pt x="34290" y="199189"/>
                  <a:pt x="34290" y="191045"/>
                </a:cubicBezTo>
                <a:lnTo>
                  <a:pt x="34290" y="14695"/>
                </a:lnTo>
                <a:moveTo>
                  <a:pt x="19594" y="274320"/>
                </a:moveTo>
                <a:cubicBezTo>
                  <a:pt x="30416" y="274320"/>
                  <a:pt x="39189" y="265547"/>
                  <a:pt x="39189" y="254725"/>
                </a:cubicBezTo>
                <a:cubicBezTo>
                  <a:pt x="39189" y="243903"/>
                  <a:pt x="30416" y="235131"/>
                  <a:pt x="19594" y="235131"/>
                </a:cubicBezTo>
                <a:cubicBezTo>
                  <a:pt x="8773" y="235131"/>
                  <a:pt x="0" y="243903"/>
                  <a:pt x="0" y="254725"/>
                </a:cubicBezTo>
                <a:cubicBezTo>
                  <a:pt x="0" y="265547"/>
                  <a:pt x="8773" y="274320"/>
                  <a:pt x="19594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'Ball the is red' instead of 'The ball is red.'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error disrupts the natural flow of a sentence.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 Word Order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152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60008" y="25718"/>
                </a:moveTo>
                <a:cubicBezTo>
                  <a:pt x="60008" y="11519"/>
                  <a:pt x="71528" y="0"/>
                  <a:pt x="85726" y="0"/>
                </a:cubicBezTo>
                <a:lnTo>
                  <a:pt x="120016" y="0"/>
                </a:lnTo>
                <a:cubicBezTo>
                  <a:pt x="134214" y="0"/>
                  <a:pt x="145734" y="11519"/>
                  <a:pt x="145734" y="25718"/>
                </a:cubicBezTo>
                <a:lnTo>
                  <a:pt x="145734" y="60008"/>
                </a:lnTo>
                <a:lnTo>
                  <a:pt x="180025" y="60008"/>
                </a:lnTo>
                <a:cubicBezTo>
                  <a:pt x="194223" y="60008"/>
                  <a:pt x="205742" y="71526"/>
                  <a:pt x="205742" y="85725"/>
                </a:cubicBezTo>
                <a:lnTo>
                  <a:pt x="205742" y="120015"/>
                </a:lnTo>
                <a:cubicBezTo>
                  <a:pt x="205742" y="134214"/>
                  <a:pt x="194223" y="145733"/>
                  <a:pt x="180025" y="145733"/>
                </a:cubicBezTo>
                <a:lnTo>
                  <a:pt x="145734" y="145733"/>
                </a:lnTo>
                <a:lnTo>
                  <a:pt x="145734" y="248603"/>
                </a:lnTo>
                <a:cubicBezTo>
                  <a:pt x="145734" y="262801"/>
                  <a:pt x="134214" y="274320"/>
                  <a:pt x="120016" y="274320"/>
                </a:cubicBezTo>
                <a:lnTo>
                  <a:pt x="85726" y="274320"/>
                </a:lnTo>
                <a:cubicBezTo>
                  <a:pt x="71528" y="274320"/>
                  <a:pt x="60008" y="262801"/>
                  <a:pt x="60008" y="248603"/>
                </a:cubicBezTo>
                <a:lnTo>
                  <a:pt x="60008" y="145733"/>
                </a:lnTo>
                <a:lnTo>
                  <a:pt x="25717" y="145733"/>
                </a:lnTo>
                <a:cubicBezTo>
                  <a:pt x="11519" y="145733"/>
                  <a:pt x="0" y="134214"/>
                  <a:pt x="0" y="120015"/>
                </a:cubicBezTo>
                <a:lnTo>
                  <a:pt x="0" y="85725"/>
                </a:lnTo>
                <a:cubicBezTo>
                  <a:pt x="0" y="71526"/>
                  <a:pt x="11519" y="60008"/>
                  <a:pt x="25717" y="60008"/>
                </a:cubicBezTo>
                <a:lnTo>
                  <a:pt x="60008" y="60008"/>
                </a:lnTo>
                <a:lnTo>
                  <a:pt x="60008" y="25718"/>
                </a:lnTo>
                <a:moveTo>
                  <a:pt x="120014" y="25718"/>
                </a:moveTo>
                <a:lnTo>
                  <a:pt x="85724" y="25718"/>
                </a:lnTo>
                <a:lnTo>
                  <a:pt x="85724" y="72868"/>
                </a:lnTo>
                <a:cubicBezTo>
                  <a:pt x="85724" y="79994"/>
                  <a:pt x="79992" y="85728"/>
                  <a:pt x="72865" y="85728"/>
                </a:cubicBezTo>
                <a:lnTo>
                  <a:pt x="25715" y="85728"/>
                </a:lnTo>
                <a:lnTo>
                  <a:pt x="25715" y="120018"/>
                </a:lnTo>
                <a:lnTo>
                  <a:pt x="72865" y="120018"/>
                </a:lnTo>
                <a:cubicBezTo>
                  <a:pt x="79992" y="120018"/>
                  <a:pt x="85724" y="125751"/>
                  <a:pt x="85724" y="132878"/>
                </a:cubicBezTo>
                <a:lnTo>
                  <a:pt x="85724" y="248608"/>
                </a:lnTo>
                <a:lnTo>
                  <a:pt x="120014" y="248608"/>
                </a:lnTo>
                <a:lnTo>
                  <a:pt x="120014" y="132880"/>
                </a:lnTo>
                <a:cubicBezTo>
                  <a:pt x="120014" y="125754"/>
                  <a:pt x="125746" y="120023"/>
                  <a:pt x="132873" y="120023"/>
                </a:cubicBezTo>
                <a:lnTo>
                  <a:pt x="180023" y="120023"/>
                </a:lnTo>
                <a:lnTo>
                  <a:pt x="180023" y="85733"/>
                </a:lnTo>
                <a:lnTo>
                  <a:pt x="132873" y="85733"/>
                </a:lnTo>
                <a:cubicBezTo>
                  <a:pt x="125746" y="85733"/>
                  <a:pt x="120014" y="80000"/>
                  <a:pt x="120014" y="72876"/>
                </a:cubicBezTo>
                <a:lnTo>
                  <a:pt x="120014" y="257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Frequently Asked Questions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938194" y="1739194"/>
            <a:ext cx="300038" cy="320040"/>
          </a:xfrm>
          <a:custGeom>
            <a:avLst/>
            <a:gdLst/>
            <a:ahLst/>
            <a:cxnLst/>
            <a:rect l="l" t="t" r="r" b="b"/>
            <a:pathLst>
              <a:path w="300038" h="320040">
                <a:moveTo>
                  <a:pt x="150019" y="30004"/>
                </a:moveTo>
                <a:lnTo>
                  <a:pt x="260034" y="30004"/>
                </a:lnTo>
                <a:cubicBezTo>
                  <a:pt x="265533" y="30004"/>
                  <a:pt x="270034" y="34504"/>
                  <a:pt x="270034" y="40005"/>
                </a:cubicBezTo>
                <a:lnTo>
                  <a:pt x="270034" y="280035"/>
                </a:lnTo>
                <a:cubicBezTo>
                  <a:pt x="270034" y="285536"/>
                  <a:pt x="265533" y="290036"/>
                  <a:pt x="260034" y="290036"/>
                </a:cubicBezTo>
                <a:lnTo>
                  <a:pt x="150019" y="290036"/>
                </a:lnTo>
                <a:lnTo>
                  <a:pt x="150019" y="30004"/>
                </a:lnTo>
                <a:moveTo>
                  <a:pt x="120015" y="30004"/>
                </a:moveTo>
                <a:lnTo>
                  <a:pt x="120015" y="290036"/>
                </a:lnTo>
                <a:lnTo>
                  <a:pt x="80011" y="290036"/>
                </a:lnTo>
                <a:cubicBezTo>
                  <a:pt x="74511" y="290036"/>
                  <a:pt x="70011" y="285536"/>
                  <a:pt x="70011" y="280035"/>
                </a:cubicBezTo>
                <a:lnTo>
                  <a:pt x="70011" y="260033"/>
                </a:lnTo>
                <a:lnTo>
                  <a:pt x="85013" y="260033"/>
                </a:lnTo>
                <a:cubicBezTo>
                  <a:pt x="93327" y="260033"/>
                  <a:pt x="100015" y="253344"/>
                  <a:pt x="100015" y="245032"/>
                </a:cubicBezTo>
                <a:cubicBezTo>
                  <a:pt x="100015" y="236718"/>
                  <a:pt x="93327" y="230032"/>
                  <a:pt x="85013" y="230032"/>
                </a:cubicBezTo>
                <a:lnTo>
                  <a:pt x="70011" y="230032"/>
                </a:lnTo>
                <a:lnTo>
                  <a:pt x="70011" y="175027"/>
                </a:lnTo>
                <a:lnTo>
                  <a:pt x="85013" y="175027"/>
                </a:lnTo>
                <a:cubicBezTo>
                  <a:pt x="93327" y="175027"/>
                  <a:pt x="100015" y="168338"/>
                  <a:pt x="100015" y="160026"/>
                </a:cubicBezTo>
                <a:cubicBezTo>
                  <a:pt x="100015" y="151712"/>
                  <a:pt x="93327" y="145026"/>
                  <a:pt x="85013" y="145026"/>
                </a:cubicBezTo>
                <a:lnTo>
                  <a:pt x="70011" y="145026"/>
                </a:lnTo>
                <a:lnTo>
                  <a:pt x="70011" y="90021"/>
                </a:lnTo>
                <a:lnTo>
                  <a:pt x="85013" y="90021"/>
                </a:lnTo>
                <a:cubicBezTo>
                  <a:pt x="93327" y="90021"/>
                  <a:pt x="100015" y="83332"/>
                  <a:pt x="100015" y="75021"/>
                </a:cubicBezTo>
                <a:cubicBezTo>
                  <a:pt x="100015" y="66706"/>
                  <a:pt x="93327" y="60020"/>
                  <a:pt x="85013" y="60020"/>
                </a:cubicBezTo>
                <a:lnTo>
                  <a:pt x="70011" y="60020"/>
                </a:lnTo>
                <a:lnTo>
                  <a:pt x="70011" y="40018"/>
                </a:lnTo>
                <a:cubicBezTo>
                  <a:pt x="70011" y="34517"/>
                  <a:pt x="74511" y="30017"/>
                  <a:pt x="80011" y="30017"/>
                </a:cubicBezTo>
                <a:lnTo>
                  <a:pt x="120015" y="30004"/>
                </a:lnTo>
                <a:moveTo>
                  <a:pt x="40004" y="260033"/>
                </a:moveTo>
                <a:lnTo>
                  <a:pt x="40004" y="280035"/>
                </a:lnTo>
                <a:cubicBezTo>
                  <a:pt x="40004" y="302102"/>
                  <a:pt x="57943" y="320040"/>
                  <a:pt x="80008" y="320040"/>
                </a:cubicBezTo>
                <a:lnTo>
                  <a:pt x="260031" y="320040"/>
                </a:lnTo>
                <a:cubicBezTo>
                  <a:pt x="282095" y="320040"/>
                  <a:pt x="300035" y="302102"/>
                  <a:pt x="300035" y="280035"/>
                </a:cubicBezTo>
                <a:lnTo>
                  <a:pt x="300035" y="40005"/>
                </a:lnTo>
                <a:cubicBezTo>
                  <a:pt x="300035" y="17938"/>
                  <a:pt x="282095" y="0"/>
                  <a:pt x="260031" y="0"/>
                </a:cubicBezTo>
                <a:lnTo>
                  <a:pt x="80008" y="0"/>
                </a:lnTo>
                <a:cubicBezTo>
                  <a:pt x="57943" y="0"/>
                  <a:pt x="40004" y="17938"/>
                  <a:pt x="40004" y="40005"/>
                </a:cubicBezTo>
                <a:lnTo>
                  <a:pt x="40004" y="60008"/>
                </a:lnTo>
                <a:lnTo>
                  <a:pt x="15002" y="60008"/>
                </a:lnTo>
                <a:cubicBezTo>
                  <a:pt x="6688" y="60008"/>
                  <a:pt x="0" y="66696"/>
                  <a:pt x="0" y="75011"/>
                </a:cubicBezTo>
                <a:cubicBezTo>
                  <a:pt x="0" y="83326"/>
                  <a:pt x="6688" y="90014"/>
                  <a:pt x="15002" y="90014"/>
                </a:cubicBezTo>
                <a:lnTo>
                  <a:pt x="40004" y="90014"/>
                </a:lnTo>
                <a:lnTo>
                  <a:pt x="40004" y="145023"/>
                </a:lnTo>
                <a:lnTo>
                  <a:pt x="15002" y="145023"/>
                </a:lnTo>
                <a:cubicBezTo>
                  <a:pt x="6688" y="145023"/>
                  <a:pt x="0" y="151712"/>
                  <a:pt x="0" y="160026"/>
                </a:cubicBezTo>
                <a:cubicBezTo>
                  <a:pt x="0" y="168341"/>
                  <a:pt x="6688" y="175030"/>
                  <a:pt x="15002" y="175030"/>
                </a:cubicBezTo>
                <a:lnTo>
                  <a:pt x="40004" y="175030"/>
                </a:lnTo>
                <a:lnTo>
                  <a:pt x="40004" y="230038"/>
                </a:lnTo>
                <a:lnTo>
                  <a:pt x="15002" y="230038"/>
                </a:lnTo>
                <a:cubicBezTo>
                  <a:pt x="6688" y="230038"/>
                  <a:pt x="0" y="236727"/>
                  <a:pt x="0" y="245042"/>
                </a:cubicBezTo>
                <a:cubicBezTo>
                  <a:pt x="0" y="253357"/>
                  <a:pt x="6688" y="260045"/>
                  <a:pt x="15002" y="260045"/>
                </a:cubicBezTo>
                <a:lnTo>
                  <a:pt x="40004" y="26003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74396" y="1774754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44450" y="31115"/>
                </a:moveTo>
                <a:cubicBezTo>
                  <a:pt x="44450" y="28671"/>
                  <a:pt x="46451" y="26669"/>
                  <a:pt x="48896" y="26669"/>
                </a:cubicBezTo>
                <a:lnTo>
                  <a:pt x="271144" y="26669"/>
                </a:lnTo>
                <a:cubicBezTo>
                  <a:pt x="273589" y="26669"/>
                  <a:pt x="275589" y="28671"/>
                  <a:pt x="275589" y="31115"/>
                </a:cubicBezTo>
                <a:lnTo>
                  <a:pt x="275589" y="204470"/>
                </a:lnTo>
                <a:lnTo>
                  <a:pt x="302258" y="204470"/>
                </a:lnTo>
                <a:lnTo>
                  <a:pt x="302258" y="31115"/>
                </a:lnTo>
                <a:cubicBezTo>
                  <a:pt x="302258" y="13947"/>
                  <a:pt x="288311" y="0"/>
                  <a:pt x="271144" y="0"/>
                </a:cubicBezTo>
                <a:lnTo>
                  <a:pt x="48896" y="0"/>
                </a:lnTo>
                <a:cubicBezTo>
                  <a:pt x="31725" y="0"/>
                  <a:pt x="17781" y="13947"/>
                  <a:pt x="17781" y="31115"/>
                </a:cubicBezTo>
                <a:lnTo>
                  <a:pt x="17781" y="204470"/>
                </a:lnTo>
                <a:lnTo>
                  <a:pt x="44450" y="204470"/>
                </a:lnTo>
                <a:lnTo>
                  <a:pt x="44450" y="31115"/>
                </a:lnTo>
                <a:moveTo>
                  <a:pt x="124460" y="208916"/>
                </a:moveTo>
                <a:lnTo>
                  <a:pt x="124460" y="222251"/>
                </a:lnTo>
                <a:lnTo>
                  <a:pt x="13336" y="222251"/>
                </a:lnTo>
                <a:cubicBezTo>
                  <a:pt x="5946" y="222251"/>
                  <a:pt x="0" y="228195"/>
                  <a:pt x="0" y="235585"/>
                </a:cubicBezTo>
                <a:cubicBezTo>
                  <a:pt x="0" y="242976"/>
                  <a:pt x="5946" y="248920"/>
                  <a:pt x="13336" y="248920"/>
                </a:cubicBezTo>
                <a:lnTo>
                  <a:pt x="124460" y="248920"/>
                </a:lnTo>
                <a:lnTo>
                  <a:pt x="137796" y="248920"/>
                </a:lnTo>
                <a:lnTo>
                  <a:pt x="217806" y="248920"/>
                </a:lnTo>
                <a:lnTo>
                  <a:pt x="231142" y="248920"/>
                </a:lnTo>
                <a:lnTo>
                  <a:pt x="306707" y="248920"/>
                </a:lnTo>
                <a:cubicBezTo>
                  <a:pt x="314097" y="248920"/>
                  <a:pt x="320043" y="242976"/>
                  <a:pt x="320043" y="235585"/>
                </a:cubicBezTo>
                <a:cubicBezTo>
                  <a:pt x="320043" y="228195"/>
                  <a:pt x="314097" y="222251"/>
                  <a:pt x="306707" y="222251"/>
                </a:cubicBezTo>
                <a:lnTo>
                  <a:pt x="231142" y="222251"/>
                </a:lnTo>
                <a:lnTo>
                  <a:pt x="231142" y="208916"/>
                </a:lnTo>
                <a:cubicBezTo>
                  <a:pt x="231142" y="191748"/>
                  <a:pt x="217195" y="177801"/>
                  <a:pt x="200028" y="177801"/>
                </a:cubicBezTo>
                <a:lnTo>
                  <a:pt x="155578" y="177801"/>
                </a:lnTo>
                <a:cubicBezTo>
                  <a:pt x="138408" y="177801"/>
                  <a:pt x="124464" y="191748"/>
                  <a:pt x="124464" y="208916"/>
                </a:cubicBezTo>
                <a:lnTo>
                  <a:pt x="124460" y="208916"/>
                </a:lnTo>
                <a:moveTo>
                  <a:pt x="204470" y="208916"/>
                </a:moveTo>
                <a:lnTo>
                  <a:pt x="204470" y="222251"/>
                </a:lnTo>
                <a:lnTo>
                  <a:pt x="151129" y="222251"/>
                </a:lnTo>
                <a:lnTo>
                  <a:pt x="151129" y="208916"/>
                </a:lnTo>
                <a:cubicBezTo>
                  <a:pt x="151129" y="206472"/>
                  <a:pt x="153130" y="204470"/>
                  <a:pt x="155575" y="204470"/>
                </a:cubicBezTo>
                <a:lnTo>
                  <a:pt x="200025" y="204470"/>
                </a:lnTo>
                <a:cubicBezTo>
                  <a:pt x="202470" y="204470"/>
                  <a:pt x="204470" y="206472"/>
                  <a:pt x="204470" y="208916"/>
                </a:cubicBezTo>
                <a:lnTo>
                  <a:pt x="204470" y="20891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40602" y="1739194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0" y="55008"/>
                </a:moveTo>
                <a:cubicBezTo>
                  <a:pt x="0" y="24630"/>
                  <a:pt x="24629" y="3"/>
                  <a:pt x="55007" y="3"/>
                </a:cubicBezTo>
                <a:lnTo>
                  <a:pt x="245031" y="3"/>
                </a:lnTo>
                <a:cubicBezTo>
                  <a:pt x="264345" y="3"/>
                  <a:pt x="280035" y="15692"/>
                  <a:pt x="280035" y="35009"/>
                </a:cubicBezTo>
                <a:lnTo>
                  <a:pt x="280035" y="215032"/>
                </a:lnTo>
                <a:cubicBezTo>
                  <a:pt x="280035" y="228969"/>
                  <a:pt x="271847" y="241035"/>
                  <a:pt x="260032" y="246661"/>
                </a:cubicBezTo>
                <a:lnTo>
                  <a:pt x="260032" y="290043"/>
                </a:lnTo>
                <a:lnTo>
                  <a:pt x="265034" y="290043"/>
                </a:lnTo>
                <a:cubicBezTo>
                  <a:pt x="273348" y="290043"/>
                  <a:pt x="280035" y="296732"/>
                  <a:pt x="280035" y="305046"/>
                </a:cubicBezTo>
                <a:cubicBezTo>
                  <a:pt x="280035" y="313361"/>
                  <a:pt x="273348" y="320050"/>
                  <a:pt x="265034" y="320050"/>
                </a:cubicBezTo>
                <a:lnTo>
                  <a:pt x="50006" y="320050"/>
                </a:lnTo>
                <a:cubicBezTo>
                  <a:pt x="22378" y="320050"/>
                  <a:pt x="0" y="297673"/>
                  <a:pt x="0" y="270043"/>
                </a:cubicBezTo>
                <a:cubicBezTo>
                  <a:pt x="0" y="268357"/>
                  <a:pt x="62" y="266667"/>
                  <a:pt x="249" y="265044"/>
                </a:cubicBezTo>
                <a:lnTo>
                  <a:pt x="0" y="265044"/>
                </a:lnTo>
                <a:lnTo>
                  <a:pt x="0" y="55008"/>
                </a:lnTo>
                <a:moveTo>
                  <a:pt x="50006" y="250031"/>
                </a:moveTo>
                <a:cubicBezTo>
                  <a:pt x="38942" y="250031"/>
                  <a:pt x="30003" y="258970"/>
                  <a:pt x="30003" y="270034"/>
                </a:cubicBezTo>
                <a:cubicBezTo>
                  <a:pt x="30003" y="281098"/>
                  <a:pt x="38942" y="290036"/>
                  <a:pt x="50006" y="290036"/>
                </a:cubicBezTo>
                <a:lnTo>
                  <a:pt x="230029" y="290036"/>
                </a:lnTo>
                <a:lnTo>
                  <a:pt x="230029" y="250031"/>
                </a:lnTo>
                <a:lnTo>
                  <a:pt x="50006" y="250031"/>
                </a:lnTo>
                <a:moveTo>
                  <a:pt x="30003" y="224217"/>
                </a:moveTo>
                <a:cubicBezTo>
                  <a:pt x="36127" y="221528"/>
                  <a:pt x="42879" y="220027"/>
                  <a:pt x="50006" y="220027"/>
                </a:cubicBezTo>
                <a:lnTo>
                  <a:pt x="245031" y="220027"/>
                </a:lnTo>
                <a:cubicBezTo>
                  <a:pt x="247781" y="220027"/>
                  <a:pt x="250032" y="217778"/>
                  <a:pt x="250032" y="215028"/>
                </a:cubicBezTo>
                <a:lnTo>
                  <a:pt x="250032" y="35006"/>
                </a:lnTo>
                <a:cubicBezTo>
                  <a:pt x="250032" y="32257"/>
                  <a:pt x="247780" y="30007"/>
                  <a:pt x="245031" y="30007"/>
                </a:cubicBezTo>
                <a:lnTo>
                  <a:pt x="55007" y="30007"/>
                </a:lnTo>
                <a:cubicBezTo>
                  <a:pt x="41193" y="30007"/>
                  <a:pt x="30003" y="41196"/>
                  <a:pt x="30003" y="55012"/>
                </a:cubicBezTo>
                <a:lnTo>
                  <a:pt x="30003" y="224217"/>
                </a:lnTo>
                <a:moveTo>
                  <a:pt x="95013" y="70009"/>
                </a:moveTo>
                <a:lnTo>
                  <a:pt x="205028" y="70009"/>
                </a:lnTo>
                <a:cubicBezTo>
                  <a:pt x="213342" y="70009"/>
                  <a:pt x="220029" y="76698"/>
                  <a:pt x="220029" y="85012"/>
                </a:cubicBezTo>
                <a:cubicBezTo>
                  <a:pt x="220029" y="93327"/>
                  <a:pt x="213342" y="100016"/>
                  <a:pt x="205028" y="100016"/>
                </a:cubicBezTo>
                <a:lnTo>
                  <a:pt x="95013" y="100016"/>
                </a:lnTo>
                <a:cubicBezTo>
                  <a:pt x="86699" y="100016"/>
                  <a:pt x="80012" y="93327"/>
                  <a:pt x="80012" y="85015"/>
                </a:cubicBezTo>
                <a:cubicBezTo>
                  <a:pt x="80012" y="76701"/>
                  <a:pt x="86699" y="70015"/>
                  <a:pt x="95013" y="70015"/>
                </a:cubicBezTo>
                <a:lnTo>
                  <a:pt x="95013" y="70009"/>
                </a:lnTo>
                <a:moveTo>
                  <a:pt x="95013" y="120015"/>
                </a:moveTo>
                <a:lnTo>
                  <a:pt x="205028" y="120015"/>
                </a:lnTo>
                <a:cubicBezTo>
                  <a:pt x="213342" y="120015"/>
                  <a:pt x="220029" y="126704"/>
                  <a:pt x="220029" y="135018"/>
                </a:cubicBezTo>
                <a:cubicBezTo>
                  <a:pt x="220029" y="143333"/>
                  <a:pt x="213342" y="150022"/>
                  <a:pt x="205028" y="150022"/>
                </a:cubicBezTo>
                <a:lnTo>
                  <a:pt x="95013" y="150022"/>
                </a:lnTo>
                <a:cubicBezTo>
                  <a:pt x="86699" y="150022"/>
                  <a:pt x="80012" y="143333"/>
                  <a:pt x="80012" y="135022"/>
                </a:cubicBezTo>
                <a:cubicBezTo>
                  <a:pt x="80012" y="126707"/>
                  <a:pt x="86699" y="120021"/>
                  <a:pt x="95013" y="120021"/>
                </a:cubicBezTo>
                <a:lnTo>
                  <a:pt x="95013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706807" y="1739194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175023" y="40005"/>
                </a:moveTo>
                <a:lnTo>
                  <a:pt x="200027" y="40005"/>
                </a:lnTo>
                <a:cubicBezTo>
                  <a:pt x="222093" y="40005"/>
                  <a:pt x="240032" y="57943"/>
                  <a:pt x="240032" y="80010"/>
                </a:cubicBezTo>
                <a:lnTo>
                  <a:pt x="240032" y="280035"/>
                </a:lnTo>
                <a:cubicBezTo>
                  <a:pt x="240032" y="302102"/>
                  <a:pt x="222092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80010"/>
                </a:lnTo>
                <a:cubicBezTo>
                  <a:pt x="0" y="57943"/>
                  <a:pt x="17940" y="40005"/>
                  <a:pt x="40006" y="40005"/>
                </a:cubicBezTo>
                <a:lnTo>
                  <a:pt x="65010" y="40005"/>
                </a:lnTo>
                <a:lnTo>
                  <a:pt x="71010" y="40005"/>
                </a:lnTo>
                <a:cubicBezTo>
                  <a:pt x="75636" y="17189"/>
                  <a:pt x="95827" y="0"/>
                  <a:pt x="120017" y="0"/>
                </a:cubicBezTo>
                <a:cubicBezTo>
                  <a:pt x="144208" y="0"/>
                  <a:pt x="164399" y="17189"/>
                  <a:pt x="169024" y="40005"/>
                </a:cubicBezTo>
                <a:lnTo>
                  <a:pt x="175023" y="40005"/>
                </a:lnTo>
                <a:moveTo>
                  <a:pt x="40006" y="70009"/>
                </a:moveTo>
                <a:cubicBezTo>
                  <a:pt x="34504" y="70009"/>
                  <a:pt x="30004" y="74509"/>
                  <a:pt x="30004" y="80010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200027" y="290036"/>
                </a:lnTo>
                <a:cubicBezTo>
                  <a:pt x="205528" y="290036"/>
                  <a:pt x="210029" y="285536"/>
                  <a:pt x="210029" y="280035"/>
                </a:cubicBezTo>
                <a:lnTo>
                  <a:pt x="210029" y="80010"/>
                </a:lnTo>
                <a:cubicBezTo>
                  <a:pt x="210029" y="74509"/>
                  <a:pt x="205528" y="70009"/>
                  <a:pt x="200027" y="70009"/>
                </a:cubicBezTo>
                <a:lnTo>
                  <a:pt x="190025" y="70009"/>
                </a:lnTo>
                <a:lnTo>
                  <a:pt x="190025" y="85012"/>
                </a:lnTo>
                <a:cubicBezTo>
                  <a:pt x="190025" y="93327"/>
                  <a:pt x="183337" y="100016"/>
                  <a:pt x="175023" y="100016"/>
                </a:cubicBezTo>
                <a:lnTo>
                  <a:pt x="120015" y="100016"/>
                </a:lnTo>
                <a:lnTo>
                  <a:pt x="65007" y="100016"/>
                </a:lnTo>
                <a:cubicBezTo>
                  <a:pt x="56693" y="100016"/>
                  <a:pt x="50005" y="93327"/>
                  <a:pt x="50005" y="85015"/>
                </a:cubicBezTo>
                <a:lnTo>
                  <a:pt x="50005" y="70015"/>
                </a:lnTo>
                <a:lnTo>
                  <a:pt x="40006" y="70009"/>
                </a:lnTo>
                <a:moveTo>
                  <a:pt x="120015" y="65010"/>
                </a:moveTo>
                <a:cubicBezTo>
                  <a:pt x="128301" y="65010"/>
                  <a:pt x="135017" y="58292"/>
                  <a:pt x="135017" y="50009"/>
                </a:cubicBezTo>
                <a:cubicBezTo>
                  <a:pt x="135017" y="41724"/>
                  <a:pt x="128301" y="35009"/>
                  <a:pt x="120015" y="35009"/>
                </a:cubicBezTo>
                <a:cubicBezTo>
                  <a:pt x="111729" y="35009"/>
                  <a:pt x="105013" y="41727"/>
                  <a:pt x="105013" y="50013"/>
                </a:cubicBezTo>
                <a:cubicBezTo>
                  <a:pt x="105013" y="58299"/>
                  <a:pt x="111729" y="65016"/>
                  <a:pt x="120015" y="65016"/>
                </a:cubicBezTo>
                <a:lnTo>
                  <a:pt x="120015" y="650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2227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word cards to demonstrate the correct word order.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children practice creating sentences with the correct word order.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92227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Word Order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8473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additional support by using visual aids like pictures and word cards.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demonstrate the concept and makes it easier for children to grasp.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168473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Struggling Learners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14676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Pictures and word cards can be used to teach vocabulary, grammar, and comprehension.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versatile tools for enhancing various language skills.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414676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Expanding Language Skills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60879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Observe a child's ability to create sentences with correct word order, vocabulary, and punctuation.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provides insight into their progress and areas needing improvement.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0879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Assessing Progress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2310" y="1771181"/>
            <a:ext cx="320040" cy="256065"/>
          </a:xfrm>
          <a:custGeom>
            <a:avLst/>
            <a:gdLst/>
            <a:ahLst/>
            <a:cxnLst/>
            <a:rect l="l" t="t" r="r" b="b"/>
            <a:pathLst>
              <a:path w="320040" h="256065">
                <a:moveTo>
                  <a:pt x="122364" y="24500"/>
                </a:moveTo>
                <a:cubicBezTo>
                  <a:pt x="124214" y="23450"/>
                  <a:pt x="126566" y="24050"/>
                  <a:pt x="127616" y="25901"/>
                </a:cubicBezTo>
                <a:lnTo>
                  <a:pt x="211127" y="170570"/>
                </a:lnTo>
                <a:cubicBezTo>
                  <a:pt x="212177" y="172422"/>
                  <a:pt x="211578" y="174770"/>
                  <a:pt x="209725" y="175822"/>
                </a:cubicBezTo>
                <a:lnTo>
                  <a:pt x="113262" y="231529"/>
                </a:lnTo>
                <a:cubicBezTo>
                  <a:pt x="111412" y="232579"/>
                  <a:pt x="109060" y="231980"/>
                  <a:pt x="108010" y="230128"/>
                </a:cubicBezTo>
                <a:lnTo>
                  <a:pt x="24499" y="85459"/>
                </a:lnTo>
                <a:cubicBezTo>
                  <a:pt x="23449" y="83608"/>
                  <a:pt x="24048" y="81260"/>
                  <a:pt x="25901" y="80207"/>
                </a:cubicBezTo>
                <a:lnTo>
                  <a:pt x="122364" y="24500"/>
                </a:lnTo>
                <a:moveTo>
                  <a:pt x="13899" y="59405"/>
                </a:moveTo>
                <a:cubicBezTo>
                  <a:pt x="598" y="67104"/>
                  <a:pt x="-3952" y="84107"/>
                  <a:pt x="3748" y="97458"/>
                </a:cubicBezTo>
                <a:lnTo>
                  <a:pt x="87259" y="242128"/>
                </a:lnTo>
                <a:cubicBezTo>
                  <a:pt x="94959" y="255430"/>
                  <a:pt x="111963" y="260029"/>
                  <a:pt x="125315" y="252329"/>
                </a:cubicBezTo>
                <a:lnTo>
                  <a:pt x="221727" y="196622"/>
                </a:lnTo>
                <a:cubicBezTo>
                  <a:pt x="235028" y="188922"/>
                  <a:pt x="239630" y="171920"/>
                  <a:pt x="231930" y="158568"/>
                </a:cubicBezTo>
                <a:lnTo>
                  <a:pt x="148419" y="13899"/>
                </a:lnTo>
                <a:cubicBezTo>
                  <a:pt x="140718" y="597"/>
                  <a:pt x="123667" y="-3954"/>
                  <a:pt x="110363" y="3749"/>
                </a:cubicBezTo>
                <a:lnTo>
                  <a:pt x="13899" y="59405"/>
                </a:lnTo>
                <a:moveTo>
                  <a:pt x="162068" y="249531"/>
                </a:moveTo>
                <a:cubicBezTo>
                  <a:pt x="166920" y="253582"/>
                  <a:pt x="173170" y="256032"/>
                  <a:pt x="180019" y="256032"/>
                </a:cubicBezTo>
                <a:lnTo>
                  <a:pt x="292033" y="256032"/>
                </a:lnTo>
                <a:cubicBezTo>
                  <a:pt x="307485" y="256032"/>
                  <a:pt x="320037" y="243480"/>
                  <a:pt x="320037" y="228029"/>
                </a:cubicBezTo>
                <a:lnTo>
                  <a:pt x="320037" y="60006"/>
                </a:lnTo>
                <a:cubicBezTo>
                  <a:pt x="320037" y="44555"/>
                  <a:pt x="307485" y="32003"/>
                  <a:pt x="292033" y="32003"/>
                </a:cubicBezTo>
                <a:lnTo>
                  <a:pt x="180019" y="32003"/>
                </a:lnTo>
                <a:cubicBezTo>
                  <a:pt x="179120" y="32003"/>
                  <a:pt x="178269" y="32054"/>
                  <a:pt x="177369" y="32103"/>
                </a:cubicBezTo>
                <a:lnTo>
                  <a:pt x="245778" y="150569"/>
                </a:lnTo>
                <a:cubicBezTo>
                  <a:pt x="257879" y="171523"/>
                  <a:pt x="250678" y="198376"/>
                  <a:pt x="229725" y="210478"/>
                </a:cubicBezTo>
                <a:lnTo>
                  <a:pt x="162068" y="249531"/>
                </a:lnTo>
                <a:moveTo>
                  <a:pt x="291035" y="93810"/>
                </a:moveTo>
                <a:lnTo>
                  <a:pt x="266933" y="118763"/>
                </a:lnTo>
                <a:cubicBezTo>
                  <a:pt x="265332" y="120364"/>
                  <a:pt x="262682" y="120364"/>
                  <a:pt x="261181" y="118763"/>
                </a:cubicBezTo>
                <a:lnTo>
                  <a:pt x="236977" y="93810"/>
                </a:lnTo>
                <a:cubicBezTo>
                  <a:pt x="229974" y="86558"/>
                  <a:pt x="230374" y="74556"/>
                  <a:pt x="238228" y="67855"/>
                </a:cubicBezTo>
                <a:cubicBezTo>
                  <a:pt x="244978" y="62004"/>
                  <a:pt x="255331" y="63105"/>
                  <a:pt x="261581" y="69455"/>
                </a:cubicBezTo>
                <a:lnTo>
                  <a:pt x="264081" y="72057"/>
                </a:lnTo>
                <a:lnTo>
                  <a:pt x="266430" y="69455"/>
                </a:lnTo>
                <a:cubicBezTo>
                  <a:pt x="272680" y="63105"/>
                  <a:pt x="282931" y="61955"/>
                  <a:pt x="289883" y="67855"/>
                </a:cubicBezTo>
                <a:cubicBezTo>
                  <a:pt x="297634" y="74605"/>
                  <a:pt x="297983" y="86606"/>
                  <a:pt x="290984" y="93810"/>
                </a:cubicBezTo>
                <a:lnTo>
                  <a:pt x="291035" y="93810"/>
                </a:lnTo>
                <a:moveTo>
                  <a:pt x="85707" y="87160"/>
                </a:moveTo>
                <a:lnTo>
                  <a:pt x="82106" y="100611"/>
                </a:lnTo>
                <a:lnTo>
                  <a:pt x="71903" y="138665"/>
                </a:lnTo>
                <a:cubicBezTo>
                  <a:pt x="68402" y="151668"/>
                  <a:pt x="76154" y="165019"/>
                  <a:pt x="89106" y="168519"/>
                </a:cubicBezTo>
                <a:cubicBezTo>
                  <a:pt x="102058" y="172020"/>
                  <a:pt x="115458" y="164269"/>
                  <a:pt x="118959" y="151317"/>
                </a:cubicBezTo>
                <a:lnTo>
                  <a:pt x="120159" y="146915"/>
                </a:lnTo>
                <a:cubicBezTo>
                  <a:pt x="120210" y="146715"/>
                  <a:pt x="120258" y="146516"/>
                  <a:pt x="120309" y="146364"/>
                </a:cubicBezTo>
                <a:lnTo>
                  <a:pt x="129162" y="161716"/>
                </a:lnTo>
                <a:lnTo>
                  <a:pt x="123110" y="165216"/>
                </a:lnTo>
                <a:cubicBezTo>
                  <a:pt x="119759" y="167116"/>
                  <a:pt x="118658" y="171418"/>
                  <a:pt x="120559" y="174716"/>
                </a:cubicBezTo>
                <a:cubicBezTo>
                  <a:pt x="122460" y="178017"/>
                  <a:pt x="126761" y="179167"/>
                  <a:pt x="130061" y="177267"/>
                </a:cubicBezTo>
                <a:lnTo>
                  <a:pt x="154163" y="163365"/>
                </a:lnTo>
                <a:cubicBezTo>
                  <a:pt x="157514" y="161465"/>
                  <a:pt x="158615" y="157163"/>
                  <a:pt x="156714" y="153865"/>
                </a:cubicBezTo>
                <a:cubicBezTo>
                  <a:pt x="154813" y="150564"/>
                  <a:pt x="150512" y="149414"/>
                  <a:pt x="147212" y="151314"/>
                </a:cubicBezTo>
                <a:lnTo>
                  <a:pt x="141160" y="154815"/>
                </a:lnTo>
                <a:lnTo>
                  <a:pt x="132308" y="139464"/>
                </a:lnTo>
                <a:cubicBezTo>
                  <a:pt x="132509" y="139515"/>
                  <a:pt x="132708" y="139563"/>
                  <a:pt x="132858" y="139615"/>
                </a:cubicBezTo>
                <a:lnTo>
                  <a:pt x="137259" y="140816"/>
                </a:lnTo>
                <a:cubicBezTo>
                  <a:pt x="150262" y="144316"/>
                  <a:pt x="163611" y="136565"/>
                  <a:pt x="167112" y="123613"/>
                </a:cubicBezTo>
                <a:cubicBezTo>
                  <a:pt x="170613" y="110661"/>
                  <a:pt x="162862" y="97259"/>
                  <a:pt x="149910" y="93758"/>
                </a:cubicBezTo>
                <a:lnTo>
                  <a:pt x="111854" y="83557"/>
                </a:lnTo>
                <a:lnTo>
                  <a:pt x="98502" y="79805"/>
                </a:lnTo>
                <a:cubicBezTo>
                  <a:pt x="92952" y="78305"/>
                  <a:pt x="87201" y="81606"/>
                  <a:pt x="85700" y="87206"/>
                </a:cubicBezTo>
                <a:lnTo>
                  <a:pt x="85707" y="8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8580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with simple vocabulary and gradually increase the difficulty level.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beginners build confidence and understanding.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8580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Pictures and Word Cards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new sentences by combining different words and pictures, demonstrating an ability to think creatively and generate new ideas.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innovation and deeper understanding of language.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Synthesis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knowledge of vocabulary and sentence structures to create simple sentences using pictures and word cards.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practical usage of learned concepts in a creative way.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73" y="163140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Demonstrate an understanding of basic sentence structures by combining two or more words to convey meaning.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helps in forming coherent and meaningful expressions.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89020" y="162804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and name basic vocabulary words related to everyday objects and actions.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forms the foundation for understanding and communication.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Knowledge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03910" y="162489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357365" y="2971645"/>
            <a:ext cx="1920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card with a word written on it, used to build sentences and create stories.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cards are tools for learning and creativity.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57365" y="2368197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Card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357365" y="1800106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155184" y="2971645"/>
            <a:ext cx="1920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group of words that express a complete thought, such as 'I see a cat' or 'The dog is big.'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Sentences are essential for clear communication.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155184" y="2368197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166614" y="1759466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953002" y="2971645"/>
            <a:ext cx="1920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word that describes a noun, such as 'happy,' 'big,' or 'red.'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Adjectives add detail and specificity to nouns.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53002" y="2368197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Adjective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953003" y="1782384"/>
            <a:ext cx="365760" cy="319925"/>
          </a:xfrm>
          <a:custGeom>
            <a:avLst/>
            <a:gdLst/>
            <a:ahLst/>
            <a:cxnLst/>
            <a:rect l="l" t="t" r="r" b="b"/>
            <a:pathLst>
              <a:path w="365760" h="319925">
                <a:moveTo>
                  <a:pt x="246413" y="5080"/>
                </a:moveTo>
                <a:cubicBezTo>
                  <a:pt x="239770" y="-1635"/>
                  <a:pt x="228915" y="-1705"/>
                  <a:pt x="222199" y="4937"/>
                </a:cubicBezTo>
                <a:cubicBezTo>
                  <a:pt x="215484" y="11578"/>
                  <a:pt x="215414" y="22436"/>
                  <a:pt x="222057" y="29148"/>
                </a:cubicBezTo>
                <a:lnTo>
                  <a:pt x="313266" y="121498"/>
                </a:lnTo>
                <a:cubicBezTo>
                  <a:pt x="337479" y="145998"/>
                  <a:pt x="337479" y="185352"/>
                  <a:pt x="313266" y="209848"/>
                </a:cubicBezTo>
                <a:lnTo>
                  <a:pt x="233344" y="290770"/>
                </a:lnTo>
                <a:cubicBezTo>
                  <a:pt x="226702" y="297485"/>
                  <a:pt x="226771" y="308340"/>
                  <a:pt x="233487" y="314982"/>
                </a:cubicBezTo>
                <a:cubicBezTo>
                  <a:pt x="240202" y="321623"/>
                  <a:pt x="251058" y="321553"/>
                  <a:pt x="257700" y="314838"/>
                </a:cubicBezTo>
                <a:lnTo>
                  <a:pt x="337695" y="233987"/>
                </a:lnTo>
                <a:cubicBezTo>
                  <a:pt x="375120" y="196133"/>
                  <a:pt x="375120" y="135280"/>
                  <a:pt x="337695" y="97424"/>
                </a:cubicBezTo>
                <a:lnTo>
                  <a:pt x="246413" y="5080"/>
                </a:lnTo>
                <a:moveTo>
                  <a:pt x="173345" y="13366"/>
                </a:moveTo>
                <a:cubicBezTo>
                  <a:pt x="164775" y="4796"/>
                  <a:pt x="153133" y="10"/>
                  <a:pt x="140990" y="10"/>
                </a:cubicBezTo>
                <a:lnTo>
                  <a:pt x="34283" y="10"/>
                </a:lnTo>
                <a:cubicBezTo>
                  <a:pt x="15355" y="10"/>
                  <a:pt x="0" y="15366"/>
                  <a:pt x="0" y="34293"/>
                </a:cubicBezTo>
                <a:lnTo>
                  <a:pt x="0" y="141071"/>
                </a:lnTo>
                <a:cubicBezTo>
                  <a:pt x="0" y="153212"/>
                  <a:pt x="4784" y="164854"/>
                  <a:pt x="13358" y="173425"/>
                </a:cubicBezTo>
                <a:lnTo>
                  <a:pt x="133349" y="293416"/>
                </a:lnTo>
                <a:cubicBezTo>
                  <a:pt x="151205" y="311271"/>
                  <a:pt x="180129" y="311271"/>
                  <a:pt x="197986" y="293416"/>
                </a:cubicBezTo>
                <a:lnTo>
                  <a:pt x="293336" y="198065"/>
                </a:lnTo>
                <a:cubicBezTo>
                  <a:pt x="311192" y="180210"/>
                  <a:pt x="311192" y="151283"/>
                  <a:pt x="293336" y="133428"/>
                </a:cubicBezTo>
                <a:lnTo>
                  <a:pt x="173345" y="13437"/>
                </a:lnTo>
                <a:lnTo>
                  <a:pt x="173345" y="13366"/>
                </a:lnTo>
                <a:moveTo>
                  <a:pt x="34283" y="34293"/>
                </a:moveTo>
                <a:lnTo>
                  <a:pt x="141063" y="34293"/>
                </a:lnTo>
                <a:cubicBezTo>
                  <a:pt x="144062" y="34293"/>
                  <a:pt x="146992" y="35508"/>
                  <a:pt x="149135" y="37649"/>
                </a:cubicBezTo>
                <a:lnTo>
                  <a:pt x="269126" y="157640"/>
                </a:lnTo>
                <a:cubicBezTo>
                  <a:pt x="273556" y="162067"/>
                  <a:pt x="273556" y="169352"/>
                  <a:pt x="269126" y="173780"/>
                </a:cubicBezTo>
                <a:lnTo>
                  <a:pt x="173776" y="269130"/>
                </a:lnTo>
                <a:cubicBezTo>
                  <a:pt x="169347" y="273558"/>
                  <a:pt x="162065" y="273558"/>
                  <a:pt x="157635" y="269130"/>
                </a:cubicBezTo>
                <a:lnTo>
                  <a:pt x="37644" y="149139"/>
                </a:lnTo>
                <a:cubicBezTo>
                  <a:pt x="35501" y="146996"/>
                  <a:pt x="34286" y="144068"/>
                  <a:pt x="34286" y="141068"/>
                </a:cubicBezTo>
                <a:lnTo>
                  <a:pt x="34283" y="34293"/>
                </a:lnTo>
                <a:moveTo>
                  <a:pt x="102852" y="80004"/>
                </a:moveTo>
                <a:cubicBezTo>
                  <a:pt x="102852" y="67379"/>
                  <a:pt x="92618" y="57148"/>
                  <a:pt x="79995" y="57148"/>
                </a:cubicBezTo>
                <a:cubicBezTo>
                  <a:pt x="67373" y="57148"/>
                  <a:pt x="57139" y="67379"/>
                  <a:pt x="57139" y="80004"/>
                </a:cubicBezTo>
                <a:cubicBezTo>
                  <a:pt x="57139" y="92628"/>
                  <a:pt x="67373" y="102859"/>
                  <a:pt x="79995" y="102859"/>
                </a:cubicBezTo>
                <a:cubicBezTo>
                  <a:pt x="92618" y="102859"/>
                  <a:pt x="102852" y="92628"/>
                  <a:pt x="102852" y="8000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750821" y="2971645"/>
            <a:ext cx="1920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action or activity, such as 'run,' 'jump,' or 'read.'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Verbs describe what someone or something does.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750821" y="2368197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Verb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762270" y="1759466"/>
            <a:ext cx="342864" cy="365760"/>
          </a:xfrm>
          <a:custGeom>
            <a:avLst/>
            <a:gdLst/>
            <a:ahLst/>
            <a:cxnLst/>
            <a:rect l="l" t="t" r="r" b="b"/>
            <a:pathLst>
              <a:path w="342864" h="365760">
                <a:moveTo>
                  <a:pt x="182843" y="0"/>
                </a:moveTo>
                <a:cubicBezTo>
                  <a:pt x="164770" y="0"/>
                  <a:pt x="149125" y="10501"/>
                  <a:pt x="141696" y="25717"/>
                </a:cubicBezTo>
                <a:cubicBezTo>
                  <a:pt x="136697" y="23859"/>
                  <a:pt x="131338" y="22860"/>
                  <a:pt x="125694" y="22860"/>
                </a:cubicBezTo>
                <a:cubicBezTo>
                  <a:pt x="100476" y="22860"/>
                  <a:pt x="79973" y="43361"/>
                  <a:pt x="79973" y="68580"/>
                </a:cubicBezTo>
                <a:lnTo>
                  <a:pt x="79973" y="186808"/>
                </a:lnTo>
                <a:lnTo>
                  <a:pt x="78043" y="184881"/>
                </a:lnTo>
                <a:cubicBezTo>
                  <a:pt x="60183" y="167021"/>
                  <a:pt x="31252" y="167021"/>
                  <a:pt x="13392" y="184881"/>
                </a:cubicBezTo>
                <a:cubicBezTo>
                  <a:pt x="-4467" y="202741"/>
                  <a:pt x="-4467" y="231672"/>
                  <a:pt x="13392" y="249532"/>
                </a:cubicBezTo>
                <a:lnTo>
                  <a:pt x="76044" y="312183"/>
                </a:lnTo>
                <a:cubicBezTo>
                  <a:pt x="110334" y="346473"/>
                  <a:pt x="156840" y="365760"/>
                  <a:pt x="205345" y="365760"/>
                </a:cubicBezTo>
                <a:lnTo>
                  <a:pt x="211417" y="365760"/>
                </a:lnTo>
                <a:lnTo>
                  <a:pt x="217133" y="365760"/>
                </a:lnTo>
                <a:cubicBezTo>
                  <a:pt x="218206" y="365760"/>
                  <a:pt x="219276" y="365687"/>
                  <a:pt x="220349" y="365475"/>
                </a:cubicBezTo>
                <a:cubicBezTo>
                  <a:pt x="285856" y="361045"/>
                  <a:pt x="338222" y="308753"/>
                  <a:pt x="342580" y="243245"/>
                </a:cubicBezTo>
                <a:cubicBezTo>
                  <a:pt x="342796" y="242173"/>
                  <a:pt x="342864" y="241102"/>
                  <a:pt x="342864" y="240030"/>
                </a:cubicBezTo>
                <a:lnTo>
                  <a:pt x="342864" y="114300"/>
                </a:lnTo>
                <a:cubicBezTo>
                  <a:pt x="342864" y="89081"/>
                  <a:pt x="322361" y="68580"/>
                  <a:pt x="297143" y="68580"/>
                </a:cubicBezTo>
                <a:cubicBezTo>
                  <a:pt x="293214" y="68580"/>
                  <a:pt x="289357" y="69081"/>
                  <a:pt x="285712" y="70010"/>
                </a:cubicBezTo>
                <a:lnTo>
                  <a:pt x="285712" y="68580"/>
                </a:lnTo>
                <a:cubicBezTo>
                  <a:pt x="285712" y="43361"/>
                  <a:pt x="265209" y="22860"/>
                  <a:pt x="239991" y="22860"/>
                </a:cubicBezTo>
                <a:cubicBezTo>
                  <a:pt x="234348" y="22860"/>
                  <a:pt x="228989" y="23859"/>
                  <a:pt x="223990" y="25717"/>
                </a:cubicBezTo>
                <a:cubicBezTo>
                  <a:pt x="216560" y="10501"/>
                  <a:pt x="200915" y="0"/>
                  <a:pt x="182843" y="0"/>
                </a:cubicBezTo>
                <a:lnTo>
                  <a:pt x="182843" y="0"/>
                </a:lnTo>
                <a:moveTo>
                  <a:pt x="171415" y="68653"/>
                </a:moveTo>
                <a:lnTo>
                  <a:pt x="171415" y="68580"/>
                </a:lnTo>
                <a:lnTo>
                  <a:pt x="171415" y="45720"/>
                </a:lnTo>
                <a:cubicBezTo>
                  <a:pt x="171415" y="39433"/>
                  <a:pt x="176558" y="34290"/>
                  <a:pt x="182846" y="34290"/>
                </a:cubicBezTo>
                <a:cubicBezTo>
                  <a:pt x="189134" y="34290"/>
                  <a:pt x="194277" y="39433"/>
                  <a:pt x="194277" y="45720"/>
                </a:cubicBezTo>
                <a:lnTo>
                  <a:pt x="194277" y="68507"/>
                </a:lnTo>
                <a:lnTo>
                  <a:pt x="194277" y="68580"/>
                </a:lnTo>
                <a:lnTo>
                  <a:pt x="194277" y="165737"/>
                </a:lnTo>
                <a:cubicBezTo>
                  <a:pt x="194277" y="175239"/>
                  <a:pt x="201920" y="182884"/>
                  <a:pt x="211424" y="182884"/>
                </a:cubicBezTo>
                <a:cubicBezTo>
                  <a:pt x="220925" y="182884"/>
                  <a:pt x="228570" y="175239"/>
                  <a:pt x="228570" y="165740"/>
                </a:cubicBezTo>
                <a:lnTo>
                  <a:pt x="228570" y="68587"/>
                </a:lnTo>
                <a:cubicBezTo>
                  <a:pt x="228570" y="68587"/>
                  <a:pt x="228570" y="68587"/>
                  <a:pt x="228570" y="68514"/>
                </a:cubicBezTo>
                <a:cubicBezTo>
                  <a:pt x="228570" y="62227"/>
                  <a:pt x="233713" y="57084"/>
                  <a:pt x="240001" y="57084"/>
                </a:cubicBezTo>
                <a:cubicBezTo>
                  <a:pt x="246290" y="57084"/>
                  <a:pt x="251432" y="62227"/>
                  <a:pt x="251432" y="68514"/>
                </a:cubicBezTo>
                <a:lnTo>
                  <a:pt x="251432" y="108448"/>
                </a:lnTo>
                <a:lnTo>
                  <a:pt x="251432" y="108521"/>
                </a:lnTo>
                <a:lnTo>
                  <a:pt x="251432" y="165671"/>
                </a:lnTo>
                <a:cubicBezTo>
                  <a:pt x="251432" y="175173"/>
                  <a:pt x="259075" y="182818"/>
                  <a:pt x="268579" y="182818"/>
                </a:cubicBezTo>
                <a:cubicBezTo>
                  <a:pt x="278080" y="182818"/>
                  <a:pt x="285726" y="175173"/>
                  <a:pt x="285726" y="165675"/>
                </a:cubicBezTo>
                <a:lnTo>
                  <a:pt x="285726" y="114311"/>
                </a:lnTo>
                <a:lnTo>
                  <a:pt x="285726" y="114238"/>
                </a:lnTo>
                <a:cubicBezTo>
                  <a:pt x="285726" y="107950"/>
                  <a:pt x="290869" y="102808"/>
                  <a:pt x="297157" y="102808"/>
                </a:cubicBezTo>
                <a:cubicBezTo>
                  <a:pt x="303445" y="102808"/>
                  <a:pt x="308588" y="107950"/>
                  <a:pt x="308588" y="114238"/>
                </a:cubicBezTo>
                <a:lnTo>
                  <a:pt x="308588" y="237755"/>
                </a:lnTo>
                <a:cubicBezTo>
                  <a:pt x="308516" y="238183"/>
                  <a:pt x="308516" y="238684"/>
                  <a:pt x="308444" y="239112"/>
                </a:cubicBezTo>
                <a:cubicBezTo>
                  <a:pt x="306016" y="288903"/>
                  <a:pt x="266083" y="328836"/>
                  <a:pt x="216289" y="331265"/>
                </a:cubicBezTo>
                <a:cubicBezTo>
                  <a:pt x="215860" y="331265"/>
                  <a:pt x="215360" y="331338"/>
                  <a:pt x="214931" y="331408"/>
                </a:cubicBezTo>
                <a:lnTo>
                  <a:pt x="211430" y="331408"/>
                </a:lnTo>
                <a:lnTo>
                  <a:pt x="205358" y="331408"/>
                </a:lnTo>
                <a:cubicBezTo>
                  <a:pt x="165925" y="331408"/>
                  <a:pt x="128135" y="315764"/>
                  <a:pt x="100274" y="287901"/>
                </a:cubicBezTo>
                <a:lnTo>
                  <a:pt x="37622" y="225249"/>
                </a:lnTo>
                <a:cubicBezTo>
                  <a:pt x="33192" y="220820"/>
                  <a:pt x="33192" y="213534"/>
                  <a:pt x="37622" y="209105"/>
                </a:cubicBezTo>
                <a:cubicBezTo>
                  <a:pt x="42052" y="204675"/>
                  <a:pt x="49338" y="204675"/>
                  <a:pt x="53768" y="209105"/>
                </a:cubicBezTo>
                <a:lnTo>
                  <a:pt x="84985" y="240322"/>
                </a:lnTo>
                <a:cubicBezTo>
                  <a:pt x="89916" y="245253"/>
                  <a:pt x="97274" y="246679"/>
                  <a:pt x="103702" y="244039"/>
                </a:cubicBezTo>
                <a:cubicBezTo>
                  <a:pt x="110131" y="241394"/>
                  <a:pt x="114276" y="235110"/>
                  <a:pt x="114276" y="228179"/>
                </a:cubicBezTo>
                <a:lnTo>
                  <a:pt x="114276" y="68587"/>
                </a:lnTo>
                <a:cubicBezTo>
                  <a:pt x="114276" y="62300"/>
                  <a:pt x="119419" y="57157"/>
                  <a:pt x="125707" y="57157"/>
                </a:cubicBezTo>
                <a:cubicBezTo>
                  <a:pt x="131996" y="57157"/>
                  <a:pt x="137138" y="62230"/>
                  <a:pt x="137138" y="68514"/>
                </a:cubicBezTo>
                <a:lnTo>
                  <a:pt x="137138" y="165740"/>
                </a:lnTo>
                <a:cubicBezTo>
                  <a:pt x="137138" y="175243"/>
                  <a:pt x="144781" y="182887"/>
                  <a:pt x="154285" y="182887"/>
                </a:cubicBezTo>
                <a:cubicBezTo>
                  <a:pt x="163786" y="182887"/>
                  <a:pt x="171432" y="175243"/>
                  <a:pt x="171432" y="165744"/>
                </a:cubicBezTo>
                <a:lnTo>
                  <a:pt x="171415" y="686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48640" y="2971645"/>
            <a:ext cx="1920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person, place, or thing, such as 'cat,' 'house,' or 'book.'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Nouns are fundamental building blocks of language.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48640" y="2368197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Noun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71501" y="1759466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game where students sort pictures into categories, such as animals or objects.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enhances categorization and critical thinking skills.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Picture Sorting Game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digital tool that allows students to create and manipulate word cards on a tablet or computer.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 provides an interactive way to learn vocabulary.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Word Card App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Worksheets with sentence frames and word cards, allowing students to practice building simple sentences.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worksheets encourage creativity and sentence construction.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Sentence-Building Worksheets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set of cards with basic vocabulary words written on them.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cards are useful for building foundational language skills.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Cards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set of cards with images of everyday objects and 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cards help students recognize and associate words with visuals.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Picture Cards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have developed their fine motor skills, including the ability to hold a pencil, cut with scissors, and manipulate small objects.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writing and other classroom activities.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Fine Motor Skills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have a basic understanding of phonological awareness, including rhyming, word families, and beginning sounds.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essential for early reading and spelling development.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Phonological Awareness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have a basic understanding of simple sentence structures, such as subject-verb-object.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constructing meaningful and grammatically correct sentences.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Structure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have a basic understanding of common nouns, verbs, and adjectives.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supports language development and comprehension.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6638" r="-1166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Essential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help students develop essential skills in reading, writing, and speaking.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activities ensure that learning is both effective and enjoyable.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Approach to Language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use of pictures and word cards provides a hands-on approach to learning.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makes it easier for students to understand and retain the information.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for Young Minds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59"/>
              </a:spcBef>
              <a:buNone/>
            </a:pPr>
            <a:r>
              <a:rPr lang="en-US" sz="7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teaching 5-year-olds to create simple sentences using pictures and word cards is a fun and interactive way to introduce them to the basics of language and communication.</a:t>
            </a:r>
            <a:endParaRPr lang="en-US" sz="782" dirty="0"/>
          </a:p>
          <a:p>
            <a:pPr algn="l" marL="0" indent="0">
              <a:lnSpc>
                <a:spcPct val="90000"/>
              </a:lnSpc>
              <a:spcBef>
                <a:spcPts val="559"/>
              </a:spcBef>
              <a:buNone/>
            </a:pPr>
            <a:r>
              <a:rPr lang="en-US" sz="7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the lesson plan and incorporating engaging activities, teachers can help their students develop essential skills in reading, writing, and speaking.</a:t>
            </a:r>
            <a:endParaRPr lang="en-US" sz="782" dirty="0"/>
          </a:p>
        </p:txBody>
      </p:sp>
      <p:sp>
        <p:nvSpPr>
          <p:cNvPr id="21" name="Text 19"/>
          <p:cNvSpPr/>
          <p:nvPr/>
        </p:nvSpPr>
        <p:spPr>
          <a:xfrm>
            <a:off x="925263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8130" y="3340517"/>
            <a:ext cx="214290" cy="228600"/>
          </a:xfrm>
          <a:custGeom>
            <a:avLst/>
            <a:gdLst/>
            <a:ahLst/>
            <a:cxnLst/>
            <a:rect l="l" t="t" r="r" b="b"/>
            <a:pathLst>
              <a:path w="214290" h="228600">
                <a:moveTo>
                  <a:pt x="114277" y="0"/>
                </a:moveTo>
                <a:cubicBezTo>
                  <a:pt x="102981" y="0"/>
                  <a:pt x="93203" y="6563"/>
                  <a:pt x="88560" y="16073"/>
                </a:cubicBezTo>
                <a:cubicBezTo>
                  <a:pt x="85435" y="14912"/>
                  <a:pt x="82086" y="14288"/>
                  <a:pt x="78559" y="14288"/>
                </a:cubicBezTo>
                <a:cubicBezTo>
                  <a:pt x="62798" y="14288"/>
                  <a:pt x="49983" y="27101"/>
                  <a:pt x="49983" y="42863"/>
                </a:cubicBezTo>
                <a:lnTo>
                  <a:pt x="49983" y="116755"/>
                </a:lnTo>
                <a:lnTo>
                  <a:pt x="48777" y="115550"/>
                </a:lnTo>
                <a:cubicBezTo>
                  <a:pt x="37614" y="104388"/>
                  <a:pt x="19533" y="104388"/>
                  <a:pt x="8370" y="115550"/>
                </a:cubicBezTo>
                <a:cubicBezTo>
                  <a:pt x="-2792" y="126713"/>
                  <a:pt x="-2792" y="144795"/>
                  <a:pt x="8370" y="155958"/>
                </a:cubicBezTo>
                <a:lnTo>
                  <a:pt x="47527" y="195115"/>
                </a:lnTo>
                <a:cubicBezTo>
                  <a:pt x="68959" y="216546"/>
                  <a:pt x="98025" y="228600"/>
                  <a:pt x="128341" y="228600"/>
                </a:cubicBezTo>
                <a:lnTo>
                  <a:pt x="132136" y="228600"/>
                </a:lnTo>
                <a:lnTo>
                  <a:pt x="135708" y="228600"/>
                </a:lnTo>
                <a:cubicBezTo>
                  <a:pt x="136379" y="228600"/>
                  <a:pt x="137047" y="228554"/>
                  <a:pt x="137718" y="228422"/>
                </a:cubicBezTo>
                <a:cubicBezTo>
                  <a:pt x="178660" y="225653"/>
                  <a:pt x="211389" y="192970"/>
                  <a:pt x="214112" y="152028"/>
                </a:cubicBezTo>
                <a:cubicBezTo>
                  <a:pt x="214247" y="151358"/>
                  <a:pt x="214290" y="150689"/>
                  <a:pt x="214290" y="150019"/>
                </a:cubicBezTo>
                <a:lnTo>
                  <a:pt x="214290" y="71437"/>
                </a:lnTo>
                <a:cubicBezTo>
                  <a:pt x="214290" y="55676"/>
                  <a:pt x="201476" y="42862"/>
                  <a:pt x="185715" y="42862"/>
                </a:cubicBezTo>
                <a:cubicBezTo>
                  <a:pt x="183259" y="42862"/>
                  <a:pt x="180848" y="43176"/>
                  <a:pt x="178570" y="43756"/>
                </a:cubicBezTo>
                <a:lnTo>
                  <a:pt x="178570" y="42862"/>
                </a:lnTo>
                <a:cubicBezTo>
                  <a:pt x="178570" y="27101"/>
                  <a:pt x="165756" y="14287"/>
                  <a:pt x="149995" y="14287"/>
                </a:cubicBezTo>
                <a:cubicBezTo>
                  <a:pt x="146467" y="14287"/>
                  <a:pt x="143118" y="14912"/>
                  <a:pt x="139994" y="16073"/>
                </a:cubicBezTo>
                <a:cubicBezTo>
                  <a:pt x="135350" y="6563"/>
                  <a:pt x="125572" y="0"/>
                  <a:pt x="114277" y="0"/>
                </a:cubicBezTo>
                <a:lnTo>
                  <a:pt x="114277" y="0"/>
                </a:lnTo>
                <a:moveTo>
                  <a:pt x="107134" y="42908"/>
                </a:moveTo>
                <a:lnTo>
                  <a:pt x="107134" y="42863"/>
                </a:lnTo>
                <a:lnTo>
                  <a:pt x="107134" y="28575"/>
                </a:lnTo>
                <a:cubicBezTo>
                  <a:pt x="107134" y="24645"/>
                  <a:pt x="110349" y="21431"/>
                  <a:pt x="114279" y="21431"/>
                </a:cubicBezTo>
                <a:cubicBezTo>
                  <a:pt x="118209" y="21431"/>
                  <a:pt x="121423" y="24645"/>
                  <a:pt x="121423" y="28575"/>
                </a:cubicBezTo>
                <a:lnTo>
                  <a:pt x="121423" y="42817"/>
                </a:lnTo>
                <a:lnTo>
                  <a:pt x="121423" y="42863"/>
                </a:lnTo>
                <a:lnTo>
                  <a:pt x="121423" y="103586"/>
                </a:lnTo>
                <a:cubicBezTo>
                  <a:pt x="121423" y="109525"/>
                  <a:pt x="126200" y="114302"/>
                  <a:pt x="132140" y="114302"/>
                </a:cubicBezTo>
                <a:cubicBezTo>
                  <a:pt x="138078" y="114302"/>
                  <a:pt x="142857" y="109525"/>
                  <a:pt x="142857" y="103588"/>
                </a:cubicBezTo>
                <a:lnTo>
                  <a:pt x="142857" y="42867"/>
                </a:lnTo>
                <a:cubicBezTo>
                  <a:pt x="142857" y="42867"/>
                  <a:pt x="142857" y="42867"/>
                  <a:pt x="142857" y="42821"/>
                </a:cubicBezTo>
                <a:cubicBezTo>
                  <a:pt x="142857" y="38892"/>
                  <a:pt x="146071" y="35678"/>
                  <a:pt x="150001" y="35678"/>
                </a:cubicBezTo>
                <a:cubicBezTo>
                  <a:pt x="153931" y="35678"/>
                  <a:pt x="157145" y="38892"/>
                  <a:pt x="157145" y="42821"/>
                </a:cubicBezTo>
                <a:lnTo>
                  <a:pt x="157145" y="67780"/>
                </a:lnTo>
                <a:lnTo>
                  <a:pt x="157145" y="67826"/>
                </a:lnTo>
                <a:lnTo>
                  <a:pt x="157145" y="103544"/>
                </a:lnTo>
                <a:cubicBezTo>
                  <a:pt x="157145" y="109483"/>
                  <a:pt x="161922" y="114261"/>
                  <a:pt x="167862" y="114261"/>
                </a:cubicBezTo>
                <a:cubicBezTo>
                  <a:pt x="173800" y="114261"/>
                  <a:pt x="178579" y="109483"/>
                  <a:pt x="178579" y="103547"/>
                </a:cubicBezTo>
                <a:lnTo>
                  <a:pt x="178579" y="71444"/>
                </a:lnTo>
                <a:lnTo>
                  <a:pt x="178579" y="71399"/>
                </a:lnTo>
                <a:cubicBezTo>
                  <a:pt x="178579" y="67469"/>
                  <a:pt x="181793" y="64255"/>
                  <a:pt x="185723" y="64255"/>
                </a:cubicBezTo>
                <a:cubicBezTo>
                  <a:pt x="189653" y="64255"/>
                  <a:pt x="192868" y="67469"/>
                  <a:pt x="192868" y="71399"/>
                </a:cubicBezTo>
                <a:lnTo>
                  <a:pt x="192868" y="148597"/>
                </a:lnTo>
                <a:cubicBezTo>
                  <a:pt x="192823" y="148864"/>
                  <a:pt x="192823" y="149178"/>
                  <a:pt x="192778" y="149445"/>
                </a:cubicBezTo>
                <a:cubicBezTo>
                  <a:pt x="191260" y="180564"/>
                  <a:pt x="166302" y="205523"/>
                  <a:pt x="135181" y="207041"/>
                </a:cubicBezTo>
                <a:cubicBezTo>
                  <a:pt x="134913" y="207041"/>
                  <a:pt x="134600" y="207086"/>
                  <a:pt x="134332" y="207130"/>
                </a:cubicBezTo>
                <a:lnTo>
                  <a:pt x="132144" y="207130"/>
                </a:lnTo>
                <a:lnTo>
                  <a:pt x="128349" y="207130"/>
                </a:lnTo>
                <a:cubicBezTo>
                  <a:pt x="103704" y="207130"/>
                  <a:pt x="80084" y="197353"/>
                  <a:pt x="62671" y="179938"/>
                </a:cubicBezTo>
                <a:lnTo>
                  <a:pt x="23514" y="140781"/>
                </a:lnTo>
                <a:cubicBezTo>
                  <a:pt x="20745" y="138013"/>
                  <a:pt x="20745" y="133459"/>
                  <a:pt x="23514" y="130691"/>
                </a:cubicBezTo>
                <a:cubicBezTo>
                  <a:pt x="26283" y="127922"/>
                  <a:pt x="30836" y="127922"/>
                  <a:pt x="33605" y="130691"/>
                </a:cubicBezTo>
                <a:lnTo>
                  <a:pt x="53116" y="150202"/>
                </a:lnTo>
                <a:cubicBezTo>
                  <a:pt x="56198" y="153283"/>
                  <a:pt x="60796" y="154175"/>
                  <a:pt x="64814" y="152524"/>
                </a:cubicBezTo>
                <a:cubicBezTo>
                  <a:pt x="68832" y="150871"/>
                  <a:pt x="71423" y="146944"/>
                  <a:pt x="71423" y="142612"/>
                </a:cubicBezTo>
                <a:lnTo>
                  <a:pt x="71423" y="42867"/>
                </a:lnTo>
                <a:cubicBezTo>
                  <a:pt x="71423" y="38937"/>
                  <a:pt x="74637" y="35723"/>
                  <a:pt x="78567" y="35723"/>
                </a:cubicBezTo>
                <a:cubicBezTo>
                  <a:pt x="82497" y="35723"/>
                  <a:pt x="85712" y="38894"/>
                  <a:pt x="85712" y="42821"/>
                </a:cubicBezTo>
                <a:lnTo>
                  <a:pt x="85712" y="103588"/>
                </a:lnTo>
                <a:cubicBezTo>
                  <a:pt x="85712" y="109527"/>
                  <a:pt x="90488" y="114305"/>
                  <a:pt x="96428" y="114305"/>
                </a:cubicBezTo>
                <a:cubicBezTo>
                  <a:pt x="102366" y="114305"/>
                  <a:pt x="107145" y="109527"/>
                  <a:pt x="107145" y="103590"/>
                </a:cubicBezTo>
                <a:lnTo>
                  <a:pt x="107134" y="429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82998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488" r="-1374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 instruction to meet the needs of different learners.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Adapting teaching methods ensures all students can succeed.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Tailored Instruction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such as pictures, flashcards, and diagrams to support student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clarify concepts and make lessons more memorable.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Learning Tools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and encouragement to students as they learn to create simple sentences.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Positive reinforcement builds confidence and motivates further learning.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Feedback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it interactive by incorporating games and activities into the lesson.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methods keep students actively involved and interested.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Activities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to make learning more meaningful and engaging.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connect lessons to their everyday experiences.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Real-Life Examples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have built confidence in their ability to express themselves.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be more willing to participate in future language activities, fostering growth in communication skills.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Confidence in Communication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have been introduced to new vocabulary words through the use of pictures and word cards.</a:t>
            </a:r>
            <a:endParaRPr lang="en-US" sz="1235" dirty="0"/>
          </a:p>
          <a:p>
            <a:pPr algn="ct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in associating words with visual cues, enhancing memory retention.</a:t>
            </a:r>
            <a:endParaRPr lang="en-US" sz="1235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22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identify and create simple sentences using a subject, verb, and object.</a:t>
            </a:r>
            <a:endParaRPr lang="en-US" sz="1229" dirty="0"/>
          </a:p>
          <a:p>
            <a:pPr algn="ctr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22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skill is essential for effective communication and language learning.</a:t>
            </a:r>
            <a:endParaRPr lang="en-US" sz="1229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65"/>
              </a:spcBef>
              <a:buNone/>
            </a:pPr>
            <a:r>
              <a:rPr lang="en-US" sz="138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Basic Sentence Structure</a:t>
            </a:r>
            <a:endParaRPr lang="en-US" sz="1383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58575" y="368549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2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were provided for students to practice and reinforce their new skills, and how can these opportunities be built upon in future lessons?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focuses on the strategies for skill application and future lesson planning.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Reinforcement Opportunities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6"/>
              </a:spcBef>
              <a:buNone/>
            </a:pPr>
            <a:r>
              <a:rPr lang="en-US" sz="13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the students respond to the interactive activities, and were they able to stay engaged throughout the lesson?</a:t>
            </a:r>
            <a:endParaRPr lang="en-US" sz="1339" dirty="0"/>
          </a:p>
          <a:p>
            <a:pPr algn="ctr" marL="0" indent="0">
              <a:lnSpc>
                <a:spcPct val="90000"/>
              </a:lnSpc>
              <a:spcBef>
                <a:spcPts val="956"/>
              </a:spcBef>
              <a:buNone/>
            </a:pPr>
            <a:r>
              <a:rPr lang="en-US" sz="13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reflects their level of interest and sustained participation during the session.</a:t>
            </a:r>
            <a:endParaRPr lang="en-US" sz="1339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in Activities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Were the students able to successfully create simple sentences using pictures and word cards?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evaluates their ability to connect visual aids with language skills.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Sentence Creation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use pictures and word cards to create short stories, practicing combining simple sentences to create a short narrative.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encourages creativity and narrative development.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4: Creating Short Stories using Pictures and Word Cards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310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use adjectives such as 'big,' 'little,' 'happy,' and 'sad' to describe pictures.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emphasizes enhancing descriptive language skills.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3: Using Adjectives to Describe Pictures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68842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42861" y="21434"/>
                </a:moveTo>
                <a:cubicBezTo>
                  <a:pt x="42861" y="9555"/>
                  <a:pt x="33308" y="5"/>
                  <a:pt x="21431" y="5"/>
                </a:cubicBezTo>
                <a:cubicBezTo>
                  <a:pt x="9553" y="5"/>
                  <a:pt x="0" y="9560"/>
                  <a:pt x="0" y="21438"/>
                </a:cubicBezTo>
                <a:lnTo>
                  <a:pt x="0" y="57159"/>
                </a:lnTo>
                <a:lnTo>
                  <a:pt x="0" y="312995"/>
                </a:lnTo>
                <a:lnTo>
                  <a:pt x="0" y="357197"/>
                </a:lnTo>
                <a:lnTo>
                  <a:pt x="0" y="435780"/>
                </a:lnTo>
                <a:cubicBezTo>
                  <a:pt x="0" y="447658"/>
                  <a:pt x="9553" y="457214"/>
                  <a:pt x="21431" y="457214"/>
                </a:cubicBezTo>
                <a:cubicBezTo>
                  <a:pt x="33308" y="457214"/>
                  <a:pt x="42861" y="447658"/>
                  <a:pt x="42861" y="435785"/>
                </a:cubicBezTo>
                <a:lnTo>
                  <a:pt x="42861" y="346489"/>
                </a:lnTo>
                <a:lnTo>
                  <a:pt x="114566" y="328539"/>
                </a:lnTo>
                <a:cubicBezTo>
                  <a:pt x="151267" y="319340"/>
                  <a:pt x="190112" y="323629"/>
                  <a:pt x="223956" y="340504"/>
                </a:cubicBezTo>
                <a:cubicBezTo>
                  <a:pt x="263425" y="360237"/>
                  <a:pt x="309235" y="362651"/>
                  <a:pt x="350488" y="347111"/>
                </a:cubicBezTo>
                <a:lnTo>
                  <a:pt x="381476" y="335503"/>
                </a:lnTo>
                <a:cubicBezTo>
                  <a:pt x="392637" y="331305"/>
                  <a:pt x="400050" y="320680"/>
                  <a:pt x="400050" y="308715"/>
                </a:cubicBezTo>
                <a:lnTo>
                  <a:pt x="400050" y="58951"/>
                </a:lnTo>
                <a:cubicBezTo>
                  <a:pt x="400050" y="38414"/>
                  <a:pt x="378439" y="25018"/>
                  <a:pt x="360045" y="34217"/>
                </a:cubicBezTo>
                <a:lnTo>
                  <a:pt x="351472" y="38501"/>
                </a:lnTo>
                <a:cubicBezTo>
                  <a:pt x="310127" y="59217"/>
                  <a:pt x="261461" y="59217"/>
                  <a:pt x="220116" y="38501"/>
                </a:cubicBezTo>
                <a:cubicBezTo>
                  <a:pt x="188772" y="22782"/>
                  <a:pt x="152787" y="18855"/>
                  <a:pt x="118763" y="27341"/>
                </a:cubicBezTo>
                <a:lnTo>
                  <a:pt x="42861" y="46452"/>
                </a:lnTo>
                <a:lnTo>
                  <a:pt x="42861" y="21434"/>
                </a:lnTo>
                <a:moveTo>
                  <a:pt x="42861" y="90635"/>
                </a:moveTo>
                <a:lnTo>
                  <a:pt x="129120" y="69023"/>
                </a:lnTo>
                <a:cubicBezTo>
                  <a:pt x="153231" y="63039"/>
                  <a:pt x="178678" y="65809"/>
                  <a:pt x="200913" y="76883"/>
                </a:cubicBezTo>
                <a:cubicBezTo>
                  <a:pt x="249935" y="101352"/>
                  <a:pt x="306910" y="103405"/>
                  <a:pt x="357185" y="82954"/>
                </a:cubicBezTo>
                <a:lnTo>
                  <a:pt x="357185" y="298876"/>
                </a:lnTo>
                <a:lnTo>
                  <a:pt x="335398" y="307001"/>
                </a:lnTo>
                <a:cubicBezTo>
                  <a:pt x="305306" y="318252"/>
                  <a:pt x="271818" y="316556"/>
                  <a:pt x="243066" y="302177"/>
                </a:cubicBezTo>
                <a:cubicBezTo>
                  <a:pt x="200025" y="280657"/>
                  <a:pt x="150823" y="275298"/>
                  <a:pt x="104121" y="286907"/>
                </a:cubicBezTo>
                <a:lnTo>
                  <a:pt x="42861" y="302264"/>
                </a:lnTo>
                <a:lnTo>
                  <a:pt x="42861" y="906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create compound sentences using conjunctions such as 'and' and 'but.'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focuses on combining ideas to form more complex sentences.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2: Creating Compound Sentences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80669"/>
            <a:ext cx="457200" cy="354291"/>
          </a:xfrm>
          <a:custGeom>
            <a:avLst/>
            <a:gdLst/>
            <a:ahLst/>
            <a:cxnLst/>
            <a:rect l="l" t="t" r="r" b="b"/>
            <a:pathLst>
              <a:path w="457200" h="354291">
                <a:moveTo>
                  <a:pt x="425342" y="185634"/>
                </a:moveTo>
                <a:cubicBezTo>
                  <a:pt x="467821" y="143158"/>
                  <a:pt x="467821" y="74302"/>
                  <a:pt x="425342" y="31822"/>
                </a:cubicBezTo>
                <a:cubicBezTo>
                  <a:pt x="384908" y="-8613"/>
                  <a:pt x="319981" y="-10806"/>
                  <a:pt x="276899" y="26908"/>
                </a:cubicBezTo>
                <a:lnTo>
                  <a:pt x="272290" y="30990"/>
                </a:lnTo>
                <a:cubicBezTo>
                  <a:pt x="264733" y="37566"/>
                  <a:pt x="263978" y="49055"/>
                  <a:pt x="270553" y="56612"/>
                </a:cubicBezTo>
                <a:cubicBezTo>
                  <a:pt x="277127" y="64169"/>
                  <a:pt x="288617" y="64927"/>
                  <a:pt x="296174" y="58352"/>
                </a:cubicBezTo>
                <a:lnTo>
                  <a:pt x="300783" y="54270"/>
                </a:lnTo>
                <a:cubicBezTo>
                  <a:pt x="329504" y="29176"/>
                  <a:pt x="372737" y="30614"/>
                  <a:pt x="399721" y="57597"/>
                </a:cubicBezTo>
                <a:cubicBezTo>
                  <a:pt x="427989" y="85866"/>
                  <a:pt x="427989" y="131743"/>
                  <a:pt x="399721" y="160086"/>
                </a:cubicBezTo>
                <a:lnTo>
                  <a:pt x="314087" y="245648"/>
                </a:lnTo>
                <a:cubicBezTo>
                  <a:pt x="285819" y="273917"/>
                  <a:pt x="239865" y="273917"/>
                  <a:pt x="211597" y="245648"/>
                </a:cubicBezTo>
                <a:cubicBezTo>
                  <a:pt x="184613" y="218665"/>
                  <a:pt x="183177" y="175431"/>
                  <a:pt x="208273" y="146708"/>
                </a:cubicBezTo>
                <a:lnTo>
                  <a:pt x="211825" y="142627"/>
                </a:lnTo>
                <a:cubicBezTo>
                  <a:pt x="218400" y="135070"/>
                  <a:pt x="217645" y="123655"/>
                  <a:pt x="210088" y="117005"/>
                </a:cubicBezTo>
                <a:cubicBezTo>
                  <a:pt x="202530" y="110354"/>
                  <a:pt x="191119" y="111184"/>
                  <a:pt x="184466" y="118744"/>
                </a:cubicBezTo>
                <a:lnTo>
                  <a:pt x="180914" y="122826"/>
                </a:lnTo>
                <a:cubicBezTo>
                  <a:pt x="143273" y="165907"/>
                  <a:pt x="145467" y="230835"/>
                  <a:pt x="185902" y="271270"/>
                </a:cubicBezTo>
                <a:cubicBezTo>
                  <a:pt x="228381" y="313746"/>
                  <a:pt x="297235" y="313746"/>
                  <a:pt x="339713" y="271270"/>
                </a:cubicBezTo>
                <a:lnTo>
                  <a:pt x="425342" y="185634"/>
                </a:lnTo>
                <a:moveTo>
                  <a:pt x="31858" y="168706"/>
                </a:moveTo>
                <a:cubicBezTo>
                  <a:pt x="-10621" y="211182"/>
                  <a:pt x="-10621" y="280039"/>
                  <a:pt x="31858" y="322440"/>
                </a:cubicBezTo>
                <a:cubicBezTo>
                  <a:pt x="72370" y="362953"/>
                  <a:pt x="137297" y="365069"/>
                  <a:pt x="180379" y="327354"/>
                </a:cubicBezTo>
                <a:lnTo>
                  <a:pt x="184988" y="323273"/>
                </a:lnTo>
                <a:cubicBezTo>
                  <a:pt x="192545" y="316697"/>
                  <a:pt x="193300" y="305208"/>
                  <a:pt x="186725" y="297651"/>
                </a:cubicBezTo>
                <a:cubicBezTo>
                  <a:pt x="180151" y="290093"/>
                  <a:pt x="168661" y="289335"/>
                  <a:pt x="161104" y="295911"/>
                </a:cubicBezTo>
                <a:lnTo>
                  <a:pt x="156495" y="299992"/>
                </a:lnTo>
                <a:cubicBezTo>
                  <a:pt x="127774" y="325087"/>
                  <a:pt x="84541" y="323648"/>
                  <a:pt x="57557" y="296666"/>
                </a:cubicBezTo>
                <a:cubicBezTo>
                  <a:pt x="29288" y="268397"/>
                  <a:pt x="29288" y="222520"/>
                  <a:pt x="57557" y="194176"/>
                </a:cubicBezTo>
                <a:lnTo>
                  <a:pt x="143190" y="108693"/>
                </a:lnTo>
                <a:cubicBezTo>
                  <a:pt x="171459" y="80424"/>
                  <a:pt x="217339" y="80424"/>
                  <a:pt x="245681" y="108693"/>
                </a:cubicBezTo>
                <a:cubicBezTo>
                  <a:pt x="272665" y="135676"/>
                  <a:pt x="274101" y="178910"/>
                  <a:pt x="249005" y="207632"/>
                </a:cubicBezTo>
                <a:lnTo>
                  <a:pt x="244922" y="212242"/>
                </a:lnTo>
                <a:cubicBezTo>
                  <a:pt x="238348" y="219799"/>
                  <a:pt x="239102" y="231214"/>
                  <a:pt x="246659" y="237864"/>
                </a:cubicBezTo>
                <a:cubicBezTo>
                  <a:pt x="254217" y="244514"/>
                  <a:pt x="265629" y="243685"/>
                  <a:pt x="272281" y="236124"/>
                </a:cubicBezTo>
                <a:lnTo>
                  <a:pt x="276364" y="231515"/>
                </a:lnTo>
                <a:cubicBezTo>
                  <a:pt x="314078" y="188433"/>
                  <a:pt x="311888" y="123506"/>
                  <a:pt x="271449" y="82996"/>
                </a:cubicBezTo>
                <a:cubicBezTo>
                  <a:pt x="228970" y="40520"/>
                  <a:pt x="160116" y="40520"/>
                  <a:pt x="117638" y="82996"/>
                </a:cubicBezTo>
                <a:lnTo>
                  <a:pt x="31858" y="1687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make learning fun by incorporating games and activities into their daily routine, using the pictures and word cards provided in the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keeps children engaged and makes the learning process enjoyable and effective.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Making it Fun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729526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109728" y="27432"/>
                </a:moveTo>
                <a:cubicBezTo>
                  <a:pt x="64293" y="27432"/>
                  <a:pt x="27432" y="64294"/>
                  <a:pt x="27432" y="109728"/>
                </a:cubicBezTo>
                <a:cubicBezTo>
                  <a:pt x="27432" y="155162"/>
                  <a:pt x="64293" y="192024"/>
                  <a:pt x="109728" y="192024"/>
                </a:cubicBezTo>
                <a:lnTo>
                  <a:pt x="256032" y="192024"/>
                </a:lnTo>
                <a:cubicBezTo>
                  <a:pt x="301467" y="192024"/>
                  <a:pt x="338328" y="155162"/>
                  <a:pt x="338328" y="109728"/>
                </a:cubicBezTo>
                <a:cubicBezTo>
                  <a:pt x="338328" y="64294"/>
                  <a:pt x="301467" y="27432"/>
                  <a:pt x="256032" y="27432"/>
                </a:cubicBezTo>
                <a:lnTo>
                  <a:pt x="109728" y="27432"/>
                </a:lnTo>
                <a:moveTo>
                  <a:pt x="0" y="109728"/>
                </a:moveTo>
                <a:cubicBezTo>
                  <a:pt x="0" y="49149"/>
                  <a:pt x="49151" y="0"/>
                  <a:pt x="109728" y="0"/>
                </a:cubicBezTo>
                <a:lnTo>
                  <a:pt x="256032" y="0"/>
                </a:lnTo>
                <a:cubicBezTo>
                  <a:pt x="316613" y="0"/>
                  <a:pt x="365760" y="49149"/>
                  <a:pt x="365760" y="109728"/>
                </a:cubicBezTo>
                <a:cubicBezTo>
                  <a:pt x="365760" y="170307"/>
                  <a:pt x="316613" y="219456"/>
                  <a:pt x="256032" y="219456"/>
                </a:cubicBezTo>
                <a:lnTo>
                  <a:pt x="109728" y="219456"/>
                </a:lnTo>
                <a:cubicBezTo>
                  <a:pt x="49147" y="219456"/>
                  <a:pt x="0" y="170307"/>
                  <a:pt x="0" y="109728"/>
                </a:cubicBezTo>
                <a:moveTo>
                  <a:pt x="132588" y="77725"/>
                </a:moveTo>
                <a:lnTo>
                  <a:pt x="132588" y="96012"/>
                </a:lnTo>
                <a:lnTo>
                  <a:pt x="150876" y="96012"/>
                </a:lnTo>
                <a:cubicBezTo>
                  <a:pt x="158476" y="96012"/>
                  <a:pt x="164592" y="102126"/>
                  <a:pt x="164592" y="109728"/>
                </a:cubicBezTo>
                <a:cubicBezTo>
                  <a:pt x="164592" y="117330"/>
                  <a:pt x="158476" y="123444"/>
                  <a:pt x="150876" y="123444"/>
                </a:cubicBezTo>
                <a:lnTo>
                  <a:pt x="132588" y="123444"/>
                </a:lnTo>
                <a:lnTo>
                  <a:pt x="132588" y="141731"/>
                </a:lnTo>
                <a:cubicBezTo>
                  <a:pt x="132588" y="149333"/>
                  <a:pt x="126472" y="155447"/>
                  <a:pt x="118872" y="155447"/>
                </a:cubicBezTo>
                <a:cubicBezTo>
                  <a:pt x="111272" y="155447"/>
                  <a:pt x="105156" y="149333"/>
                  <a:pt x="105156" y="141731"/>
                </a:cubicBezTo>
                <a:lnTo>
                  <a:pt x="105156" y="123444"/>
                </a:lnTo>
                <a:lnTo>
                  <a:pt x="86868" y="123444"/>
                </a:lnTo>
                <a:cubicBezTo>
                  <a:pt x="79268" y="123444"/>
                  <a:pt x="73152" y="117330"/>
                  <a:pt x="73152" y="109728"/>
                </a:cubicBezTo>
                <a:cubicBezTo>
                  <a:pt x="73152" y="102126"/>
                  <a:pt x="79268" y="96012"/>
                  <a:pt x="86868" y="96012"/>
                </a:cubicBezTo>
                <a:lnTo>
                  <a:pt x="105156" y="96012"/>
                </a:lnTo>
                <a:lnTo>
                  <a:pt x="105156" y="77725"/>
                </a:lnTo>
                <a:cubicBezTo>
                  <a:pt x="105156" y="70123"/>
                  <a:pt x="111272" y="64009"/>
                  <a:pt x="118872" y="64009"/>
                </a:cubicBezTo>
                <a:cubicBezTo>
                  <a:pt x="126472" y="64009"/>
                  <a:pt x="132588" y="70123"/>
                  <a:pt x="132588" y="77725"/>
                </a:cubicBezTo>
                <a:lnTo>
                  <a:pt x="132588" y="77725"/>
                </a:lnTo>
                <a:moveTo>
                  <a:pt x="228600" y="118873"/>
                </a:moveTo>
                <a:cubicBezTo>
                  <a:pt x="238699" y="118873"/>
                  <a:pt x="246888" y="127061"/>
                  <a:pt x="246888" y="137160"/>
                </a:cubicBezTo>
                <a:cubicBezTo>
                  <a:pt x="246888" y="147259"/>
                  <a:pt x="238699" y="155447"/>
                  <a:pt x="228600" y="155447"/>
                </a:cubicBezTo>
                <a:cubicBezTo>
                  <a:pt x="218501" y="155447"/>
                  <a:pt x="210312" y="147259"/>
                  <a:pt x="210312" y="137160"/>
                </a:cubicBezTo>
                <a:cubicBezTo>
                  <a:pt x="210312" y="127061"/>
                  <a:pt x="218501" y="118873"/>
                  <a:pt x="228600" y="118873"/>
                </a:cubicBezTo>
                <a:lnTo>
                  <a:pt x="228600" y="118873"/>
                </a:lnTo>
                <a:moveTo>
                  <a:pt x="246888" y="82296"/>
                </a:moveTo>
                <a:cubicBezTo>
                  <a:pt x="246888" y="72197"/>
                  <a:pt x="255077" y="64009"/>
                  <a:pt x="265176" y="64009"/>
                </a:cubicBezTo>
                <a:cubicBezTo>
                  <a:pt x="275275" y="64009"/>
                  <a:pt x="283464" y="72197"/>
                  <a:pt x="283464" y="82296"/>
                </a:cubicBezTo>
                <a:cubicBezTo>
                  <a:pt x="283464" y="92395"/>
                  <a:pt x="275275" y="100583"/>
                  <a:pt x="265176" y="100583"/>
                </a:cubicBezTo>
                <a:cubicBezTo>
                  <a:pt x="255077" y="100583"/>
                  <a:pt x="246888" y="92395"/>
                  <a:pt x="246888" y="8229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create conversational opportunities with their child, using everyday situations to practice simple sentence structure.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children apply language skills in real-life contexts and enhances their communication abilities.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Conversational Opportunities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read with their child on a regular basis, using the pictures and word cards provided in the lesson to create simple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build a strong foundation for language development and fosters a love for reading.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Together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7976" y="1656374"/>
            <a:ext cx="274347" cy="365760"/>
          </a:xfrm>
          <a:custGeom>
            <a:avLst/>
            <a:gdLst/>
            <a:ahLst/>
            <a:cxnLst/>
            <a:rect l="l" t="t" r="r" b="b"/>
            <a:pathLst>
              <a:path w="274347" h="365760">
                <a:moveTo>
                  <a:pt x="0" y="34294"/>
                </a:moveTo>
                <a:cubicBezTo>
                  <a:pt x="0" y="15362"/>
                  <a:pt x="15361" y="0"/>
                  <a:pt x="34293" y="0"/>
                </a:cubicBezTo>
                <a:lnTo>
                  <a:pt x="34293" y="34294"/>
                </a:lnTo>
                <a:lnTo>
                  <a:pt x="34293" y="315355"/>
                </a:lnTo>
                <a:lnTo>
                  <a:pt x="127242" y="248984"/>
                </a:lnTo>
                <a:cubicBezTo>
                  <a:pt x="133171" y="244697"/>
                  <a:pt x="141245" y="244697"/>
                  <a:pt x="147176" y="248984"/>
                </a:cubicBezTo>
                <a:lnTo>
                  <a:pt x="240053" y="315355"/>
                </a:lnTo>
                <a:lnTo>
                  <a:pt x="240053" y="34294"/>
                </a:lnTo>
                <a:lnTo>
                  <a:pt x="34293" y="34294"/>
                </a:lnTo>
                <a:lnTo>
                  <a:pt x="34293" y="0"/>
                </a:lnTo>
                <a:lnTo>
                  <a:pt x="240053" y="0"/>
                </a:lnTo>
                <a:cubicBezTo>
                  <a:pt x="258986" y="0"/>
                  <a:pt x="274347" y="15362"/>
                  <a:pt x="274347" y="34294"/>
                </a:cubicBezTo>
                <a:lnTo>
                  <a:pt x="274347" y="348650"/>
                </a:lnTo>
                <a:cubicBezTo>
                  <a:pt x="274347" y="355080"/>
                  <a:pt x="270775" y="360939"/>
                  <a:pt x="265060" y="363869"/>
                </a:cubicBezTo>
                <a:cubicBezTo>
                  <a:pt x="259345" y="366799"/>
                  <a:pt x="252487" y="366298"/>
                  <a:pt x="247271" y="362581"/>
                </a:cubicBezTo>
                <a:lnTo>
                  <a:pt x="137176" y="283994"/>
                </a:lnTo>
                <a:lnTo>
                  <a:pt x="27081" y="362581"/>
                </a:lnTo>
                <a:cubicBezTo>
                  <a:pt x="21866" y="366297"/>
                  <a:pt x="15007" y="366795"/>
                  <a:pt x="9292" y="363869"/>
                </a:cubicBezTo>
                <a:cubicBezTo>
                  <a:pt x="3578" y="360939"/>
                  <a:pt x="6" y="355080"/>
                  <a:pt x="6" y="348650"/>
                </a:cubicBezTo>
                <a:lnTo>
                  <a:pt x="0" y="342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9654" r="-10965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learning environment is safe and free from any hazards.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removing obstacles and maintaining a clean and organized space.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 Learning Environment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rules and guidelines for students to follow.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rules help maintain order and ensure everyone's safety.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Rules and Guidelines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first aid kit and know how to administer basic first aid.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Being prepared can make a critical difference in emergencies.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First Aid Preparedness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a plan in place for evacuating the classroom in the event of a fire or other emergency.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quick and organized response to potential dangers.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Emergency Evacuation Plan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Assignments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the child with a set of pictures.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them to write a simple sentence about each picture.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Writing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5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the child with a set of word cards, including nouns, verbs, and adjectives.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them to build simple sentences using the word cards.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Card Sentence Building</a:t>
            </a:r>
            <a:endParaRPr lang="en-US" sz="1394" dirty="0"/>
          </a:p>
        </p:txBody>
      </p:sp>
      <p:sp>
        <p:nvSpPr>
          <p:cNvPr id="14" name="Text 12"/>
          <p:cNvSpPr/>
          <p:nvPr/>
        </p:nvSpPr>
        <p:spPr>
          <a:xfrm>
            <a:off x="6482351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set of pictures and simple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the child to match the pictures with the correct sentences.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Picture Sentence Matching</a:t>
            </a:r>
            <a:endParaRPr lang="en-US" sz="1519" dirty="0"/>
          </a:p>
        </p:txBody>
      </p:sp>
      <p:sp>
        <p:nvSpPr>
          <p:cNvPr id="17" name="Text 15"/>
          <p:cNvSpPr/>
          <p:nvPr/>
        </p:nvSpPr>
        <p:spPr>
          <a:xfrm>
            <a:off x="3688393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set of word cards with different parts of speech.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the child to play a game where they have to match the word cards with the correct part of speech.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Card Games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the child with a set of pictures that tell a story.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them to use the pictures to create a short story.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Picture Storytelling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set of word cards with more complex vocabulary.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the child to build simple sentences using the word cards.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Building Challenge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Simple Sentences with Pictures and Word Cards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2025-07-24T09:36:50Z</dcterms:created>
  <dcterms:modified xsi:type="dcterms:W3CDTF">2025-07-24T09:36:50Z</dcterms:modified>
</cp:coreProperties>
</file>