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47da4d975e52c00ec4b418706b09a198356dc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b0e7c15fedf27834a2b289a19370a2ff518c10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30d72d02b7bf1d70566dc9ad56bd07b33a082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ae79aaae714d57a490e690832a9cb7bc65b48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95d8b0ea4cca8375b832a5550595d70dc87c92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36d5bf9b5d25bae863a22168fdf30e1a6d726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68ca7e3249bca95cb1a938f549b2550c0cc30a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3d6cf252f909772570e576c32981d397e3e745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98f8ce301464b4e0b6891dcc969beccdeb149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eeb7a75d0c29854a97227a13a7d2885d2ad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78bbd27fd8a4c7437d9df828ca53187f1af61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6aff99bd142f6af1d1f534a659c44873ff275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ef4f59b72509d6154111aba776df2abb791f7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31" r="30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In-depth Exploration of World War II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Conflict: Shaping History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 and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European Theater - Strategic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Turning Point - Battle of Stalingrad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Pacific Theater Dynamics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D-Day Invasion - Strategic Coordination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Military Leadership and Decision Making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Arms Race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Geopolitical Consequences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Experience in Warfare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Turning Points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Legacy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/ Q&amp;A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19: Strategic Communication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20: Post-War Reconstruction Efforts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the Most Transformative Conflict in Human History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46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War II Military Campaigns: Strategic Turning Points and Global Conflict</a:t>
            </a:r>
            <a:endParaRPr lang="en-US" sz="1468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and Strategic Complexity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advancements in military technology.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strategies and alliances shaped the course of conflicts.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 Theme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Axis Powers: Germany, Italy, Japan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Allied Powers: United States, United Kingdom, Soviet Union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Players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 Landscape of 1930s-1940s</a:t>
            </a:r>
            <a:endParaRPr lang="en-US" sz="1214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Era marked by significant geopolitical tensions and conflicts.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Major global powers divided into two primary alliances.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Context and Overview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297" r="312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Poland: September 1939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France: May-June 1940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Eastern Front: Barbarossa Operation, June 1941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Regions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coordination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setbacks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Faced by Allied Powers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Fall of Poland and France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puppet governments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Axis Successes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German Invasion Strategies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Blitzkrieg tactics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rapid advancement and encirclement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European Theater - Strategic Overview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1330" r="213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Troop Movement Map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Cost and Psychological Impact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Soviet Resistance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Turning Point on Eastern Front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Significance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Soviet Union, August 1942 - February 1943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Turning Point - Battle of Stalingrad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467" r="284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conquest of Southeast Asia and Pacific Islands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establishing a Greater East Asia Co-Prosperity Sphere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Japanese Expansion Strategy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Pacific Theater Dynamics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Military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Shifted focus towards combined arms tactics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Altered battlefield dynamics and operational planning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Aerial Reconnaissance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Utilized aircraft for intelligence gathering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strategic decision-making and target identification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Mechanized Warfare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tanks and armored vehicles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mobility and firepower on the battlefield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Cryptography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Secured communication channels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Enabled secure transmission of sensitive information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Radar Technology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Revolutionized detection capabilities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early warning systems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Innovations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6492" r="264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pivotal day of the Normandy Landings.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D-Day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June 6, 1944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aircraft deployed for the operation.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Aircraft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11,000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ships used during the Normandy Landings.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Ships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5,000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troops involved in the D-Day invasion.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Troops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156,000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D-Day Invasion - Strategic Coordination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Eisenhower's leadership in D-Day invasion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Zhukov's strategies at the Battle of Stalingrad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Rommel's tactics in North Africa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Individual Choices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intelligence reports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tactical options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Considering logistical constraints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Decision-Making Process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Profiles of Key Military Leaders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General Dwight D. Eisenhower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Marshal Georgy Zhukov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Field Marshal Erwin Rommel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Military Leadership and Decision Making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Transformative Military Research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Innovations that changed the nature of warfare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Included developments in rocketry, computing, and materials science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Laid the groundwork for post-war technological advancements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Jet Aircraft Technology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jet engines in military aircraft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speed and altitude capabilities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Pioneered by Germany with the Messerschmitt Me 262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Radar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radio detection and ranging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detecting enemy aircraft and ships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the effectiveness of air and naval operations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Enigma Code Breaking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Deciphering of the German Enigma machine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Led by British cryptanalysts at Bletchley Park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Significantly contributed to the Allied victory in World War II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Manhattan Project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the first nuclear weapons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Led by the United States with support from the United Kingdom and Canada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Resulted in the atomic bombings of Hiroshima and Nagasaki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Arms Race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Geopolitical Consequences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Emergence of the United States and Soviet Union as global superpowers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Shift in global power dynamics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Rise of New Superpowers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Impact on European colonial empires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Rise of independence movements in colonized regions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Dismantling of Colonial Structures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619" r="326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people cope and adjust during wartime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Innovation, community support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Resilience and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Mental toll on individuals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PTSD, trauma, resilience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Dimensions of Conflict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Effects on non-combatants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Bombings, displacement, rationing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Civilian Impact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Narratives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Stories of individuals impacted by war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Soldiers, civilians, resistance fighters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Human Experience in Warfare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9681029" y="2914503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2498557" y="2914503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20018" y="4251723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482842" y="3266983"/>
            <a:ext cx="3856519" cy="1005840"/>
          </a:xfrm>
          <a:custGeom>
            <a:avLst/>
            <a:gdLst/>
            <a:ahLst/>
            <a:cxnLst/>
            <a:rect l="l" t="t" r="r" b="b"/>
            <a:pathLst>
              <a:path w="3856519" h="1005840">
                <a:moveTo>
                  <a:pt x="0" y="0"/>
                </a:moveTo>
                <a:lnTo>
                  <a:pt x="3353599" y="0"/>
                </a:lnTo>
                <a:lnTo>
                  <a:pt x="3856519" y="502920"/>
                </a:lnTo>
                <a:lnTo>
                  <a:pt x="3353599" y="1005840"/>
                </a:lnTo>
                <a:lnTo>
                  <a:pt x="0" y="10058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013440" y="3266983"/>
            <a:ext cx="4213157" cy="1005840"/>
          </a:xfrm>
          <a:custGeom>
            <a:avLst/>
            <a:gdLst/>
            <a:ahLst/>
            <a:cxnLst/>
            <a:rect l="l" t="t" r="r" b="b"/>
            <a:pathLst>
              <a:path w="4213157" h="1005840">
                <a:moveTo>
                  <a:pt x="0" y="0"/>
                </a:moveTo>
                <a:lnTo>
                  <a:pt x="3710237" y="0"/>
                </a:lnTo>
                <a:lnTo>
                  <a:pt x="4213157" y="502920"/>
                </a:lnTo>
                <a:lnTo>
                  <a:pt x="3710237" y="1005840"/>
                </a:lnTo>
                <a:lnTo>
                  <a:pt x="0" y="1005840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9909" y="3266983"/>
            <a:ext cx="4037285" cy="1005840"/>
          </a:xfrm>
          <a:custGeom>
            <a:avLst/>
            <a:gdLst/>
            <a:ahLst/>
            <a:cxnLst/>
            <a:rect l="l" t="t" r="r" b="b"/>
            <a:pathLst>
              <a:path w="4037285" h="1005840">
                <a:moveTo>
                  <a:pt x="0" y="0"/>
                </a:moveTo>
                <a:lnTo>
                  <a:pt x="3534365" y="0"/>
                </a:lnTo>
                <a:lnTo>
                  <a:pt x="4037285" y="502920"/>
                </a:lnTo>
                <a:lnTo>
                  <a:pt x="3534365" y="1005840"/>
                </a:lnTo>
                <a:lnTo>
                  <a:pt x="0" y="10058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Turning Points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35109" y="1822010"/>
            <a:ext cx="3291840" cy="914400"/>
          </a:xfrm>
          <a:custGeom>
            <a:avLst/>
            <a:gdLst/>
            <a:ahLst/>
            <a:cxnLst/>
            <a:rect l="l" t="t" r="r" b="b"/>
            <a:pathLst>
              <a:path w="3291840" h="914400">
                <a:moveTo>
                  <a:pt x="0" y="9144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Dates: August 6 and 9, 1945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039501" y="3449863"/>
            <a:ext cx="2743200" cy="640080"/>
          </a:xfrm>
          <a:custGeom>
            <a:avLst/>
            <a:gdLst/>
            <a:ahLst/>
            <a:cxnLst/>
            <a:rect l="l" t="t" r="r" b="b"/>
            <a:pathLst>
              <a:path w="2743200" h="640080">
                <a:moveTo>
                  <a:pt x="0" y="64008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Bombings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74098" y="4950280"/>
            <a:ext cx="3291840" cy="914400"/>
          </a:xfrm>
          <a:custGeom>
            <a:avLst/>
            <a:gdLst/>
            <a:ahLst/>
            <a:cxnLst/>
            <a:rect l="l" t="t" r="r" b="b"/>
            <a:pathLst>
              <a:path w="3291840" h="914400">
                <a:moveTo>
                  <a:pt x="0" y="9144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Date: June 6, 1944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48418" y="3449863"/>
            <a:ext cx="2743200" cy="640080"/>
          </a:xfrm>
          <a:custGeom>
            <a:avLst/>
            <a:gdLst/>
            <a:ahLst/>
            <a:cxnLst/>
            <a:rect l="l" t="t" r="r" b="b"/>
            <a:pathLst>
              <a:path w="2743200" h="640080">
                <a:moveTo>
                  <a:pt x="0" y="64008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D-Day Invasion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52637" y="1822010"/>
            <a:ext cx="3291840" cy="914400"/>
          </a:xfrm>
          <a:custGeom>
            <a:avLst/>
            <a:gdLst/>
            <a:ahLst/>
            <a:cxnLst/>
            <a:rect l="l" t="t" r="r" b="b"/>
            <a:pathLst>
              <a:path w="3291840" h="914400">
                <a:moveTo>
                  <a:pt x="0" y="9144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Location: Soviet Union, August 1942 - February 1943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26957" y="3449863"/>
            <a:ext cx="2743200" cy="640080"/>
          </a:xfrm>
          <a:custGeom>
            <a:avLst/>
            <a:gdLst/>
            <a:ahLst/>
            <a:cxnLst/>
            <a:rect l="l" t="t" r="r" b="b"/>
            <a:pathLst>
              <a:path w="2743200" h="640080">
                <a:moveTo>
                  <a:pt x="0" y="64008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Battle of Stalingrad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Military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Shifted focus towards combined arms operations.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Aerial Reconnaissance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surveillance capabilities for strategic planning.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Mechanized Warfare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Tanks and armored vehicles transformed ground combat tactics.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Cryptography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Enigma machine decryption led to crucial intelligence breakthroughs.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Radar Technology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Revolutionized air defense and early warning systems.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Legacy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50" r="295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alliances, treaties, and territorial ambitions shaped the course of the war.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long-term consequences of World War II on international relations.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Geopolitical Implications of Global Conflict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how advancements in technology influenced military tactics and outcomes.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the effectiveness of different technological developments during World War II.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the Role of Technological Innovation in Warfare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Strategic Decision-Making in Key Military Campaigns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rationale behind pivotal decisions made by military leaders.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the impact of alternative strategies on the outcomes of battles.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Thinking Challenges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international cooperation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Dangers of totalitarian regimes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Need for vigilance against human rights violations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Lessons for Contemporary Global Understanding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Allied and Axis powers' strategies influenced each other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theaters of war: Europe, Pacific, Africa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intelligence and espionage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Interconnectedness of Military Campaigns</a:t>
            </a:r>
            <a:endParaRPr lang="en-US" sz="121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War II: A Transformative Global Event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Redefined global power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Led to the establishment of the United Nations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Accelerated technological and medical advancements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28" r="310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Geopolitical shifts with the rise of the US and USSR as superpowers.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movements accelerated in Asia and Africa.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the United Nations aimed at preventing future conflicts.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Reshaping Global Relationships and Power Dynamics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civilian casualties due to bombings and battles.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soldier mortality and injury rates.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trauma experienced by both soldiers and civilians.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Costs of Strategic Decisions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and Military Outcomes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radar improved detection of enemy aircraft and 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Cryptography, including the breaking of the Enigma code, provided crucial intelligence.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Mechanized warfare, such as tanks and aircraft, revolutionized combat strategies.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065" r="3006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Archives and Records Administration (NARA)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States Holocaust Memorial Museum (USHMM)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Historical Archives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Imperial War Museum (London, UK)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WWII Museum (New Orleans, USA)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Museum Visits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World at War" (1973)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"Apocalypse: The Second World War" (2009)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Documentary Suggestions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Second World War" by Antony Beevor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Guns at Last Light: The War in Western Europe, 1944-1945" by Rick Atkinson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 / Q&amp;A Slide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Let's continue the conversation and delve deeper into the impact of World War II on history and global dynamics.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Invitation for Further Discussion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Feel free to reach out for further discussions or inquiries.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Contact Information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exploration of World War II Military Campaigns focusing on strategic turning points and global conflict.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Presentation Summary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Crisis Communication Plan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strategies to address unexpected challenges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systems to gather and analyze audience responses.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Multiple Channels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a mix of traditional and digital platforms for broader reach.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Audience Segmentation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messages to different target groups for maximum impact.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Messaging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concise and understandable communication.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19: Strategic Communication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Conflict: Shaping History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 Infrastructure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Efforts: Repairing cities, roads, and industries devastated by war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Nuremberg Trials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Year: 1945-1946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Description: Trials of Nazi leaders for war crimes and crimes against humanity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Berlin Airlift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Year: 1948-1949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Description: Massive airlift to supply West Berlin during Soviet blockade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Nations Formation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Year: 1945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Description: International organization to promote peace and cooperation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Marshall Plan Implementation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Year: 1948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Description: Economic aid to rebuild Western European economies after WWII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20: Post-War Reconstruction Efforts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2024-12-08T22:20:56Z</dcterms:created>
  <dcterms:modified xsi:type="dcterms:W3CDTF">2024-12-08T22:20:56Z</dcterms:modified>
</cp:coreProperties>
</file>