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f09cf6ee8f104e75604c145568ba864ddd64f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16f43da4447734aa31b96b9d4b080f9774704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195bef10b9e8f74eba9dff3c7187f989be0c82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3c2a8bf4ca679056a67f5b77c13d8e144cd32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660572b109565263a758a2ade4c40b37c1ed24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58536ece9492fdff5356ea751d5550dca21f7a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5284c6f1f3a2906bcfddaa06a5dd7f8072c62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61ed4f5c5d5b9703116d7df95a7dae9a836e5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d5676c6ef5caad557401819a1ac93758fb03ef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fb2fbf90abe88695f300950d6556bf78f0aad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8e6c3787f6ac3d45a0e40abeb8e7aeadfe9c576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7de4ac9b58ab2f5eebd0f8cfc422ef1f539423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498579d30ba5009fbb87ad80e0f54f97177828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f1d4e94d0d8f972f63f6478b1790a00ac16ae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4ffc60739e2414c3779c1be4867616c4a12deb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9a3829d1c4fdc69a78580b0544618c7533067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dcc82381cd7a0f208c67f093c43f1355a8f8e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7decf3293043e3ada3d9aaa80605911034841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8fd2f0b935e17380cbb85df0d4c2e7d4e3acc3c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استكشاف الحيوانات الأليفة والبرية، وأنشطة تفاعلية وإرشادات السلامة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العالم الحيواني: تصنيف ورعاية الحيوانات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Pet Animals?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Wild Animals?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Classification Activity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 Habitats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 Care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First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 of Pet Animals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 of Wild Animals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 Classification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Animal Habitats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 Welfare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Guidelines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 Points Covered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رحلة استكشافية للعالم الحيواني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درس تعليمي للأطفال في سن السابعة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الحيوانات الأليفة وغير الأليفة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1509" r="2150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التعرف على الحيوانات الأليفة والبرية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فهم احتياجات الحيوانات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تطوير مهارات التصنيف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أهداف الدرس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رحلة استكشافية للحيوانات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عالم مليء بالتنوع والجمال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535" r="3053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تعيش مع الإنسان كحيوانات أليفة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تتكيف مع البيئة المنزلية بسهولة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تحتاج إلى رعاية خاصة واهتمام من قبل أصحابها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خصائصها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القطط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الكلاب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الطيور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أمثلة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تعريف الحيوانات الأليفة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الحيوانات التي تعيش مع الإنسان للرفق والمتعة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Pet Animals?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تعتمد على مهاراتها للبقاء والصيد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تلعب دورًا مهمًا في النظام البيئي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تحافظ على التوازن البيئي وتساهم في تنظيم الحياة البرية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خصائصها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الأسود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الزرافات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النمور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أمثلة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تعريف الحيوانات البرية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الحيوانات التي تعيش في بيئتها الطبيعية دون تدخل بشري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Wild Animals?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فهم الاختلافات بين الحيوانات الأليفة والبرية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احتياجات كل نوع منها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تشجيع الأطفال على الفهم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تسهيل التعرف على الفئات المختلفة من الحيوانات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استخدام بطاقات وصور ملونة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تقسيم الحيوانات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حيوانات أليفة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حيوانات برية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Classification Activity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المنزل للحيوانات الأليفة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الغابة للحيوانات البرية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الصحراء للجمال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المحيط للأسماك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 Habitats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Animal Habitats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المساهمة في الحفاظ على التوازن البيئي والحياة البرية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احترام بيئة الحيوانات البرية وعدم التدخل المباشر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الاهتمام بالرعاية الصحية الدورية للحيوانات الأليفة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تجهيز مياه نظيفة ومتجددة للحيوانات الأليفة</a:t>
            </a:r>
            <a:endParaRPr lang="en-US" sz="1155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توفير غذاء متوازن ومناسب للحيوانات الأليفة</a:t>
            </a:r>
            <a:endParaRPr lang="en-US" sz="115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Animal Care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تنظيم لعب الأدوار لتمثيل سلوكيات واحتياجات الحيوانات لتعزيز الفهم العميق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لعب أدوار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توفير ورق وألوان للأطفال لرسم الحيوانات التي تم تعلمها خلال الدرس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رسم الحيوانات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تقليد أصوات الحيوانات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تشجيع الأطفال على تقليد أصوات الحيوانات المختلفة لتعزيز التعرف عليها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الابتعاد عن الحيوانات البرية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عدم إزعاج الحيوانات أثناء الراحة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غسل اليدين بعد التعامل معها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طلب إذن قبل لمس الحيوانات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First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حماية البيئة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تطوير التعاطف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فهم التنوع الحيواني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احترام جميع الكائنات الحية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يجب علينا الاستمرار في تعزيز التفاهم والرعاية تجاه الكائنات الحية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تعزيز التفاهم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تعلمنا أهمية رعاية الحيوانات واحترام بيئتها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أهمية الرعاية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اكتسبنا معرفة قيمة حول الحيوانات الأليفة والبرية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اكتساب المعرفة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18" r="3111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هل لديكم أسئلة؟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شكرًا لمشاركتكم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نشكركم على الاستماع والمشاركة في رحلتنا التعليمية حول العالم الحيواني.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نقدر تفاعلكم واهتمامكم بفهم ورعاية الحيوانات.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شكرًا لكم على الاهتمام بالتنوع الحيواني وحماية البيئة.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نتطلع لمواصلة التعلم واستكشاف المزيد سويًا.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Thank You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902" r="319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تضيف جوًا من الحيوية والجمال للبيئة المنزلية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تحتاج إلى قفص وطعام مناسب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الطيور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تعتبر من أفضل الحيوانات الأليفة للعائلات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تحتاج إلى نشاط بدني وتفاعل اجتماعي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الكلاب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القطط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تعتبر رفيقًا ممتعًا ومحبوبًا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تحتاج إلى رعاية واهتمام يومي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List of Pet Animals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يتميز بجسمه المخطط الجميل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يعيش في الغابات ويكون له موطنًا ثابتًا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النمر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تمتلك رقبة طويلة لتصل إلى أوراق الأشجار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تعيش في المناطق العشبية والغابات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الزرافة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الأسد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يُعتبر ملك الغابة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يعيش في مجموعات اجتماعية تسمى القطيع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List of Wild Animals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Insects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Arachnids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Mollusks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Crustaceans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Invertebrates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Vertebrates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Mammals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Birds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Reptiles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Amphibians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Fish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Animal Classification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بيئة مائية تعيش فيها الأسماك مع تنوع كبير من الأنواع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تعتمد على الماء للتنفس والحركة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المحيط للأسماك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بيئة قاسية تعيش فيها الجمال معتمدة على تكيفها مع الظروف الجافة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تبحث عن الماء والغذاء في بيئة قاحلة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الصحراء للجمال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تعيش الحيوانات البرية في الغابات الكثيفة والمناطق البرية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تعتمد على مهاراتها الطبيعية للبقاء والصيد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الغابة للحيوانات البرية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المنزل للحيوانات الأليفة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يعيش الحيوانات الأليفة في بيئة المنزل مع الإنسان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تتمتع براحة وأمان وتوفر الطعام والمأوى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 Animal Habitats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729" r="297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اللعب والتفاعل اليومي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توفير الحب والاهتمام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التفاعل الإيجابي والاهتمام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مساحة كافية للحركة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مأوى آمن ونظيف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توفير بيئة ملائمة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تغذية متوازنة تلبي احتياجاتهم الغذائية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تغيير المياه بانتظام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توفير الغذاء الصحي والماء النظيف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توفير الرعاية الصحية اللازمة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زيارات دورية للطبيب البيطري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تطعيمات وعلاجات منتظمة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Animal Welfare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تعزيز التعلم من خلال أنشطة تفاعلية ممتعة ومشوقة لتعزيز فهم الأطفال لعالم الحيوانات.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التعلم التفاعلي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الأنشطة المشوقة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تقليد أصوات الحيوانات - تشجيع الأطفال على تقليد أصوات الحيوانات المختلفة لتعزيز التواصل معها.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رسم الحيوانات - دعم مهارات الرسم والإبداع من خلال رسم الحيوانات المفضلة للأطفال.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لعب أدوار - تنظيم لعب الأدوار لتجربة كيفية العناية بالحيوانات وتحاكي احتياجاتها.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Engaging Activities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يجب تجنب الاقتراب من الحيوانات البرية والاحتفاظ بمسافة آمنة لضمان سلامتك وسلامة الحيوانات.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الابتعاد عن الحيوانات البرية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يجب عدم إزعاج الحيوانات أثناء نومها أو راحتها لضمان راحتها وسلامتها.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عدم إزعاج الحيوانات أثناء الراحة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من المهم غسل اليدين جيدًا بالماء والصابون بعد التعامل مع الحيوانات للوقاية من الأمراض.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غسل اليدين بعد التعامل مع الحيوانات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طلب إذن قبل لمس الحيوانات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يجب دائمًا الحصول على إذن من صاحب الحيوان قبل لمسه أو التفاعل معه.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Guidelines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العالم الحيواني: تصنيف ورعاية الحيوانات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الحيوانات الأليفة: هي الحيوانات التي يتم تربيتها في المنازل وتعيش مع الإنسان.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الحيوانات البرية: هي الحيوانات التي تعيش في البرية وتعتمد على نفسها في الحصول على الغذاء والمأوى.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تعريف الحيوانات الأليفة والبرية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Main Points Covered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2024-12-07T08:57:00Z</dcterms:created>
  <dcterms:modified xsi:type="dcterms:W3CDTF">2024-12-07T08:57:00Z</dcterms:modified>
</cp:coreProperties>
</file>