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d36f0dc42173784d2cdf386b7da4390e24e086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42a45bc7ec62a1abf1d83a6eb77ac628538954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dba1428c7b10f720c38f584867f1771aa40c89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1b27456d5945f594b7718beae592c6f79df9ad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84021959126f489fc7a78bb5837629913285544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ff34d782e831277a3ed80bc4e548fd88fb819b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b9c2688eb62d627e385b4988954e2a8a9840f7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Nouns and Verbs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Building Blocks of Language: Nouns and Verbs in Sentence Structure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a Noun?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a Verb?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and Verbs in Sentence Structure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Identifying Nouns and Verbs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Guided Practice: Noun Sorting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Guided Practice: Verb Charades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Independent Practice: Sentence Building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Game Activity: Noun and Verb Match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3371" b="-1337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will introduce the basics of nouns and verbs.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will explain their roles in sentence structure.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Overview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nouns and verbs is essential for effective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convey clear and precise messages.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Understanding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and verbs are the building blocks of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form the foundation for constructing meaningful sentences.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Blocks of Language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Nouns and Verbs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1149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2150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38" y="3139054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5371" y="505698"/>
                  <a:pt x="187495" y="498939"/>
                  <a:pt x="197897" y="489826"/>
                </a:cubicBezTo>
                <a:cubicBezTo>
                  <a:pt x="199400" y="488537"/>
                  <a:pt x="200793" y="487143"/>
                  <a:pt x="202187" y="485749"/>
                </a:cubicBezTo>
                <a:lnTo>
                  <a:pt x="528484" y="159556"/>
                </a:lnTo>
                <a:cubicBezTo>
                  <a:pt x="551975" y="136063"/>
                  <a:pt x="554871" y="99918"/>
                  <a:pt x="537278" y="73205"/>
                </a:cubicBezTo>
                <a:cubicBezTo>
                  <a:pt x="534809" y="69452"/>
                  <a:pt x="531808" y="65804"/>
                  <a:pt x="528484" y="62479"/>
                </a:cubicBezTo>
                <a:lnTo>
                  <a:pt x="486219" y="20108"/>
                </a:lnTo>
                <a:cubicBezTo>
                  <a:pt x="459404" y="-6710"/>
                  <a:pt x="415960" y="-6710"/>
                  <a:pt x="389144" y="20108"/>
                </a:cubicBezTo>
                <a:lnTo>
                  <a:pt x="62848" y="346406"/>
                </a:lnTo>
                <a:cubicBezTo>
                  <a:pt x="51695" y="357560"/>
                  <a:pt x="43542" y="371396"/>
                  <a:pt x="39033" y="386522"/>
                </a:cubicBezTo>
                <a:lnTo>
                  <a:pt x="39038" y="386528"/>
                </a:lnTo>
                <a:moveTo>
                  <a:pt x="88380" y="401007"/>
                </a:moveTo>
                <a:cubicBezTo>
                  <a:pt x="90201" y="394999"/>
                  <a:pt x="93207" y="389419"/>
                  <a:pt x="97388" y="384701"/>
                </a:cubicBezTo>
                <a:cubicBezTo>
                  <a:pt x="98029" y="384059"/>
                  <a:pt x="98567" y="383412"/>
                  <a:pt x="99209" y="382770"/>
                </a:cubicBezTo>
                <a:lnTo>
                  <a:pt x="344307" y="137780"/>
                </a:lnTo>
                <a:lnTo>
                  <a:pt x="410809" y="204286"/>
                </a:lnTo>
                <a:lnTo>
                  <a:pt x="165815" y="449386"/>
                </a:lnTo>
                <a:cubicBezTo>
                  <a:pt x="160773" y="454428"/>
                  <a:pt x="154442" y="458180"/>
                  <a:pt x="147579" y="460221"/>
                </a:cubicBezTo>
                <a:lnTo>
                  <a:pt x="122481" y="467622"/>
                </a:lnTo>
                <a:lnTo>
                  <a:pt x="63698" y="484894"/>
                </a:lnTo>
                <a:lnTo>
                  <a:pt x="80968" y="426112"/>
                </a:lnTo>
                <a:lnTo>
                  <a:pt x="88380" y="4010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81579" r="-815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noun is a word that refers to a person, place, thing, or idea.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fundamental building block in language.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a Noun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dog, city, and happiness.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illustrate the diverse range of entities nouns can represent.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Nouns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can be categorized as proper, common, concrete, abstract, or collective.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type serves a specific function in identifying and describing entities.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Nouns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can exist in singular or plural forms.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distinction helps in specifying quantity or number.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Singular and Plural Forms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a Noun?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9503" r="-9950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verb is a word that expresses action or a state of being.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fundamental part of speech in language.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a Verb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verbs include run, jump, and read.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demonstrate actions or states of being.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Verbs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can be categorized into action, linking, and helping types.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type serves a unique function in sentence construction.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Verbs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can appear in different tenses such as past, present, and future.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Tenses indicate the timing of the action or state described by the verb.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 Tenses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a Verb?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Example: 'The dog (noun) runs (verb) quickly'.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demonstrates how nouns and verbs interact to form meaningful sentences.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Illustrative Example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express the actions or states of being of the subjects.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the dynamic element that drives the sentence forward.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Function of Verbs in Sentences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serve as subjects or objects in sentences.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essential for identifying the main entities involved in actions or states.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Nouns in Sentences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Nouns and Verbs in Sentence Structure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Read a sentence and identify the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 such as diagrams or charts to help identify nouns and verbs.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Sentence Components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'The teacher (noun) writes (verb) on the board'.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identifying nouns and verbs in different sentences.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Illustrative Examples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diagrams or charts to visually distinguish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aids can simplify the process of identifying sentence components.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Learning Techniques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activities to identify nouns and verbs in various sentences.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enhances understanding and application of grammar rules.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Exercises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Identifying Nouns and Verbs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Sort a set of words into nouns and non-nouns.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 visual sorting mat to help categorize words.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Sorting Words into Categories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include: dog, city, happiness.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are categorized as nouns.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Nouns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include: run, jump, read.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are categorized as non-nouns.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Non-Nouns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Practice: Noun Sorting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27971" r="-12797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activity helps in understanding and practicing verbs.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encourages teamwork and creativity.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the Game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run, jump, and read.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verbs can be acted out for others to guess.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Verbs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 out a verb without speaking.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Peers guess the verb being acted out.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Activity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70640"/>
            <a:ext cx="457200" cy="274320"/>
          </a:xfrm>
          <a:custGeom>
            <a:avLst/>
            <a:gdLst/>
            <a:ahLst/>
            <a:cxnLst/>
            <a:rect l="l" t="t" r="r" b="b"/>
            <a:pathLst>
              <a:path w="457200" h="274320">
                <a:moveTo>
                  <a:pt x="85012" y="22288"/>
                </a:moveTo>
                <a:cubicBezTo>
                  <a:pt x="77011" y="8929"/>
                  <a:pt x="62440" y="0"/>
                  <a:pt x="45720" y="0"/>
                </a:cubicBezTo>
                <a:cubicBezTo>
                  <a:pt x="20501" y="0"/>
                  <a:pt x="0" y="20503"/>
                  <a:pt x="0" y="45721"/>
                </a:cubicBezTo>
                <a:cubicBezTo>
                  <a:pt x="0" y="66010"/>
                  <a:pt x="13218" y="83226"/>
                  <a:pt x="31506" y="89154"/>
                </a:cubicBezTo>
                <a:cubicBezTo>
                  <a:pt x="25932" y="104085"/>
                  <a:pt x="22860" y="120300"/>
                  <a:pt x="22860" y="137160"/>
                </a:cubicBezTo>
                <a:cubicBezTo>
                  <a:pt x="22860" y="212883"/>
                  <a:pt x="84299" y="274320"/>
                  <a:pt x="160020" y="274320"/>
                </a:cubicBezTo>
                <a:cubicBezTo>
                  <a:pt x="206238" y="274320"/>
                  <a:pt x="247103" y="251461"/>
                  <a:pt x="271961" y="216455"/>
                </a:cubicBezTo>
                <a:lnTo>
                  <a:pt x="377903" y="271747"/>
                </a:lnTo>
                <a:cubicBezTo>
                  <a:pt x="381191" y="273461"/>
                  <a:pt x="384761" y="274320"/>
                  <a:pt x="388474" y="274320"/>
                </a:cubicBezTo>
                <a:lnTo>
                  <a:pt x="389905" y="274320"/>
                </a:lnTo>
                <a:cubicBezTo>
                  <a:pt x="396333" y="274320"/>
                  <a:pt x="402478" y="271604"/>
                  <a:pt x="406835" y="266820"/>
                </a:cubicBezTo>
                <a:lnTo>
                  <a:pt x="452057" y="217100"/>
                </a:lnTo>
                <a:cubicBezTo>
                  <a:pt x="455344" y="213457"/>
                  <a:pt x="457200" y="208741"/>
                  <a:pt x="457200" y="203883"/>
                </a:cubicBezTo>
                <a:cubicBezTo>
                  <a:pt x="457200" y="197883"/>
                  <a:pt x="454416" y="192167"/>
                  <a:pt x="449697" y="188452"/>
                </a:cubicBezTo>
                <a:lnTo>
                  <a:pt x="251817" y="31934"/>
                </a:lnTo>
                <a:cubicBezTo>
                  <a:pt x="225669" y="11217"/>
                  <a:pt x="193309" y="0"/>
                  <a:pt x="160020" y="0"/>
                </a:cubicBezTo>
                <a:cubicBezTo>
                  <a:pt x="132300" y="0"/>
                  <a:pt x="106582" y="8216"/>
                  <a:pt x="85012" y="22288"/>
                </a:cubicBezTo>
                <a:lnTo>
                  <a:pt x="85012" y="22288"/>
                </a:lnTo>
                <a:moveTo>
                  <a:pt x="48934" y="56721"/>
                </a:moveTo>
                <a:cubicBezTo>
                  <a:pt x="47933" y="57006"/>
                  <a:pt x="46863" y="57149"/>
                  <a:pt x="45720" y="57149"/>
                </a:cubicBezTo>
                <a:cubicBezTo>
                  <a:pt x="39434" y="57149"/>
                  <a:pt x="34290" y="52006"/>
                  <a:pt x="34290" y="45718"/>
                </a:cubicBezTo>
                <a:cubicBezTo>
                  <a:pt x="34290" y="39431"/>
                  <a:pt x="39434" y="34287"/>
                  <a:pt x="45720" y="34287"/>
                </a:cubicBezTo>
                <a:cubicBezTo>
                  <a:pt x="52007" y="34287"/>
                  <a:pt x="57150" y="39431"/>
                  <a:pt x="57150" y="45718"/>
                </a:cubicBezTo>
                <a:cubicBezTo>
                  <a:pt x="57150" y="45932"/>
                  <a:pt x="57150" y="46217"/>
                  <a:pt x="57150" y="46431"/>
                </a:cubicBezTo>
                <a:cubicBezTo>
                  <a:pt x="54293" y="49718"/>
                  <a:pt x="51508" y="53147"/>
                  <a:pt x="48934" y="56647"/>
                </a:cubicBezTo>
                <a:lnTo>
                  <a:pt x="48934" y="56721"/>
                </a:lnTo>
                <a:moveTo>
                  <a:pt x="287821" y="186022"/>
                </a:moveTo>
                <a:cubicBezTo>
                  <a:pt x="272606" y="178091"/>
                  <a:pt x="253888" y="182593"/>
                  <a:pt x="243957" y="196594"/>
                </a:cubicBezTo>
                <a:cubicBezTo>
                  <a:pt x="225313" y="222954"/>
                  <a:pt x="194667" y="240027"/>
                  <a:pt x="160020" y="240027"/>
                </a:cubicBezTo>
                <a:cubicBezTo>
                  <a:pt x="103227" y="240027"/>
                  <a:pt x="57150" y="193950"/>
                  <a:pt x="57150" y="137157"/>
                </a:cubicBezTo>
                <a:cubicBezTo>
                  <a:pt x="57150" y="80365"/>
                  <a:pt x="103227" y="34287"/>
                  <a:pt x="160020" y="34287"/>
                </a:cubicBezTo>
                <a:cubicBezTo>
                  <a:pt x="185596" y="34287"/>
                  <a:pt x="210454" y="42931"/>
                  <a:pt x="230529" y="58790"/>
                </a:cubicBezTo>
                <a:lnTo>
                  <a:pt x="280538" y="98366"/>
                </a:lnTo>
                <a:lnTo>
                  <a:pt x="272039" y="109725"/>
                </a:lnTo>
                <a:cubicBezTo>
                  <a:pt x="266324" y="117297"/>
                  <a:pt x="267896" y="128014"/>
                  <a:pt x="275468" y="133728"/>
                </a:cubicBezTo>
                <a:cubicBezTo>
                  <a:pt x="283039" y="139442"/>
                  <a:pt x="293756" y="137871"/>
                  <a:pt x="299471" y="130299"/>
                </a:cubicBezTo>
                <a:lnTo>
                  <a:pt x="307472" y="119656"/>
                </a:lnTo>
                <a:lnTo>
                  <a:pt x="416198" y="205595"/>
                </a:lnTo>
                <a:lnTo>
                  <a:pt x="386979" y="237742"/>
                </a:lnTo>
                <a:lnTo>
                  <a:pt x="287821" y="186022"/>
                </a:lnTo>
                <a:moveTo>
                  <a:pt x="160020" y="171450"/>
                </a:moveTo>
                <a:cubicBezTo>
                  <a:pt x="178957" y="171450"/>
                  <a:pt x="194310" y="156099"/>
                  <a:pt x="194310" y="137160"/>
                </a:cubicBezTo>
                <a:cubicBezTo>
                  <a:pt x="194310" y="118221"/>
                  <a:pt x="178957" y="102870"/>
                  <a:pt x="160020" y="102870"/>
                </a:cubicBezTo>
                <a:cubicBezTo>
                  <a:pt x="141083" y="102870"/>
                  <a:pt x="125730" y="118221"/>
                  <a:pt x="125730" y="137160"/>
                </a:cubicBezTo>
                <a:cubicBezTo>
                  <a:pt x="125730" y="156099"/>
                  <a:pt x="141083" y="171450"/>
                  <a:pt x="160020" y="17145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07775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42863" y="157164"/>
                </a:moveTo>
                <a:lnTo>
                  <a:pt x="414338" y="157164"/>
                </a:lnTo>
                <a:lnTo>
                  <a:pt x="414338" y="342903"/>
                </a:lnTo>
                <a:cubicBezTo>
                  <a:pt x="414338" y="350760"/>
                  <a:pt x="407909" y="357189"/>
                  <a:pt x="400050" y="357189"/>
                </a:cubicBezTo>
                <a:lnTo>
                  <a:pt x="57150" y="357189"/>
                </a:lnTo>
                <a:cubicBezTo>
                  <a:pt x="49291" y="357189"/>
                  <a:pt x="42863" y="350760"/>
                  <a:pt x="42863" y="342903"/>
                </a:cubicBezTo>
                <a:lnTo>
                  <a:pt x="42863" y="157164"/>
                </a:lnTo>
                <a:moveTo>
                  <a:pt x="357188" y="114298"/>
                </a:moveTo>
                <a:lnTo>
                  <a:pt x="300038" y="114298"/>
                </a:lnTo>
                <a:lnTo>
                  <a:pt x="371475" y="42861"/>
                </a:lnTo>
                <a:lnTo>
                  <a:pt x="400050" y="42861"/>
                </a:lnTo>
                <a:cubicBezTo>
                  <a:pt x="407909" y="42861"/>
                  <a:pt x="414338" y="49290"/>
                  <a:pt x="414338" y="57147"/>
                </a:cubicBezTo>
                <a:lnTo>
                  <a:pt x="357188" y="114298"/>
                </a:lnTo>
                <a:moveTo>
                  <a:pt x="285750" y="42861"/>
                </a:moveTo>
                <a:lnTo>
                  <a:pt x="214313" y="114298"/>
                </a:lnTo>
                <a:lnTo>
                  <a:pt x="157163" y="114298"/>
                </a:lnTo>
                <a:lnTo>
                  <a:pt x="228600" y="42861"/>
                </a:lnTo>
                <a:lnTo>
                  <a:pt x="285750" y="42861"/>
                </a:lnTo>
                <a:moveTo>
                  <a:pt x="142875" y="42861"/>
                </a:moveTo>
                <a:lnTo>
                  <a:pt x="71438" y="114298"/>
                </a:lnTo>
                <a:lnTo>
                  <a:pt x="42863" y="114298"/>
                </a:lnTo>
                <a:lnTo>
                  <a:pt x="42863" y="85723"/>
                </a:lnTo>
                <a:lnTo>
                  <a:pt x="85725" y="42861"/>
                </a:lnTo>
                <a:lnTo>
                  <a:pt x="142875" y="42861"/>
                </a:lnTo>
                <a:moveTo>
                  <a:pt x="457200" y="114298"/>
                </a:moveTo>
                <a:lnTo>
                  <a:pt x="457200" y="57147"/>
                </a:lnTo>
                <a:cubicBezTo>
                  <a:pt x="457200" y="25627"/>
                  <a:pt x="431574" y="-4"/>
                  <a:pt x="400050" y="-4"/>
                </a:cubicBezTo>
                <a:lnTo>
                  <a:pt x="57150" y="-4"/>
                </a:lnTo>
                <a:cubicBezTo>
                  <a:pt x="25626" y="-4"/>
                  <a:pt x="0" y="25623"/>
                  <a:pt x="0" y="57147"/>
                </a:cubicBezTo>
                <a:lnTo>
                  <a:pt x="0" y="114298"/>
                </a:lnTo>
                <a:lnTo>
                  <a:pt x="0" y="135729"/>
                </a:lnTo>
                <a:lnTo>
                  <a:pt x="0" y="157160"/>
                </a:lnTo>
                <a:lnTo>
                  <a:pt x="0" y="342899"/>
                </a:lnTo>
                <a:cubicBezTo>
                  <a:pt x="0" y="374419"/>
                  <a:pt x="25626" y="400050"/>
                  <a:pt x="57150" y="400050"/>
                </a:cubicBezTo>
                <a:lnTo>
                  <a:pt x="400050" y="400050"/>
                </a:lnTo>
                <a:cubicBezTo>
                  <a:pt x="431574" y="400050"/>
                  <a:pt x="457200" y="374423"/>
                  <a:pt x="457200" y="342899"/>
                </a:cubicBezTo>
                <a:lnTo>
                  <a:pt x="457200" y="157160"/>
                </a:lnTo>
                <a:lnTo>
                  <a:pt x="457200" y="135729"/>
                </a:lnTo>
                <a:lnTo>
                  <a:pt x="457200" y="1142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Practice: Verb Charades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 set of word cards to build simple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Include a noun and a verb in each sentence.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Sentences with Word Cards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'The dog runs', 'The teacher writes'.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sentences demonstrate the use of nouns and verbs.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Simple Sentences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focuses on sentence building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encourages creativity and understanding of sentence structure.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 Activity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4"/>
              </a:spcBef>
              <a:buNone/>
            </a:pPr>
            <a:r>
              <a:rPr lang="en-US" sz="346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Practice: Sentence Building</a:t>
            </a:r>
            <a:endParaRPr lang="en-US" sz="3469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97059" r="-970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57376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45335" y="2201206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04750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14384" r="-11438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4"/>
              </a:spcBef>
              <a:buNone/>
            </a:pPr>
            <a:r>
              <a:rPr lang="en-US" sz="332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Game Activity: Noun and Verb Match</a:t>
            </a:r>
            <a:endParaRPr lang="en-US" sz="3327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a fun and educational activity.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Enhance grammar skills through gameplay.</a:t>
            </a:r>
            <a:endParaRPr lang="en-US" sz="1019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Interactive Learning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dog (noun) and runs (verb).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understanding the relationship between nouns and verbs.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Example Pairing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Match nouns with corresponding verbs.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 game board or online resource to play the game.</a:t>
            </a:r>
            <a:endParaRPr lang="en-US" sz="1019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Game Objective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31518" y="5349875"/>
            <a:ext cx="457200" cy="274320"/>
          </a:xfrm>
          <a:custGeom>
            <a:avLst/>
            <a:gdLst/>
            <a:ahLst/>
            <a:cxnLst/>
            <a:rect l="l" t="t" r="r" b="b"/>
            <a:pathLst>
              <a:path w="457200" h="274320">
                <a:moveTo>
                  <a:pt x="137160" y="34290"/>
                </a:moveTo>
                <a:cubicBezTo>
                  <a:pt x="80367" y="34290"/>
                  <a:pt x="34290" y="80368"/>
                  <a:pt x="34290" y="137160"/>
                </a:cubicBezTo>
                <a:cubicBezTo>
                  <a:pt x="34290" y="193952"/>
                  <a:pt x="80367" y="240030"/>
                  <a:pt x="137160" y="240030"/>
                </a:cubicBezTo>
                <a:lnTo>
                  <a:pt x="320040" y="240030"/>
                </a:lnTo>
                <a:cubicBezTo>
                  <a:pt x="376833" y="240030"/>
                  <a:pt x="422910" y="193952"/>
                  <a:pt x="422910" y="137160"/>
                </a:cubicBezTo>
                <a:cubicBezTo>
                  <a:pt x="422910" y="80368"/>
                  <a:pt x="376833" y="34290"/>
                  <a:pt x="320040" y="34290"/>
                </a:cubicBezTo>
                <a:lnTo>
                  <a:pt x="137160" y="34290"/>
                </a:lnTo>
                <a:moveTo>
                  <a:pt x="0" y="137160"/>
                </a:moveTo>
                <a:cubicBezTo>
                  <a:pt x="0" y="61437"/>
                  <a:pt x="61439" y="0"/>
                  <a:pt x="137160" y="0"/>
                </a:cubicBezTo>
                <a:lnTo>
                  <a:pt x="320040" y="0"/>
                </a:lnTo>
                <a:cubicBezTo>
                  <a:pt x="395766" y="0"/>
                  <a:pt x="457200" y="61437"/>
                  <a:pt x="457200" y="137160"/>
                </a:cubicBezTo>
                <a:cubicBezTo>
                  <a:pt x="457200" y="212883"/>
                  <a:pt x="395766" y="274320"/>
                  <a:pt x="320040" y="274320"/>
                </a:cubicBezTo>
                <a:lnTo>
                  <a:pt x="137160" y="274320"/>
                </a:lnTo>
                <a:cubicBezTo>
                  <a:pt x="61434" y="274320"/>
                  <a:pt x="0" y="212883"/>
                  <a:pt x="0" y="137160"/>
                </a:cubicBezTo>
                <a:lnTo>
                  <a:pt x="0" y="137160"/>
                </a:lnTo>
                <a:moveTo>
                  <a:pt x="165735" y="97156"/>
                </a:moveTo>
                <a:lnTo>
                  <a:pt x="165735" y="120015"/>
                </a:lnTo>
                <a:lnTo>
                  <a:pt x="188595" y="120015"/>
                </a:lnTo>
                <a:cubicBezTo>
                  <a:pt x="198096" y="120015"/>
                  <a:pt x="205740" y="127658"/>
                  <a:pt x="205740" y="137160"/>
                </a:cubicBezTo>
                <a:cubicBezTo>
                  <a:pt x="205740" y="146662"/>
                  <a:pt x="198096" y="154305"/>
                  <a:pt x="188595" y="154305"/>
                </a:cubicBezTo>
                <a:lnTo>
                  <a:pt x="165735" y="154305"/>
                </a:lnTo>
                <a:lnTo>
                  <a:pt x="165735" y="177164"/>
                </a:lnTo>
                <a:cubicBezTo>
                  <a:pt x="165735" y="186666"/>
                  <a:pt x="158091" y="194309"/>
                  <a:pt x="148590" y="194309"/>
                </a:cubicBezTo>
                <a:cubicBezTo>
                  <a:pt x="139089" y="194309"/>
                  <a:pt x="131445" y="186666"/>
                  <a:pt x="131445" y="177164"/>
                </a:cubicBezTo>
                <a:lnTo>
                  <a:pt x="131445" y="154305"/>
                </a:lnTo>
                <a:lnTo>
                  <a:pt x="108585" y="154305"/>
                </a:lnTo>
                <a:cubicBezTo>
                  <a:pt x="99084" y="154305"/>
                  <a:pt x="91440" y="146662"/>
                  <a:pt x="91440" y="137160"/>
                </a:cubicBezTo>
                <a:cubicBezTo>
                  <a:pt x="91440" y="127658"/>
                  <a:pt x="99084" y="120015"/>
                  <a:pt x="108585" y="120015"/>
                </a:cubicBezTo>
                <a:lnTo>
                  <a:pt x="131445" y="120015"/>
                </a:lnTo>
                <a:lnTo>
                  <a:pt x="131445" y="97156"/>
                </a:lnTo>
                <a:cubicBezTo>
                  <a:pt x="131445" y="87654"/>
                  <a:pt x="139089" y="80011"/>
                  <a:pt x="148590" y="80011"/>
                </a:cubicBezTo>
                <a:cubicBezTo>
                  <a:pt x="158091" y="80011"/>
                  <a:pt x="165735" y="87654"/>
                  <a:pt x="165735" y="97156"/>
                </a:cubicBezTo>
                <a:moveTo>
                  <a:pt x="285750" y="148591"/>
                </a:moveTo>
                <a:cubicBezTo>
                  <a:pt x="298373" y="148591"/>
                  <a:pt x="308610" y="158826"/>
                  <a:pt x="308610" y="171450"/>
                </a:cubicBezTo>
                <a:cubicBezTo>
                  <a:pt x="308610" y="184074"/>
                  <a:pt x="298373" y="194309"/>
                  <a:pt x="285750" y="194309"/>
                </a:cubicBezTo>
                <a:cubicBezTo>
                  <a:pt x="273127" y="194309"/>
                  <a:pt x="262890" y="184074"/>
                  <a:pt x="262890" y="171450"/>
                </a:cubicBezTo>
                <a:cubicBezTo>
                  <a:pt x="262890" y="158826"/>
                  <a:pt x="273127" y="148591"/>
                  <a:pt x="285750" y="148591"/>
                </a:cubicBezTo>
                <a:moveTo>
                  <a:pt x="308610" y="102870"/>
                </a:moveTo>
                <a:cubicBezTo>
                  <a:pt x="308610" y="90246"/>
                  <a:pt x="318847" y="80011"/>
                  <a:pt x="331470" y="80011"/>
                </a:cubicBezTo>
                <a:cubicBezTo>
                  <a:pt x="344093" y="80011"/>
                  <a:pt x="354330" y="90246"/>
                  <a:pt x="354330" y="102870"/>
                </a:cubicBezTo>
                <a:cubicBezTo>
                  <a:pt x="354330" y="115494"/>
                  <a:pt x="344093" y="125729"/>
                  <a:pt x="331470" y="125729"/>
                </a:cubicBezTo>
                <a:cubicBezTo>
                  <a:pt x="318847" y="125729"/>
                  <a:pt x="308610" y="115494"/>
                  <a:pt x="308610" y="10287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3746277"/>
            <a:ext cx="457200" cy="406388"/>
          </a:xfrm>
          <a:custGeom>
            <a:avLst/>
            <a:gdLst/>
            <a:ahLst/>
            <a:cxnLst/>
            <a:rect l="l" t="t" r="r" b="b"/>
            <a:pathLst>
              <a:path w="457200" h="406388">
                <a:moveTo>
                  <a:pt x="252420" y="271613"/>
                </a:moveTo>
                <a:cubicBezTo>
                  <a:pt x="261468" y="278835"/>
                  <a:pt x="266708" y="289791"/>
                  <a:pt x="266708" y="301300"/>
                </a:cubicBezTo>
                <a:lnTo>
                  <a:pt x="266708" y="355589"/>
                </a:lnTo>
                <a:cubicBezTo>
                  <a:pt x="266708" y="362575"/>
                  <a:pt x="272423" y="368289"/>
                  <a:pt x="279409" y="368289"/>
                </a:cubicBezTo>
                <a:lnTo>
                  <a:pt x="292110" y="368289"/>
                </a:lnTo>
                <a:cubicBezTo>
                  <a:pt x="299096" y="368289"/>
                  <a:pt x="304811" y="362575"/>
                  <a:pt x="304811" y="355589"/>
                </a:cubicBezTo>
                <a:lnTo>
                  <a:pt x="304811" y="217718"/>
                </a:lnTo>
                <a:lnTo>
                  <a:pt x="238535" y="176998"/>
                </a:lnTo>
                <a:cubicBezTo>
                  <a:pt x="235993" y="177555"/>
                  <a:pt x="233378" y="177791"/>
                  <a:pt x="230676" y="177791"/>
                </a:cubicBezTo>
                <a:lnTo>
                  <a:pt x="114314" y="177791"/>
                </a:lnTo>
                <a:lnTo>
                  <a:pt x="88994" y="177791"/>
                </a:lnTo>
                <a:lnTo>
                  <a:pt x="88916" y="178425"/>
                </a:lnTo>
                <a:lnTo>
                  <a:pt x="88916" y="355585"/>
                </a:lnTo>
                <a:cubicBezTo>
                  <a:pt x="88916" y="362571"/>
                  <a:pt x="94631" y="368285"/>
                  <a:pt x="101617" y="368285"/>
                </a:cubicBezTo>
                <a:lnTo>
                  <a:pt x="114318" y="368285"/>
                </a:lnTo>
                <a:cubicBezTo>
                  <a:pt x="121304" y="368285"/>
                  <a:pt x="127019" y="362571"/>
                  <a:pt x="127019" y="355585"/>
                </a:cubicBezTo>
                <a:lnTo>
                  <a:pt x="127019" y="301296"/>
                </a:lnTo>
                <a:cubicBezTo>
                  <a:pt x="127019" y="289706"/>
                  <a:pt x="132259" y="278835"/>
                  <a:pt x="141307" y="271609"/>
                </a:cubicBezTo>
                <a:cubicBezTo>
                  <a:pt x="150355" y="264388"/>
                  <a:pt x="162100" y="261608"/>
                  <a:pt x="173375" y="264148"/>
                </a:cubicBezTo>
                <a:cubicBezTo>
                  <a:pt x="180914" y="265814"/>
                  <a:pt x="188773" y="266688"/>
                  <a:pt x="196870" y="266688"/>
                </a:cubicBezTo>
                <a:cubicBezTo>
                  <a:pt x="204967" y="266688"/>
                  <a:pt x="212822" y="265814"/>
                  <a:pt x="220366" y="264148"/>
                </a:cubicBezTo>
                <a:cubicBezTo>
                  <a:pt x="231636" y="261689"/>
                  <a:pt x="243464" y="264388"/>
                  <a:pt x="252434" y="271609"/>
                </a:cubicBezTo>
                <a:lnTo>
                  <a:pt x="252420" y="271613"/>
                </a:lnTo>
                <a:moveTo>
                  <a:pt x="267421" y="150014"/>
                </a:moveTo>
                <a:lnTo>
                  <a:pt x="309808" y="176047"/>
                </a:lnTo>
                <a:cubicBezTo>
                  <a:pt x="315523" y="161998"/>
                  <a:pt x="329335" y="152395"/>
                  <a:pt x="345049" y="152395"/>
                </a:cubicBezTo>
                <a:lnTo>
                  <a:pt x="381003" y="152395"/>
                </a:lnTo>
                <a:cubicBezTo>
                  <a:pt x="402039" y="152395"/>
                  <a:pt x="419102" y="135331"/>
                  <a:pt x="419102" y="114297"/>
                </a:cubicBezTo>
                <a:lnTo>
                  <a:pt x="419102" y="88897"/>
                </a:lnTo>
                <a:lnTo>
                  <a:pt x="393704" y="88897"/>
                </a:lnTo>
                <a:cubicBezTo>
                  <a:pt x="383623" y="88897"/>
                  <a:pt x="373939" y="84850"/>
                  <a:pt x="366798" y="77705"/>
                </a:cubicBezTo>
                <a:lnTo>
                  <a:pt x="352510" y="63498"/>
                </a:lnTo>
                <a:lnTo>
                  <a:pt x="292110" y="63498"/>
                </a:lnTo>
                <a:cubicBezTo>
                  <a:pt x="288777" y="63498"/>
                  <a:pt x="285444" y="63023"/>
                  <a:pt x="282266" y="62230"/>
                </a:cubicBezTo>
                <a:lnTo>
                  <a:pt x="268299" y="145966"/>
                </a:lnTo>
                <a:cubicBezTo>
                  <a:pt x="268061" y="147316"/>
                  <a:pt x="267741" y="148665"/>
                  <a:pt x="267425" y="150014"/>
                </a:cubicBezTo>
                <a:lnTo>
                  <a:pt x="267421" y="150014"/>
                </a:lnTo>
                <a:moveTo>
                  <a:pt x="50973" y="174779"/>
                </a:moveTo>
                <a:cubicBezTo>
                  <a:pt x="50100" y="174539"/>
                  <a:pt x="49227" y="174222"/>
                  <a:pt x="48353" y="173905"/>
                </a:cubicBezTo>
                <a:cubicBezTo>
                  <a:pt x="26604" y="166286"/>
                  <a:pt x="9459" y="148189"/>
                  <a:pt x="3589" y="124854"/>
                </a:cubicBezTo>
                <a:lnTo>
                  <a:pt x="572" y="112553"/>
                </a:lnTo>
                <a:cubicBezTo>
                  <a:pt x="-1971" y="102312"/>
                  <a:pt x="4225" y="91994"/>
                  <a:pt x="14461" y="89454"/>
                </a:cubicBezTo>
                <a:cubicBezTo>
                  <a:pt x="24703" y="86914"/>
                  <a:pt x="35017" y="93103"/>
                  <a:pt x="37559" y="103344"/>
                </a:cubicBezTo>
                <a:lnTo>
                  <a:pt x="37559" y="103344"/>
                </a:lnTo>
                <a:lnTo>
                  <a:pt x="40654" y="115646"/>
                </a:lnTo>
                <a:cubicBezTo>
                  <a:pt x="44147" y="129776"/>
                  <a:pt x="56848" y="139696"/>
                  <a:pt x="71451" y="139696"/>
                </a:cubicBezTo>
                <a:lnTo>
                  <a:pt x="114314" y="139696"/>
                </a:lnTo>
                <a:lnTo>
                  <a:pt x="230753" y="139696"/>
                </a:lnTo>
                <a:lnTo>
                  <a:pt x="248849" y="31194"/>
                </a:lnTo>
                <a:lnTo>
                  <a:pt x="248927" y="30877"/>
                </a:lnTo>
                <a:lnTo>
                  <a:pt x="249640" y="26431"/>
                </a:lnTo>
                <a:lnTo>
                  <a:pt x="252100" y="11826"/>
                </a:lnTo>
                <a:cubicBezTo>
                  <a:pt x="253211" y="4999"/>
                  <a:pt x="259086" y="0"/>
                  <a:pt x="265990" y="0"/>
                </a:cubicBezTo>
                <a:cubicBezTo>
                  <a:pt x="270434" y="0"/>
                  <a:pt x="274640" y="2064"/>
                  <a:pt x="277342" y="5637"/>
                </a:cubicBezTo>
                <a:lnTo>
                  <a:pt x="286230" y="17462"/>
                </a:lnTo>
                <a:lnTo>
                  <a:pt x="288928" y="21112"/>
                </a:lnTo>
                <a:lnTo>
                  <a:pt x="289088" y="21352"/>
                </a:lnTo>
                <a:lnTo>
                  <a:pt x="292105" y="25399"/>
                </a:lnTo>
                <a:lnTo>
                  <a:pt x="352506" y="25399"/>
                </a:lnTo>
                <a:cubicBezTo>
                  <a:pt x="362587" y="25399"/>
                  <a:pt x="372271" y="29447"/>
                  <a:pt x="379412" y="36591"/>
                </a:cubicBezTo>
                <a:lnTo>
                  <a:pt x="393699" y="50798"/>
                </a:lnTo>
                <a:lnTo>
                  <a:pt x="419097" y="50798"/>
                </a:lnTo>
                <a:cubicBezTo>
                  <a:pt x="440133" y="50798"/>
                  <a:pt x="457195" y="67863"/>
                  <a:pt x="457195" y="88897"/>
                </a:cubicBezTo>
                <a:lnTo>
                  <a:pt x="457195" y="114297"/>
                </a:lnTo>
                <a:cubicBezTo>
                  <a:pt x="457195" y="156366"/>
                  <a:pt x="423065" y="190494"/>
                  <a:pt x="380998" y="190494"/>
                </a:cubicBezTo>
                <a:lnTo>
                  <a:pt x="345044" y="190494"/>
                </a:lnTo>
                <a:lnTo>
                  <a:pt x="342900" y="203194"/>
                </a:lnTo>
                <a:lnTo>
                  <a:pt x="342900" y="355589"/>
                </a:lnTo>
                <a:cubicBezTo>
                  <a:pt x="342900" y="383610"/>
                  <a:pt x="320122" y="406388"/>
                  <a:pt x="292101" y="406388"/>
                </a:cubicBezTo>
                <a:lnTo>
                  <a:pt x="279399" y="406388"/>
                </a:lnTo>
                <a:cubicBezTo>
                  <a:pt x="251382" y="406388"/>
                  <a:pt x="228600" y="383610"/>
                  <a:pt x="228600" y="355589"/>
                </a:cubicBezTo>
                <a:lnTo>
                  <a:pt x="228600" y="340191"/>
                </a:lnTo>
                <a:lnTo>
                  <a:pt x="228600" y="301377"/>
                </a:lnTo>
                <a:cubicBezTo>
                  <a:pt x="220343" y="303202"/>
                  <a:pt x="211853" y="304315"/>
                  <a:pt x="203203" y="304710"/>
                </a:cubicBezTo>
                <a:cubicBezTo>
                  <a:pt x="201058" y="304791"/>
                  <a:pt x="198996" y="304868"/>
                  <a:pt x="196852" y="304868"/>
                </a:cubicBezTo>
                <a:cubicBezTo>
                  <a:pt x="194708" y="304868"/>
                  <a:pt x="192646" y="304787"/>
                  <a:pt x="190502" y="304710"/>
                </a:cubicBezTo>
                <a:cubicBezTo>
                  <a:pt x="181851" y="304311"/>
                  <a:pt x="173357" y="303202"/>
                  <a:pt x="165104" y="301377"/>
                </a:cubicBezTo>
                <a:lnTo>
                  <a:pt x="165104" y="340191"/>
                </a:lnTo>
                <a:lnTo>
                  <a:pt x="165104" y="355589"/>
                </a:lnTo>
                <a:cubicBezTo>
                  <a:pt x="165104" y="383610"/>
                  <a:pt x="142326" y="406388"/>
                  <a:pt x="114305" y="406388"/>
                </a:cubicBezTo>
                <a:lnTo>
                  <a:pt x="101604" y="406388"/>
                </a:lnTo>
                <a:cubicBezTo>
                  <a:pt x="73586" y="406388"/>
                  <a:pt x="50804" y="383610"/>
                  <a:pt x="50804" y="355589"/>
                </a:cubicBezTo>
                <a:lnTo>
                  <a:pt x="50804" y="177795"/>
                </a:lnTo>
                <a:cubicBezTo>
                  <a:pt x="50804" y="176762"/>
                  <a:pt x="50882" y="175730"/>
                  <a:pt x="50964" y="174779"/>
                </a:cubicBezTo>
                <a:lnTo>
                  <a:pt x="50973" y="174779"/>
                </a:lnTo>
                <a:moveTo>
                  <a:pt x="330204" y="88897"/>
                </a:moveTo>
                <a:cubicBezTo>
                  <a:pt x="330204" y="81883"/>
                  <a:pt x="335891" y="76198"/>
                  <a:pt x="342905" y="76198"/>
                </a:cubicBezTo>
                <a:cubicBezTo>
                  <a:pt x="349918" y="76198"/>
                  <a:pt x="355606" y="81883"/>
                  <a:pt x="355606" y="88897"/>
                </a:cubicBezTo>
                <a:cubicBezTo>
                  <a:pt x="355606" y="95912"/>
                  <a:pt x="349918" y="101597"/>
                  <a:pt x="342905" y="101597"/>
                </a:cubicBezTo>
                <a:cubicBezTo>
                  <a:pt x="335891" y="101597"/>
                  <a:pt x="330204" y="95912"/>
                  <a:pt x="330204" y="88897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91884" y="48984"/>
                </a:moveTo>
                <a:cubicBezTo>
                  <a:pt x="400864" y="48984"/>
                  <a:pt x="408211" y="56332"/>
                  <a:pt x="408211" y="65311"/>
                </a:cubicBezTo>
                <a:lnTo>
                  <a:pt x="408211" y="391884"/>
                </a:lnTo>
                <a:cubicBezTo>
                  <a:pt x="408211" y="400864"/>
                  <a:pt x="400864" y="408211"/>
                  <a:pt x="391884" y="408211"/>
                </a:cubicBezTo>
                <a:lnTo>
                  <a:pt x="65311" y="408211"/>
                </a:lnTo>
                <a:cubicBezTo>
                  <a:pt x="56332" y="408211"/>
                  <a:pt x="48984" y="400864"/>
                  <a:pt x="48984" y="391884"/>
                </a:cubicBezTo>
                <a:lnTo>
                  <a:pt x="48984" y="65311"/>
                </a:lnTo>
                <a:cubicBezTo>
                  <a:pt x="48984" y="56332"/>
                  <a:pt x="56332" y="48984"/>
                  <a:pt x="65311" y="48984"/>
                </a:cubicBezTo>
                <a:lnTo>
                  <a:pt x="391884" y="48984"/>
                </a:lnTo>
                <a:moveTo>
                  <a:pt x="65316" y="0"/>
                </a:moveTo>
                <a:cubicBezTo>
                  <a:pt x="29293" y="0"/>
                  <a:pt x="0" y="29288"/>
                  <a:pt x="0" y="65316"/>
                </a:cubicBezTo>
                <a:lnTo>
                  <a:pt x="0" y="391889"/>
                </a:lnTo>
                <a:cubicBezTo>
                  <a:pt x="0" y="427912"/>
                  <a:pt x="29288" y="457205"/>
                  <a:pt x="65316" y="457205"/>
                </a:cubicBezTo>
                <a:lnTo>
                  <a:pt x="391889" y="457205"/>
                </a:lnTo>
                <a:cubicBezTo>
                  <a:pt x="427912" y="457205"/>
                  <a:pt x="457205" y="427916"/>
                  <a:pt x="457205" y="391889"/>
                </a:cubicBezTo>
                <a:lnTo>
                  <a:pt x="457205" y="65316"/>
                </a:lnTo>
                <a:cubicBezTo>
                  <a:pt x="457205" y="29293"/>
                  <a:pt x="427916" y="0"/>
                  <a:pt x="391889" y="0"/>
                </a:cubicBezTo>
                <a:lnTo>
                  <a:pt x="65316" y="0"/>
                </a:lnTo>
                <a:moveTo>
                  <a:pt x="310242" y="65316"/>
                </a:moveTo>
                <a:lnTo>
                  <a:pt x="228600" y="65316"/>
                </a:lnTo>
                <a:lnTo>
                  <a:pt x="228600" y="146958"/>
                </a:lnTo>
                <a:lnTo>
                  <a:pt x="146958" y="146958"/>
                </a:lnTo>
                <a:lnTo>
                  <a:pt x="146958" y="65316"/>
                </a:lnTo>
                <a:lnTo>
                  <a:pt x="65316" y="65316"/>
                </a:lnTo>
                <a:lnTo>
                  <a:pt x="65316" y="146958"/>
                </a:lnTo>
                <a:lnTo>
                  <a:pt x="146958" y="146958"/>
                </a:lnTo>
                <a:lnTo>
                  <a:pt x="146958" y="228600"/>
                </a:lnTo>
                <a:lnTo>
                  <a:pt x="65316" y="228600"/>
                </a:lnTo>
                <a:lnTo>
                  <a:pt x="65316" y="310242"/>
                </a:lnTo>
                <a:lnTo>
                  <a:pt x="146958" y="310242"/>
                </a:lnTo>
                <a:lnTo>
                  <a:pt x="146958" y="391884"/>
                </a:lnTo>
                <a:lnTo>
                  <a:pt x="228600" y="391884"/>
                </a:lnTo>
                <a:lnTo>
                  <a:pt x="228600" y="310242"/>
                </a:lnTo>
                <a:lnTo>
                  <a:pt x="310242" y="310242"/>
                </a:lnTo>
                <a:lnTo>
                  <a:pt x="310242" y="391884"/>
                </a:lnTo>
                <a:lnTo>
                  <a:pt x="391884" y="391884"/>
                </a:lnTo>
                <a:lnTo>
                  <a:pt x="391884" y="310242"/>
                </a:lnTo>
                <a:lnTo>
                  <a:pt x="310242" y="310242"/>
                </a:lnTo>
                <a:lnTo>
                  <a:pt x="310242" y="228600"/>
                </a:lnTo>
                <a:lnTo>
                  <a:pt x="391884" y="228600"/>
                </a:lnTo>
                <a:lnTo>
                  <a:pt x="391884" y="146958"/>
                </a:lnTo>
                <a:lnTo>
                  <a:pt x="310242" y="146958"/>
                </a:lnTo>
                <a:lnTo>
                  <a:pt x="310242" y="65316"/>
                </a:lnTo>
                <a:moveTo>
                  <a:pt x="228600" y="228600"/>
                </a:moveTo>
                <a:lnTo>
                  <a:pt x="228600" y="310242"/>
                </a:lnTo>
                <a:lnTo>
                  <a:pt x="146958" y="310242"/>
                </a:lnTo>
                <a:lnTo>
                  <a:pt x="146958" y="228600"/>
                </a:lnTo>
                <a:lnTo>
                  <a:pt x="228600" y="228600"/>
                </a:lnTo>
                <a:moveTo>
                  <a:pt x="228600" y="228600"/>
                </a:moveTo>
                <a:lnTo>
                  <a:pt x="228600" y="146958"/>
                </a:lnTo>
                <a:lnTo>
                  <a:pt x="310242" y="146958"/>
                </a:lnTo>
                <a:lnTo>
                  <a:pt x="310242" y="228600"/>
                </a:lnTo>
                <a:lnTo>
                  <a:pt x="228600" y="2286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440" b="-644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feedback and encouragement for future lessons.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Motivate students to continue their learning journey.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and Encouragement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students to share one thing they learned about nouns and verbs.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participation to reinforce learning.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Reflections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Review the key concepts learned in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students understand the main ideas discussed.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Concepts Recap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173247"/>
            <a:ext cx="548640" cy="480255"/>
          </a:xfrm>
          <a:custGeom>
            <a:avLst/>
            <a:gdLst/>
            <a:ahLst/>
            <a:cxnLst/>
            <a:rect l="l" t="t" r="r" b="b"/>
            <a:pathLst>
              <a:path w="548640" h="480255">
                <a:moveTo>
                  <a:pt x="346971" y="2982"/>
                </a:moveTo>
                <a:cubicBezTo>
                  <a:pt x="306037" y="-8697"/>
                  <a:pt x="263281" y="14984"/>
                  <a:pt x="251601" y="55916"/>
                </a:cubicBezTo>
                <a:lnTo>
                  <a:pt x="245494" y="77345"/>
                </a:lnTo>
                <a:cubicBezTo>
                  <a:pt x="241528" y="91277"/>
                  <a:pt x="234351" y="104134"/>
                  <a:pt x="224597" y="114848"/>
                </a:cubicBezTo>
                <a:lnTo>
                  <a:pt x="169623" y="175283"/>
                </a:lnTo>
                <a:cubicBezTo>
                  <a:pt x="160088" y="185786"/>
                  <a:pt x="160834" y="202072"/>
                  <a:pt x="171335" y="211610"/>
                </a:cubicBezTo>
                <a:cubicBezTo>
                  <a:pt x="181836" y="221148"/>
                  <a:pt x="198125" y="220398"/>
                  <a:pt x="207660" y="209895"/>
                </a:cubicBezTo>
                <a:lnTo>
                  <a:pt x="262634" y="149460"/>
                </a:lnTo>
                <a:cubicBezTo>
                  <a:pt x="277743" y="132853"/>
                  <a:pt x="288782" y="113028"/>
                  <a:pt x="294888" y="91488"/>
                </a:cubicBezTo>
                <a:lnTo>
                  <a:pt x="300995" y="70060"/>
                </a:lnTo>
                <a:cubicBezTo>
                  <a:pt x="304852" y="56449"/>
                  <a:pt x="319106" y="48520"/>
                  <a:pt x="332822" y="52377"/>
                </a:cubicBezTo>
                <a:cubicBezTo>
                  <a:pt x="346538" y="56233"/>
                  <a:pt x="354361" y="70487"/>
                  <a:pt x="350504" y="84203"/>
                </a:cubicBezTo>
                <a:lnTo>
                  <a:pt x="344398" y="105632"/>
                </a:lnTo>
                <a:cubicBezTo>
                  <a:pt x="338291" y="126955"/>
                  <a:pt x="328646" y="147102"/>
                  <a:pt x="315896" y="165102"/>
                </a:cubicBezTo>
                <a:cubicBezTo>
                  <a:pt x="310322" y="172925"/>
                  <a:pt x="309680" y="183212"/>
                  <a:pt x="314074" y="191785"/>
                </a:cubicBezTo>
                <a:cubicBezTo>
                  <a:pt x="318469" y="200357"/>
                  <a:pt x="327253" y="205717"/>
                  <a:pt x="336898" y="205717"/>
                </a:cubicBezTo>
                <a:lnTo>
                  <a:pt x="480060" y="205717"/>
                </a:lnTo>
                <a:cubicBezTo>
                  <a:pt x="489491" y="205717"/>
                  <a:pt x="497205" y="213430"/>
                  <a:pt x="497205" y="222862"/>
                </a:cubicBezTo>
                <a:cubicBezTo>
                  <a:pt x="497205" y="230148"/>
                  <a:pt x="492596" y="236473"/>
                  <a:pt x="486062" y="238936"/>
                </a:cubicBezTo>
                <a:cubicBezTo>
                  <a:pt x="478134" y="241938"/>
                  <a:pt x="472132" y="248580"/>
                  <a:pt x="470097" y="256831"/>
                </a:cubicBezTo>
                <a:cubicBezTo>
                  <a:pt x="468061" y="265081"/>
                  <a:pt x="470206" y="273760"/>
                  <a:pt x="475775" y="280085"/>
                </a:cubicBezTo>
                <a:cubicBezTo>
                  <a:pt x="478452" y="283086"/>
                  <a:pt x="480060" y="287048"/>
                  <a:pt x="480060" y="291443"/>
                </a:cubicBezTo>
                <a:cubicBezTo>
                  <a:pt x="480060" y="299799"/>
                  <a:pt x="474058" y="306767"/>
                  <a:pt x="466130" y="308266"/>
                </a:cubicBezTo>
                <a:cubicBezTo>
                  <a:pt x="457341" y="309980"/>
                  <a:pt x="449951" y="316089"/>
                  <a:pt x="446840" y="324551"/>
                </a:cubicBezTo>
                <a:cubicBezTo>
                  <a:pt x="443735" y="333018"/>
                  <a:pt x="445123" y="342446"/>
                  <a:pt x="450697" y="349520"/>
                </a:cubicBezTo>
                <a:cubicBezTo>
                  <a:pt x="452946" y="352411"/>
                  <a:pt x="454340" y="356056"/>
                  <a:pt x="454340" y="360129"/>
                </a:cubicBezTo>
                <a:cubicBezTo>
                  <a:pt x="454340" y="367308"/>
                  <a:pt x="449841" y="373629"/>
                  <a:pt x="443411" y="376097"/>
                </a:cubicBezTo>
                <a:cubicBezTo>
                  <a:pt x="431088" y="380919"/>
                  <a:pt x="424444" y="394207"/>
                  <a:pt x="427983" y="406958"/>
                </a:cubicBezTo>
                <a:cubicBezTo>
                  <a:pt x="428411" y="408351"/>
                  <a:pt x="428625" y="409960"/>
                  <a:pt x="428625" y="411564"/>
                </a:cubicBezTo>
                <a:cubicBezTo>
                  <a:pt x="428625" y="420991"/>
                  <a:pt x="420911" y="428709"/>
                  <a:pt x="411480" y="428709"/>
                </a:cubicBezTo>
                <a:lnTo>
                  <a:pt x="307002" y="428709"/>
                </a:lnTo>
                <a:cubicBezTo>
                  <a:pt x="293500" y="428709"/>
                  <a:pt x="280212" y="424742"/>
                  <a:pt x="268960" y="417245"/>
                </a:cubicBezTo>
                <a:lnTo>
                  <a:pt x="202843" y="373206"/>
                </a:lnTo>
                <a:cubicBezTo>
                  <a:pt x="191058" y="365277"/>
                  <a:pt x="175088" y="368490"/>
                  <a:pt x="167160" y="380386"/>
                </a:cubicBezTo>
                <a:cubicBezTo>
                  <a:pt x="159232" y="392282"/>
                  <a:pt x="162447" y="408140"/>
                  <a:pt x="174341" y="416069"/>
                </a:cubicBezTo>
                <a:lnTo>
                  <a:pt x="240458" y="460108"/>
                </a:lnTo>
                <a:cubicBezTo>
                  <a:pt x="260176" y="473286"/>
                  <a:pt x="283323" y="480255"/>
                  <a:pt x="307002" y="480255"/>
                </a:cubicBezTo>
                <a:lnTo>
                  <a:pt x="411480" y="480255"/>
                </a:lnTo>
                <a:cubicBezTo>
                  <a:pt x="448661" y="480255"/>
                  <a:pt x="478880" y="450681"/>
                  <a:pt x="480060" y="413816"/>
                </a:cubicBezTo>
                <a:cubicBezTo>
                  <a:pt x="495707" y="401277"/>
                  <a:pt x="505780" y="381990"/>
                  <a:pt x="505780" y="360239"/>
                </a:cubicBezTo>
                <a:cubicBezTo>
                  <a:pt x="505780" y="355417"/>
                  <a:pt x="505243" y="350812"/>
                  <a:pt x="504387" y="346307"/>
                </a:cubicBezTo>
                <a:cubicBezTo>
                  <a:pt x="520890" y="333768"/>
                  <a:pt x="531495" y="313947"/>
                  <a:pt x="531495" y="291659"/>
                </a:cubicBezTo>
                <a:cubicBezTo>
                  <a:pt x="531495" y="284695"/>
                  <a:pt x="530425" y="277943"/>
                  <a:pt x="528494" y="271623"/>
                </a:cubicBezTo>
                <a:cubicBezTo>
                  <a:pt x="540926" y="258978"/>
                  <a:pt x="548640" y="241832"/>
                  <a:pt x="548640" y="222867"/>
                </a:cubicBezTo>
                <a:cubicBezTo>
                  <a:pt x="548640" y="185042"/>
                  <a:pt x="517993" y="154287"/>
                  <a:pt x="480060" y="154287"/>
                </a:cubicBezTo>
                <a:lnTo>
                  <a:pt x="381157" y="154287"/>
                </a:lnTo>
                <a:cubicBezTo>
                  <a:pt x="386193" y="143145"/>
                  <a:pt x="390478" y="131571"/>
                  <a:pt x="393803" y="119780"/>
                </a:cubicBezTo>
                <a:lnTo>
                  <a:pt x="399909" y="98352"/>
                </a:lnTo>
                <a:cubicBezTo>
                  <a:pt x="411590" y="57419"/>
                  <a:pt x="387911" y="14662"/>
                  <a:pt x="346977" y="2983"/>
                </a:cubicBezTo>
                <a:lnTo>
                  <a:pt x="346971" y="2982"/>
                </a:lnTo>
                <a:moveTo>
                  <a:pt x="34290" y="171432"/>
                </a:moveTo>
                <a:cubicBezTo>
                  <a:pt x="15324" y="171432"/>
                  <a:pt x="0" y="186757"/>
                  <a:pt x="0" y="205722"/>
                </a:cubicBezTo>
                <a:lnTo>
                  <a:pt x="0" y="445753"/>
                </a:lnTo>
                <a:cubicBezTo>
                  <a:pt x="0" y="464718"/>
                  <a:pt x="15324" y="480043"/>
                  <a:pt x="34290" y="480043"/>
                </a:cubicBezTo>
                <a:lnTo>
                  <a:pt x="102870" y="480043"/>
                </a:lnTo>
                <a:cubicBezTo>
                  <a:pt x="121836" y="480043"/>
                  <a:pt x="137160" y="464718"/>
                  <a:pt x="137160" y="445753"/>
                </a:cubicBezTo>
                <a:lnTo>
                  <a:pt x="137160" y="205722"/>
                </a:lnTo>
                <a:cubicBezTo>
                  <a:pt x="137160" y="186757"/>
                  <a:pt x="121836" y="171432"/>
                  <a:pt x="102870" y="171432"/>
                </a:cubicBezTo>
                <a:lnTo>
                  <a:pt x="34290" y="17143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2150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00098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2025-07-29T03:14:04Z</dcterms:created>
  <dcterms:modified xsi:type="dcterms:W3CDTF">2025-07-29T03:14:04Z</dcterms:modified>
</cp:coreProperties>
</file>