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193da7682db7928cd070e1508d7d9db308be4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fdc1e438b19b478a16360380bce1a42726baa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8393549ee5fbcf1134b7e33df43a9ee77ce33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80941991f079d1ec58a48b4a8a944257997d4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c60f9ce73af485a53dc02fd5bd045caf8384e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4e7037a577d411a9ec03f05bec004ca502e3c6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9e8901c2096258e269f0ec72ce518206fdd6ec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722623e4ea90f0098ed4edbd3d35cd629440bd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3489307e63e985ab1a4f033e73fbaf0627468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b2b5e6982a6fd002fe34b04ae879a38b71f4e51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64ea226945571e743edb367c6a05b37a026bb8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72ada43bbba028f2d3602009e72398d19681e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dec61ee5380eb4738abad43d3e8ef55eb82c45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fe961090bc3d63db4b2a8f4247e9b99f35b781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e296bf268716139a3ba3633fe7a44fe10e6475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fb161c2b38c5d55147808e3c846ae75a010118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dbce73b8cc2d6877169ba5ea0155a634d3ea82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de8ec1c075460f4421f92d1f4380d63642b566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f966c6d5a6a65732e1eec4b156c74eaeba8e58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bff83ede50e51261d069d919dd6857a770abc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75a8317605af3561f1f2d005ca02897481561cd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4f94960c20c8d2482c9a1b7c6d750372a174c4c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f981530ab7c78103a52c7037d7f11d4a0b82c9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64fd0ee4fb1d3e7d0bdc2aabd8e02d7a8d12dad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635acb0f7048b7121f1ab1ef53745b8192abb5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Grade 1 Mathematics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91667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Journey Through Numbers, Shapes, and Problem-Solving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Grade 1 Mathematics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Mathematics Matters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Numbers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Counting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Number Games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Shape Exploration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Shape Sorting Activities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Shape in Our World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Addition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Subtraction Basics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Problem-Solving Techniques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Comparative Concepts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Exploration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Estimation Skills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 Mathematics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Augmented Learning Tools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and Home Support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Milestones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Celebrating Mathematical Growth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and Engaging Graphics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Large, Clear Fonts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Elements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Child-Friendly Color Schemes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Playful Mathematical Illustrations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 Visual Engagement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Simple, Clear Language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Age-Appropriate Content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Learning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Mathematical Curiosity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Fade Transitions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Morph Transitions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Color Palette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Animated Elements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Text Readability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Balance of Text and Visual Elements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Grade 1 Mathematics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Subtitle: "A Comprehensive Mathematical Journey for Grade 1 Learners"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Magical Numbers and Counting Adventures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Builds critical thinking skills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Develops logical reasoning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problem-solving abilities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Creates foundation for future learning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Mathematics Matters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23"/>
              </a:spcAft>
              <a:buNone/>
            </a:pPr>
            <a:r>
              <a:rPr lang="en-US" sz="110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and name numbers 1-20</a:t>
            </a:r>
            <a:endParaRPr lang="en-US" sz="1108" dirty="0"/>
          </a:p>
          <a:p>
            <a:pPr algn="ctr" marL="0" indent="0">
              <a:lnSpc>
                <a:spcPct val="116667"/>
              </a:lnSpc>
              <a:spcAft>
                <a:spcPts val="923"/>
              </a:spcAft>
              <a:buNone/>
            </a:pPr>
            <a:r>
              <a:rPr lang="en-US" sz="110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basic counting principles</a:t>
            </a:r>
            <a:endParaRPr lang="en-US" sz="1108" dirty="0"/>
          </a:p>
          <a:p>
            <a:pPr algn="ctr" marL="0" indent="0">
              <a:lnSpc>
                <a:spcPct val="116667"/>
              </a:lnSpc>
              <a:spcAft>
                <a:spcPts val="923"/>
              </a:spcAft>
              <a:buNone/>
            </a:pPr>
            <a:r>
              <a:rPr lang="en-US" sz="110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spatial reasoning skills</a:t>
            </a:r>
            <a:endParaRPr lang="en-US" sz="1108" dirty="0"/>
          </a:p>
          <a:p>
            <a:pPr algn="ctr" marL="0" indent="0">
              <a:lnSpc>
                <a:spcPct val="116667"/>
              </a:lnSpc>
              <a:spcAft>
                <a:spcPts val="923"/>
              </a:spcAft>
              <a:buNone/>
            </a:pPr>
            <a:r>
              <a:rPr lang="en-US" sz="110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basic addition and subtraction concepts</a:t>
            </a:r>
            <a:endParaRPr lang="en-US" sz="1108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Recognize and name numbers 1-20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 basic counting principles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spatial reasoning skills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Introduce basic addition and subtraction concepts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041" r="25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Builds critical thinking skills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Mathematics challenges students to think logically and critically, enhancing problem-solving abilities.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Develops logical reasoning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Through mathematical concepts and operations, students learn to analyze situations and make reasoned decisions.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Enhances problem-solving abilities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Mathematics equips students with the skills to tackle complex problems and find effective solutions.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Creates foundation for future learning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mathematics lays the groundwork for success in more advanced mathematical concepts and other academic areas.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Mathematics Matters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representations of numbers 1-20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Tactile number tracing techniques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Multisensory learning approaches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Strategies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74"/>
              </a:spcAft>
              <a:buNone/>
            </a:pPr>
            <a:r>
              <a:rPr lang="en-US" sz="116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 students to count in order from 1 to 20.</a:t>
            </a:r>
            <a:endParaRPr lang="en-US" sz="1169" dirty="0"/>
          </a:p>
          <a:p>
            <a:pPr algn="ctr" marL="0" indent="0">
              <a:lnSpc>
                <a:spcPct val="116667"/>
              </a:lnSpc>
              <a:spcAft>
                <a:spcPts val="974"/>
              </a:spcAft>
              <a:buNone/>
            </a:pPr>
            <a:r>
              <a:rPr lang="en-US" sz="116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counting forwards and backwards.</a:t>
            </a:r>
            <a:endParaRPr lang="en-US" sz="1169" dirty="0"/>
          </a:p>
          <a:p>
            <a:pPr algn="ctr" marL="0" indent="0">
              <a:lnSpc>
                <a:spcPct val="116667"/>
              </a:lnSpc>
              <a:spcAft>
                <a:spcPts val="974"/>
              </a:spcAft>
              <a:buNone/>
            </a:pPr>
            <a:r>
              <a:rPr lang="en-US" sz="116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number lines for visual representation.</a:t>
            </a:r>
            <a:endParaRPr lang="en-US" sz="1169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Sequential Counting Methods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counting games and puzzles.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physical objects for hands-on learning.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group counting exercises for collaboration.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Counting Activities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Emphasize matching one number to one object.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activities where each item is counted once.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the concept of cardinality.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One-to-One Correspondence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Games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Detective Game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activity to identify and match numbers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number recognition skills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Matching Number Symbols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Pairing numerals with corresponding quantities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Reinforces understanding of number values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Counting Challenges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counting exercises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teamwork and mathematical fluency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Geometric Shapes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2D shapes: Circle, Square, Triangle, Rectangle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shape characteristics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identification techniques for shapes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Sorting Activities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categorization exercises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color-coded shape sorting methods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shape recognition games for hands-on learning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Shapes in Our World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shapes in everyday objects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a shape scavenger hunt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creativity through shape construction activities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Exploration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Sorting Activities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05" r="345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Categorization Exercises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Sorting shapes by the number of sides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Grouping shapes by their attributes (e.g., curved edges, straight edges)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Color-Coded Shape Sorting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Matching shapes of the same color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Sorting shapes based on color patterns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Shape Recognition Games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games to identify shapes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activities where students match shapes to real-world objects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12722" r="127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Shapes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circles, squares, triangles, and rectangles in objects around us.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Discussing the characteristics of each shape.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Scavenger Hunt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students to find shapes in their environment.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Documenting shapes discovered in a fun and interactive way.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Shape Construction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everyday materials to create shapes.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hands-on learning and spatial awareness.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in Our World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concept of combining quantities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is the process of combining two or more quantities.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finding the total or sum of different quantities.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basic addition symbols (+)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plus sign (+) is used to indicate addition.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shows that two or more numbers are to be added together.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idea of adding numbers together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Adding numbers means finding their total or sum.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2 + 3 equals 5.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 to demonstrate addition concept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like counters, number lines, and pictures can help in understanding addition.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make the concept of addition more concrete and easier to grasp.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Addition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 Basics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Subtraction is taking away or finding the difference between two numbers.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Quantity Reduction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students with real-life scenarios to practice subtraction skills.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Story-Based Subtraction Problems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manipulatives like blocks or counters to physically demonstrate subtraction.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Subtraction Activities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Techniques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pictures and diagrams to understand problems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Drawing out solutions to visualize the problem better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Problem Solving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Trying different approaches to find the correct solution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from mistakes to improve problem-solving skills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Trial and Error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Breaking a complex problem into smaller, more manageable parts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each part individually before putting the solution together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Problems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Making an educated guess and checking if it works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Adjusting the guess based on the outcome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Guess and Check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"More" and "Less"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the concept of more and less using visual aids.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real-life examples for better understanding.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"Bigger" and "Smaller"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 children to compare sizes using objects.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activities that involve identifying bigger and smaller items.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"Equal" Quantities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Demonstrate equality through hands-on activities.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children to identify when quantities are the same.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interactive games to reinforce comparative concepts.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opportunities for hands-on practice to solidify understanding.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Comparative Concepts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2041" r="22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Measurement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concept of measurement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different units of measurement (e.g., inches, centimeters)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Introducing tools for measurement (e.g., ruler, measuring tape)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Length Comparison Activities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Comparing the lengths of objects using non-standard units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Ordering objects from shortest to longest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measurement scavenger hunts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Capacity Exploration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concept of capacity (full, empty, half-full)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Pouring and measuring liquids in containers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Comparing the capacities of different containers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Weight Investigation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concept of weight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balance scales to compare weights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Sorting objects based on weight (lighter/heavier)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Telling Practice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Introducing basic concepts of time (hours, minutes)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to read and set analog clocks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time-related activities and games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Exploration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Guessing Quantities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estimate the number of objects in a group without counting each item individually.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Numerical Intuition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 students develop a sense of numbers by making educated guesses based on visual cues.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Estimation Games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in interactive activities like "Estimation Jar" where they estimate the number of objects in a jar.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Quantities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estimating which group has more or less items to strengthen estimation skills.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Estimation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estimation skills to everyday scenarios like estimating the number of students in a classroom or the number of apples in a basket.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Estimation Skills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Mathematics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Mathematics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math applications for interactive learning.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learning platforms to engage students.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Gamified mathematical experiences for a fun learning environment.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Shape Recognition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apps for identifying shapes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Virtual shape quizzes for hands-on learning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Manipulative Environments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tools for exploring math concepts visually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Virtual blocks for practicing addition and subtraction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Adaptive Learning Interfaces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Personalized math exercises based on student progress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platforms adjusting difficulty levels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Math Games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math games for reinforcing concepts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Gamified experiences to make learning fun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Augmented Learning Tools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and Home Support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Home Activities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counting during daily routines like setting the table or sorting laundry.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household items for hands-on addition and subtraction practice.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math-themed bedtime stories or games.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Learning Strategies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regular math time at home to practice concepts learned in school.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Involve siblings or family members in math games to make learning fun.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math-friendly environment with math posters or charts at home.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Mathematical Curiosity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questions about numbers and shapes encountered in daily life.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math-related topics through educational videos or online resources.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Celebrate mathematical achievements and progress to boost confidence.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Milestones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and name numbers 1-20 accurately.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basic counting principles.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spatial reasoning skills through number placement activities.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Recognition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simple word problems involving addition and subtraction.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mathematical storytelling to enhance comprehension.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collaborative problem-solving through group activities.</a:t>
            </a:r>
            <a:endParaRPr lang="en-US" sz="1045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basic addition by combining quantities.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subtraction through quantity reduction.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strategies for understanding mathematical operations.</a:t>
            </a:r>
            <a:endParaRPr lang="en-US" sz="1045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and Subtraction Concepts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Strategies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Evaluation Methods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Ongoing assessments to monitor student progress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 instructional decisions and interventions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Observation-Based Assessment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 observation of student understanding and skills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Informal assessments during class activities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Progression Tracking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records of individual student growth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areas for improvement and reinforcement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Celebrating Mathematical Growth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Completed Math Challenges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successfully completed 50 math challenges, showcasing their dedication and progress.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39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50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3391527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shown an average improvement of 25% in their counting skills since the beginning of the academic year.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91527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Average Improvement in Counting Skills</a:t>
            </a:r>
            <a:endParaRPr lang="en-US" sz="1097" dirty="0"/>
          </a:p>
        </p:txBody>
      </p:sp>
      <p:sp>
        <p:nvSpPr>
          <p:cNvPr id="13" name="Text 11"/>
          <p:cNvSpPr/>
          <p:nvPr/>
        </p:nvSpPr>
        <p:spPr>
          <a:xfrm>
            <a:off x="3391527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25%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234415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Based on self-assessment surveys, students rate their mathematical confidence at an impressive 4.5 out of 5.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34415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Confidence Rating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6234415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4.5/5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9077303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have actively participated in math-related home activities, fostering a supportive learning environment.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077303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Engagement in Math Activities</a:t>
            </a:r>
            <a:endParaRPr lang="en-US" sz="1097" dirty="0"/>
          </a:p>
        </p:txBody>
      </p:sp>
      <p:sp>
        <p:nvSpPr>
          <p:cNvPr id="19" name="Text 17"/>
          <p:cNvSpPr/>
          <p:nvPr/>
        </p:nvSpPr>
        <p:spPr>
          <a:xfrm>
            <a:off x="9077303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90%</a:t>
            </a:r>
            <a:endParaRPr lang="en-US" sz="5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Colorful and Engaging Graphics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and Engaging Graphics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and Engaging Graphics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 Schemes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and Engaging Graphics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Elements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and Engaging Graphics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Representations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font size 24 or higher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Optimal visibility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Choose sans-serif fonts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Easy readability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 decorative fonts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May be difficult for young learners to decipher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bold text for emphasis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Emphasis on key concepts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Ensure ample spacing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Clarity between lines and words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Large, Clear Fonts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Manipulatives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tools for counting and basic operations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tactile learning experience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Math Games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activities for number recognition and problem-solving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active participation and learning through play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Math Apps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applications for practicing math skills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interactive and engaging learning experiences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Puzzles and Riddles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Stimulates critical thinking and problem-solving skills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 way to reinforce mathematical concepts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Elements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Ten Frames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Used to represent numbers up to 10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Helps in understanding number composition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Lines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Shows number sequence and relationships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Useful for addition and subtraction concepts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Base-10 Blocks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Represent numbers using units, rods, flats, and cubes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tool for place value understanding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Bears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Colorful manipulatives for counting and sorting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one-to-one correspondence skills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Blocks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shapes and patterns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spatial reasoning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Bright and Vibrant Colors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colors like red, blue, yellow, and green to capture attention.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 Pastel Shades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calming colors like light pink, baby blue, and mint green for a soothing effect.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Colorful Visual Aids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colorful illustrations and charts to make learning engaging and fun.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Contrasting Color Combinations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Pair colors like purple and yellow or orange and blue to create visual interest.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Child-Friendly Color Schemes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9031" r="29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Storytelling Characters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fun and engaging characters like Counting Caterpillar and Shape Detective.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Colorful Math Manipulatives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vibrant blocks, counters, and shapes to make learning visually appealing.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Number Puzzles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puzzles that require matching numbers to quantities for hands-on learning.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Shape Construction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build shapes using playdough or building blocks for a hands-on experience.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Playful Mathematical Illustrations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High Visual Engagement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colorful images and diagrams to enhance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39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3391527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hands-on manipulatives and engaging games for active learning.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91527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91527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234415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tactile and auditory elements to cater to diverse learning styles.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34415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Multisensory Approaches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34415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9077303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child-friendly color schemes to capture attention and aid retention.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077303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Colorful Graphics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077303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5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everyday words to explain mathematical concepts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 jargon and technical terms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 down complex ideas into easy-to-understand steps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Provide clear examples and visuals to support learning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questions and discussions for better understanding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Simple, Clear Language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Manipulatives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physical objects like counting blocks and number cards for interactive learning.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colorful images and diagrams to aid in understanding mathematical concepts.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math through fun activities like number puzzles and counting games.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Story-Based Learning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narratives and storytelling to make math relatable and engaging for young learners.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Multisensory Approaches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activities that appeal to different senses, such as touch, sight, and sound.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Age-Appropriate Content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28" r="251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Games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interactive math games like "Number Detective" to make learning fun and exciting.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Manipulatives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physical objects like counting blocks and shape puzzles to enhance tactile learning experiences.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educational math applications and interactive platforms to reinforce mathematical concepts in a tech-savvy way.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Activities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group activities where students work together to solve math problems, promoting teamwork and communication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1961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Mathematical Curiosity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32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in math-themed games and activities.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hands-on exploration with math manipulatives.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 playful approach to learning mathematical concepts.</a:t>
            </a:r>
            <a:endParaRPr lang="en-US" sz="1045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Through Play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ask questions about math concepts.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investigations into mathematical puzzles and patterns.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 growth mindset towards math challenges.</a:t>
            </a:r>
            <a:endParaRPr lang="en-US" sz="1045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Curiosity Sparks Inquiry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Relate math to everyday experiences and objects.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identify math in their surroundings.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discussions on how math is used in daily life.</a:t>
            </a:r>
            <a:endParaRPr lang="en-US" sz="1045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Connections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6177" r="261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Fade Transitions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Visual Appeal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Smooth Visual Flow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Transitioning Between Concepts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Audience Attention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Fade Transitions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Morph Transitions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Visual Appeal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morph transitions to create seamless visual effects. Enhance slide transitions for a captivating and engaging presentation experience.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39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3391527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Smoothly transition between mathematical topics. Use morph transitions to visually connect different mathematical operations.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91527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Transitioning Between Concepts</a:t>
            </a:r>
            <a:endParaRPr lang="en-US" sz="1383" dirty="0"/>
          </a:p>
        </p:txBody>
      </p:sp>
      <p:sp>
        <p:nvSpPr>
          <p:cNvPr id="13" name="Text 11"/>
          <p:cNvSpPr/>
          <p:nvPr/>
        </p:nvSpPr>
        <p:spPr>
          <a:xfrm>
            <a:off x="3391527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234415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morph transitions to introduce interactive elements. Enhance engagement by incorporating dynamic transitions in educational activities.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34415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Experience</a:t>
            </a:r>
            <a:endParaRPr lang="en-US" sz="1339" dirty="0"/>
          </a:p>
        </p:txBody>
      </p:sp>
      <p:sp>
        <p:nvSpPr>
          <p:cNvPr id="16" name="Text 14"/>
          <p:cNvSpPr/>
          <p:nvPr/>
        </p:nvSpPr>
        <p:spPr>
          <a:xfrm>
            <a:off x="6234415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9077303" y="3509571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morph transitions to reinforce key mathematical concepts. Visualize mathematical processes through animated transitions for better comprehension.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077303" y="2063189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Reinforcing Conceptual Understanding</a:t>
            </a:r>
            <a:endParaRPr lang="en-US" sz="1157" dirty="0"/>
          </a:p>
        </p:txBody>
      </p:sp>
      <p:sp>
        <p:nvSpPr>
          <p:cNvPr id="19" name="Text 17"/>
          <p:cNvSpPr/>
          <p:nvPr/>
        </p:nvSpPr>
        <p:spPr>
          <a:xfrm>
            <a:off x="9077303" y="2471516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5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Consistent Color Palette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Consistent Color Palette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primary colors like red, blue, and yellow for number recognition activities.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pastel shades for shape exploration to create a calming learning environment.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bright colors like green and orange for addition and subtraction concepts to enhance engagement.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contrasting colors for measurement and comparison tasks to aid visual differentiation.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a consistent color scheme throughout the presentation to provide a cohesive visual experience for young learners.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35670" r="3567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Number Line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a dynamic number line that visually demonstrates counting from 1 to 20.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Blocks Animation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animated counting blocks to help students grasp basic counting principles effectively.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and Subtraction Stories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animated stories to introduce basic addition and subtraction concepts in a fun and engaging manner.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Shape Transformation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Showcase animated shape transformations to aid in understanding geometric shapes and their characteristics.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Animated Elements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Readability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Readability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clear and simple language to explain mathematical concepts.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Break down instructions into smaller steps for easier understanding.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visual aids like diagrams and illustrations to support text.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font size is large enough for young learners to read easily.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using jargon or complex terminology in explanations.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17576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9559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Grade 1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Balance of Text and Visual Elements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25829" y="279864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25829" y="407745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Children retain 75% of information when they see and do.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5829" y="308864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75%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4552950" y="279864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52950" y="407745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elements increase engagement by 50%.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52950" y="308864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50%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8271509" y="279864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 Impact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71509" y="407745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90% of snap judgments are influenced by color.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71509" y="308864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90%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2024-11-17T07:04:03Z</dcterms:created>
  <dcterms:modified xsi:type="dcterms:W3CDTF">2024-11-17T07:04:03Z</dcterms:modified>
</cp:coreProperties>
</file>