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8ffde149f24b606dc26ca0b02d51e7af0593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f2a1b5879a3ff537894ea9321f638bc42f8748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8d4a239adcd532cab200da596a9bacdd93f83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ee2ba7edacb57f164e89d411ef310d913b72d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5a4190a0d3ae3a213d4ff01a070b56cd77241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96dbdb03b91258ce87527f724bf48fdfeed4f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70f85914f8fe5e26ac1cd51a90354bc767f191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53c21bfa326e5b4cb03720be4e739023eada43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fa770ebcc709dce10045a9bb2e6e87ee2e4f33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9173d2bf2c9097a95699c53a7290c34806d51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Styles, Goals, and Strategies for Lifelong Learning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Your Reading Journey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Understanding Your Reading Style and Set…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Your Reading Style?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Set Reading Goals?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SMART Goals?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Personalized Reading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Comprehension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Overcoming Reading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Importance of Reflection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and Reading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Reading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 Up a Home Reading Environment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Parental Involvement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Understanding Your Reading Style and Setting Goals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explore different reading styles and their effects on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Our objectives include setting personal goals to improve your reading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6" y="0"/>
                </a:moveTo>
                <a:cubicBezTo>
                  <a:pt x="58080" y="0"/>
                  <a:pt x="53508" y="2000"/>
                  <a:pt x="50222" y="5572"/>
                </a:cubicBezTo>
                <a:cubicBezTo>
                  <a:pt x="46935" y="9144"/>
                  <a:pt x="45364" y="13859"/>
                  <a:pt x="45792" y="18645"/>
                </a:cubicBezTo>
                <a:lnTo>
                  <a:pt x="71653" y="318754"/>
                </a:lnTo>
                <a:cubicBezTo>
                  <a:pt x="73939" y="345329"/>
                  <a:pt x="96227" y="365760"/>
                  <a:pt x="122874" y="365760"/>
                </a:cubicBezTo>
                <a:lnTo>
                  <a:pt x="242889" y="365760"/>
                </a:lnTo>
                <a:cubicBezTo>
                  <a:pt x="269606" y="365760"/>
                  <a:pt x="291823" y="345329"/>
                  <a:pt x="294109" y="318754"/>
                </a:cubicBezTo>
                <a:lnTo>
                  <a:pt x="319970" y="18645"/>
                </a:lnTo>
                <a:cubicBezTo>
                  <a:pt x="320398" y="13859"/>
                  <a:pt x="318755" y="9144"/>
                  <a:pt x="315540" y="5572"/>
                </a:cubicBezTo>
                <a:cubicBezTo>
                  <a:pt x="312326" y="2000"/>
                  <a:pt x="307682" y="0"/>
                  <a:pt x="302896" y="0"/>
                </a:cubicBezTo>
                <a:lnTo>
                  <a:pt x="62866" y="0"/>
                </a:lnTo>
                <a:moveTo>
                  <a:pt x="86512" y="91440"/>
                </a:moveTo>
                <a:lnTo>
                  <a:pt x="81583" y="34290"/>
                </a:lnTo>
                <a:lnTo>
                  <a:pt x="284251" y="34290"/>
                </a:lnTo>
                <a:lnTo>
                  <a:pt x="279322" y="91440"/>
                </a:lnTo>
                <a:lnTo>
                  <a:pt x="86512" y="91440"/>
                </a:lnTo>
                <a:moveTo>
                  <a:pt x="89441" y="125730"/>
                </a:moveTo>
                <a:lnTo>
                  <a:pt x="276321" y="125730"/>
                </a:lnTo>
                <a:lnTo>
                  <a:pt x="259962" y="315825"/>
                </a:lnTo>
                <a:cubicBezTo>
                  <a:pt x="259176" y="324683"/>
                  <a:pt x="251747" y="331470"/>
                  <a:pt x="242889" y="331470"/>
                </a:cubicBezTo>
                <a:lnTo>
                  <a:pt x="122874" y="331470"/>
                </a:lnTo>
                <a:cubicBezTo>
                  <a:pt x="113944" y="331470"/>
                  <a:pt x="106586" y="324683"/>
                  <a:pt x="105800" y="315825"/>
                </a:cubicBezTo>
                <a:lnTo>
                  <a:pt x="89441" y="1257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reading involves strategies that match your reading style.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leveraging your strengths, you can boost your reading efficiency.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Reading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styles are the unique approaches individuals take when engaging with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your reading style can significantly enhance comprehension and retention.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Styles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Your Reading Style?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your reading style can significantly enhance your reading experience.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Tailoring your approach to match your style can improve comprehension and enjoyment.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Your Style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prefer a hands-on approach to learning, engaging with materials physically.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like writing or using models help them grasp concepts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Kinesthetic Readers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learn best through listening and verbal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Audiobooks and discussions enhance their comprehension and retention.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Auditory Readers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575" y="140375"/>
                </a:moveTo>
                <a:cubicBezTo>
                  <a:pt x="33433" y="85404"/>
                  <a:pt x="80314" y="42863"/>
                  <a:pt x="137160" y="42863"/>
                </a:cubicBezTo>
                <a:cubicBezTo>
                  <a:pt x="194006" y="42863"/>
                  <a:pt x="240887" y="85404"/>
                  <a:pt x="247745" y="140375"/>
                </a:cubicBezTo>
                <a:cubicBezTo>
                  <a:pt x="242709" y="138285"/>
                  <a:pt x="237244" y="137160"/>
                  <a:pt x="231458" y="137160"/>
                </a:cubicBezTo>
                <a:cubicBezTo>
                  <a:pt x="217259" y="137160"/>
                  <a:pt x="205740" y="148679"/>
                  <a:pt x="205740" y="162878"/>
                </a:cubicBezTo>
                <a:lnTo>
                  <a:pt x="205740" y="231458"/>
                </a:lnTo>
                <a:cubicBezTo>
                  <a:pt x="205740" y="245656"/>
                  <a:pt x="217259" y="257175"/>
                  <a:pt x="231458" y="257175"/>
                </a:cubicBezTo>
                <a:cubicBezTo>
                  <a:pt x="255139" y="257175"/>
                  <a:pt x="274320" y="237994"/>
                  <a:pt x="274320" y="214313"/>
                </a:cubicBezTo>
                <a:lnTo>
                  <a:pt x="274320" y="197167"/>
                </a:lnTo>
                <a:lnTo>
                  <a:pt x="274320" y="180023"/>
                </a:lnTo>
                <a:lnTo>
                  <a:pt x="274320" y="154305"/>
                </a:lnTo>
                <a:cubicBezTo>
                  <a:pt x="274320" y="78546"/>
                  <a:pt x="212919" y="17145"/>
                  <a:pt x="137160" y="17145"/>
                </a:cubicBezTo>
                <a:cubicBezTo>
                  <a:pt x="61401" y="17145"/>
                  <a:pt x="0" y="78546"/>
                  <a:pt x="0" y="154305"/>
                </a:cubicBezTo>
                <a:lnTo>
                  <a:pt x="0" y="180023"/>
                </a:lnTo>
                <a:lnTo>
                  <a:pt x="0" y="197167"/>
                </a:lnTo>
                <a:lnTo>
                  <a:pt x="0" y="214313"/>
                </a:lnTo>
                <a:cubicBezTo>
                  <a:pt x="0" y="237994"/>
                  <a:pt x="19181" y="257175"/>
                  <a:pt x="42862" y="257175"/>
                </a:cubicBezTo>
                <a:cubicBezTo>
                  <a:pt x="57061" y="257175"/>
                  <a:pt x="68580" y="245656"/>
                  <a:pt x="68580" y="231458"/>
                </a:cubicBezTo>
                <a:lnTo>
                  <a:pt x="68580" y="162878"/>
                </a:lnTo>
                <a:cubicBezTo>
                  <a:pt x="68580" y="148679"/>
                  <a:pt x="57061" y="137160"/>
                  <a:pt x="42862" y="137160"/>
                </a:cubicBezTo>
                <a:cubicBezTo>
                  <a:pt x="37076" y="137160"/>
                  <a:pt x="31611" y="138285"/>
                  <a:pt x="26575" y="140375"/>
                </a:cubicBezTo>
                <a:lnTo>
                  <a:pt x="26575" y="140375"/>
                </a:lnTo>
                <a:moveTo>
                  <a:pt x="25718" y="180023"/>
                </a:moveTo>
                <a:cubicBezTo>
                  <a:pt x="25718" y="170539"/>
                  <a:pt x="33379" y="162877"/>
                  <a:pt x="42863" y="162877"/>
                </a:cubicBezTo>
                <a:lnTo>
                  <a:pt x="42863" y="231458"/>
                </a:lnTo>
                <a:cubicBezTo>
                  <a:pt x="33379" y="231458"/>
                  <a:pt x="25718" y="223796"/>
                  <a:pt x="25718" y="214312"/>
                </a:cubicBezTo>
                <a:lnTo>
                  <a:pt x="25718" y="197167"/>
                </a:lnTo>
                <a:lnTo>
                  <a:pt x="25718" y="180023"/>
                </a:lnTo>
                <a:moveTo>
                  <a:pt x="248603" y="180023"/>
                </a:moveTo>
                <a:lnTo>
                  <a:pt x="248603" y="197167"/>
                </a:lnTo>
                <a:lnTo>
                  <a:pt x="248603" y="214313"/>
                </a:lnTo>
                <a:cubicBezTo>
                  <a:pt x="248603" y="223796"/>
                  <a:pt x="240941" y="231458"/>
                  <a:pt x="231458" y="231458"/>
                </a:cubicBezTo>
                <a:lnTo>
                  <a:pt x="231458" y="162878"/>
                </a:lnTo>
                <a:cubicBezTo>
                  <a:pt x="240941" y="162878"/>
                  <a:pt x="248603" y="170539"/>
                  <a:pt x="248603" y="180023"/>
                </a:cubicBezTo>
                <a:lnTo>
                  <a:pt x="248603" y="1800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prefer to see information presented visually, such as through charts, graphs, and images.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help them understand and retain information better.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Readers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42863"/>
                </a:moveTo>
                <a:cubicBezTo>
                  <a:pt x="244745" y="42863"/>
                  <a:pt x="248602" y="46720"/>
                  <a:pt x="248602" y="51435"/>
                </a:cubicBezTo>
                <a:lnTo>
                  <a:pt x="248602" y="222778"/>
                </a:lnTo>
                <a:lnTo>
                  <a:pt x="245924" y="219295"/>
                </a:lnTo>
                <a:lnTo>
                  <a:pt x="173057" y="124998"/>
                </a:lnTo>
                <a:cubicBezTo>
                  <a:pt x="170646" y="121837"/>
                  <a:pt x="166842" y="120015"/>
                  <a:pt x="162877" y="120015"/>
                </a:cubicBezTo>
                <a:cubicBezTo>
                  <a:pt x="158913" y="120015"/>
                  <a:pt x="155162" y="121837"/>
                  <a:pt x="152698" y="124998"/>
                </a:cubicBezTo>
                <a:lnTo>
                  <a:pt x="108228" y="182541"/>
                </a:lnTo>
                <a:lnTo>
                  <a:pt x="91886" y="159663"/>
                </a:lnTo>
                <a:cubicBezTo>
                  <a:pt x="89475" y="156287"/>
                  <a:pt x="85618" y="154305"/>
                  <a:pt x="81439" y="154305"/>
                </a:cubicBezTo>
                <a:cubicBezTo>
                  <a:pt x="77260" y="154305"/>
                  <a:pt x="73402" y="156287"/>
                  <a:pt x="70991" y="159717"/>
                </a:cubicBezTo>
                <a:lnTo>
                  <a:pt x="28128" y="219724"/>
                </a:lnTo>
                <a:lnTo>
                  <a:pt x="25717" y="223046"/>
                </a:lnTo>
                <a:lnTo>
                  <a:pt x="25717" y="222885"/>
                </a:lnTo>
                <a:lnTo>
                  <a:pt x="25717" y="51435"/>
                </a:lnTo>
                <a:cubicBezTo>
                  <a:pt x="25717" y="46720"/>
                  <a:pt x="29575" y="42863"/>
                  <a:pt x="34290" y="42863"/>
                </a:cubicBezTo>
                <a:lnTo>
                  <a:pt x="240030" y="42863"/>
                </a:lnTo>
                <a:moveTo>
                  <a:pt x="34290" y="17145"/>
                </a:moveTo>
                <a:cubicBezTo>
                  <a:pt x="15377" y="17145"/>
                  <a:pt x="0" y="32522"/>
                  <a:pt x="0" y="51435"/>
                </a:cubicBez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51435"/>
                </a:lnTo>
                <a:cubicBezTo>
                  <a:pt x="274320" y="32522"/>
                  <a:pt x="258943" y="17145"/>
                  <a:pt x="240030" y="17145"/>
                </a:cubicBezTo>
                <a:lnTo>
                  <a:pt x="34290" y="17145"/>
                </a:lnTo>
                <a:moveTo>
                  <a:pt x="77152" y="120015"/>
                </a:moveTo>
                <a:cubicBezTo>
                  <a:pt x="91356" y="120015"/>
                  <a:pt x="102870" y="108501"/>
                  <a:pt x="102870" y="94297"/>
                </a:cubicBezTo>
                <a:cubicBezTo>
                  <a:pt x="102870" y="80094"/>
                  <a:pt x="91356" y="68580"/>
                  <a:pt x="77153" y="68580"/>
                </a:cubicBezTo>
                <a:cubicBezTo>
                  <a:pt x="62949" y="68580"/>
                  <a:pt x="51435" y="80094"/>
                  <a:pt x="51435" y="94297"/>
                </a:cubicBezTo>
                <a:cubicBezTo>
                  <a:pt x="51435" y="108501"/>
                  <a:pt x="62949" y="120015"/>
                  <a:pt x="77153" y="120015"/>
                </a:cubicBezTo>
                <a:lnTo>
                  <a:pt x="77152" y="1200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Set Reading Goals?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goals can significantly enhance your overall reading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improve literacy skills by encouraging diverse reading materials.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Literacy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Establishing goals allows you to monitor your reading progress over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Celebrating small achievements boosts your confidence and encourages further reading.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 Progress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 reading goals provides a clear direction for your reading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serves as a source of motivation to keep you engaged and focused.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Direction &amp; Motivation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SMART Goals?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Assign a specific timeframe for achieving each goal. Deadlines create urgency and help prioritize tasks.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Deadlines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8"/>
                  <a:pt x="198708" y="248603"/>
                  <a:pt x="137160" y="248603"/>
                </a:cubicBezTo>
                <a:cubicBezTo>
                  <a:pt x="75612" y="248603"/>
                  <a:pt x="25718" y="198708"/>
                  <a:pt x="25718" y="137160"/>
                </a:cubicBezTo>
                <a:cubicBezTo>
                  <a:pt x="25718" y="75612"/>
                  <a:pt x="75612" y="25718"/>
                  <a:pt x="137160" y="25718"/>
                </a:cubicBezTo>
                <a:cubicBezTo>
                  <a:pt x="198708" y="25718"/>
                  <a:pt x="248603" y="75612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1" y="64294"/>
                </a:move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81469" y="182166"/>
                </a:lnTo>
                <a:cubicBezTo>
                  <a:pt x="187363" y="186130"/>
                  <a:pt x="195346" y="184523"/>
                  <a:pt x="199311" y="178576"/>
                </a:cubicBezTo>
                <a:cubicBezTo>
                  <a:pt x="203275" y="172629"/>
                  <a:pt x="201668" y="164699"/>
                  <a:pt x="195721" y="160734"/>
                </a:cubicBezTo>
                <a:lnTo>
                  <a:pt x="150019" y="130302"/>
                </a:lnTo>
                <a:lnTo>
                  <a:pt x="150019" y="64294"/>
                </a:lnTo>
                <a:cubicBezTo>
                  <a:pt x="150019" y="57168"/>
                  <a:pt x="144286" y="51435"/>
                  <a:pt x="137160" y="51435"/>
                </a:cubicBezTo>
                <a:cubicBezTo>
                  <a:pt x="130034" y="51435"/>
                  <a:pt x="124301" y="57168"/>
                  <a:pt x="124301" y="6429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that the goals resonate with your personal or professional interests. This alignment increases commitment and engagement.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Aligned Interests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goals that are attainable based on current resources and time. This ensures motivation and reduces frustration.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Realistic Targets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criteria for measuring progress. This allows for adjustments to be made as needed.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Trackable Progress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Define what you want to achieve in specific terms. This clarity helps in focusing efforts effectively.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Objectives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Reading Plan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potential obstacles, such as distractions or time constraints, and plan accordingly.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strategies, like setting small reading milestones, to stay motivated.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regular reading schedule that fits into your daily routine.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Aim for uninterrupted time to fully immerse yourself in the material.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Dedicated Time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8"/>
                  <a:pt x="198708" y="248603"/>
                  <a:pt x="137160" y="248603"/>
                </a:cubicBezTo>
                <a:cubicBezTo>
                  <a:pt x="75612" y="248603"/>
                  <a:pt x="25718" y="198708"/>
                  <a:pt x="25718" y="137160"/>
                </a:cubicBezTo>
                <a:cubicBezTo>
                  <a:pt x="25718" y="75612"/>
                  <a:pt x="75612" y="25718"/>
                  <a:pt x="137160" y="25718"/>
                </a:cubicBezTo>
                <a:cubicBezTo>
                  <a:pt x="198708" y="25718"/>
                  <a:pt x="248603" y="75612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1" y="64294"/>
                </a:move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81469" y="182166"/>
                </a:lnTo>
                <a:cubicBezTo>
                  <a:pt x="187363" y="186130"/>
                  <a:pt x="195346" y="184523"/>
                  <a:pt x="199311" y="178576"/>
                </a:cubicBezTo>
                <a:cubicBezTo>
                  <a:pt x="203275" y="172629"/>
                  <a:pt x="201668" y="164699"/>
                  <a:pt x="195721" y="160734"/>
                </a:cubicBezTo>
                <a:lnTo>
                  <a:pt x="150019" y="130302"/>
                </a:lnTo>
                <a:lnTo>
                  <a:pt x="150019" y="64294"/>
                </a:lnTo>
                <a:cubicBezTo>
                  <a:pt x="150019" y="57168"/>
                  <a:pt x="144286" y="51435"/>
                  <a:pt x="137160" y="51435"/>
                </a:cubicBezTo>
                <a:cubicBezTo>
                  <a:pt x="130034" y="51435"/>
                  <a:pt x="124301" y="57168"/>
                  <a:pt x="124301" y="6429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texts that resonate with your interests and align with your reading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varying genres and formats to keep your reading experience engaging.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Selection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specific objectives for your reading journey, such as improving comprehension or exploring new genres.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measurable targets, like reading a certain number of books per month.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Goals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25731"/>
                </a:moveTo>
                <a:cubicBezTo>
                  <a:pt x="34290" y="11533"/>
                  <a:pt x="45809" y="13"/>
                  <a:pt x="60008" y="13"/>
                </a:cubicBezTo>
                <a:lnTo>
                  <a:pt x="60008" y="25731"/>
                </a:lnTo>
                <a:lnTo>
                  <a:pt x="60008" y="236507"/>
                </a:lnTo>
                <a:lnTo>
                  <a:pt x="129713" y="186733"/>
                </a:lnTo>
                <a:cubicBezTo>
                  <a:pt x="134160" y="183518"/>
                  <a:pt x="140214" y="183518"/>
                  <a:pt x="144661" y="186733"/>
                </a:cubicBezTo>
                <a:lnTo>
                  <a:pt x="214313" y="236507"/>
                </a:lnTo>
                <a:lnTo>
                  <a:pt x="214313" y="25731"/>
                </a:lnTo>
                <a:lnTo>
                  <a:pt x="60008" y="25731"/>
                </a:lnTo>
                <a:lnTo>
                  <a:pt x="60008" y="13"/>
                </a:lnTo>
                <a:lnTo>
                  <a:pt x="214313" y="13"/>
                </a:lnTo>
                <a:cubicBezTo>
                  <a:pt x="228511" y="13"/>
                  <a:pt x="240030" y="11532"/>
                  <a:pt x="240030" y="25731"/>
                </a:cubicBezTo>
                <a:lnTo>
                  <a:pt x="240030" y="261474"/>
                </a:lnTo>
                <a:cubicBezTo>
                  <a:pt x="240030" y="266297"/>
                  <a:pt x="237351" y="270690"/>
                  <a:pt x="233065" y="272887"/>
                </a:cubicBezTo>
                <a:cubicBezTo>
                  <a:pt x="228779" y="275083"/>
                  <a:pt x="223635" y="274708"/>
                  <a:pt x="219724" y="271922"/>
                </a:cubicBezTo>
                <a:lnTo>
                  <a:pt x="137160" y="212986"/>
                </a:lnTo>
                <a:lnTo>
                  <a:pt x="54596" y="271922"/>
                </a:lnTo>
                <a:cubicBezTo>
                  <a:pt x="50685" y="274708"/>
                  <a:pt x="45541" y="275083"/>
                  <a:pt x="41255" y="272887"/>
                </a:cubicBezTo>
                <a:cubicBezTo>
                  <a:pt x="36969" y="270690"/>
                  <a:pt x="34290" y="266297"/>
                  <a:pt x="34290" y="261474"/>
                </a:cubicBezTo>
                <a:lnTo>
                  <a:pt x="34290" y="2573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274320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56" r="366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18219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227756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Critically evaluate the information for its trustworthiness and significance.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the arguments presented for their validity and impact.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227756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27756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01098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Link the material to your existing knowledge or personal experiences for greater engagement.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Draw parallels between the text and real-life situations.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01098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01098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30480"/>
                </a:moveTo>
                <a:cubicBezTo>
                  <a:pt x="5096" y="30480"/>
                  <a:pt x="0" y="35576"/>
                  <a:pt x="0" y="41910"/>
                </a:cubicBezTo>
                <a:cubicBezTo>
                  <a:pt x="0" y="48244"/>
                  <a:pt x="5096" y="53340"/>
                  <a:pt x="11430" y="53340"/>
                </a:cubicBezTo>
                <a:lnTo>
                  <a:pt x="34290" y="53340"/>
                </a:lnTo>
                <a:lnTo>
                  <a:pt x="34290" y="83820"/>
                </a:lnTo>
                <a:lnTo>
                  <a:pt x="11430" y="83820"/>
                </a:lnTo>
                <a:cubicBezTo>
                  <a:pt x="5096" y="83820"/>
                  <a:pt x="0" y="88916"/>
                  <a:pt x="0" y="95250"/>
                </a:cubicBezTo>
                <a:cubicBezTo>
                  <a:pt x="0" y="101584"/>
                  <a:pt x="5096" y="106680"/>
                  <a:pt x="11430" y="106680"/>
                </a:cubicBezTo>
                <a:lnTo>
                  <a:pt x="45720" y="106680"/>
                </a:lnTo>
                <a:lnTo>
                  <a:pt x="106680" y="106680"/>
                </a:lnTo>
                <a:lnTo>
                  <a:pt x="262890" y="106680"/>
                </a:lnTo>
                <a:cubicBezTo>
                  <a:pt x="269224" y="106680"/>
                  <a:pt x="274320" y="101584"/>
                  <a:pt x="274320" y="95250"/>
                </a:cubicBezTo>
                <a:cubicBezTo>
                  <a:pt x="274320" y="88916"/>
                  <a:pt x="269224" y="83820"/>
                  <a:pt x="262890" y="83820"/>
                </a:cubicBezTo>
                <a:lnTo>
                  <a:pt x="240030" y="83820"/>
                </a:lnTo>
                <a:lnTo>
                  <a:pt x="240030" y="53340"/>
                </a:lnTo>
                <a:lnTo>
                  <a:pt x="259080" y="53340"/>
                </a:lnTo>
                <a:cubicBezTo>
                  <a:pt x="265414" y="53340"/>
                  <a:pt x="270510" y="48244"/>
                  <a:pt x="270510" y="41910"/>
                </a:cubicBezTo>
                <a:cubicBezTo>
                  <a:pt x="270510" y="35576"/>
                  <a:pt x="265414" y="30480"/>
                  <a:pt x="259080" y="30480"/>
                </a:cubicBezTo>
                <a:lnTo>
                  <a:pt x="11430" y="30480"/>
                </a:lnTo>
                <a:moveTo>
                  <a:pt x="217170" y="53340"/>
                </a:moveTo>
                <a:lnTo>
                  <a:pt x="217170" y="83820"/>
                </a:lnTo>
                <a:lnTo>
                  <a:pt x="179070" y="83820"/>
                </a:lnTo>
                <a:lnTo>
                  <a:pt x="179070" y="53340"/>
                </a:lnTo>
                <a:lnTo>
                  <a:pt x="217170" y="53340"/>
                </a:lnTo>
                <a:moveTo>
                  <a:pt x="156210" y="53340"/>
                </a:moveTo>
                <a:lnTo>
                  <a:pt x="156210" y="83820"/>
                </a:lnTo>
                <a:lnTo>
                  <a:pt x="118110" y="83820"/>
                </a:lnTo>
                <a:lnTo>
                  <a:pt x="118110" y="53340"/>
                </a:lnTo>
                <a:lnTo>
                  <a:pt x="156210" y="53340"/>
                </a:lnTo>
                <a:moveTo>
                  <a:pt x="95250" y="53340"/>
                </a:moveTo>
                <a:lnTo>
                  <a:pt x="95250" y="83820"/>
                </a:lnTo>
                <a:lnTo>
                  <a:pt x="57150" y="83820"/>
                </a:lnTo>
                <a:lnTo>
                  <a:pt x="57150" y="53340"/>
                </a:lnTo>
                <a:lnTo>
                  <a:pt x="95250" y="53340"/>
                </a:lnTo>
                <a:moveTo>
                  <a:pt x="11430" y="129540"/>
                </a:moveTo>
                <a:cubicBezTo>
                  <a:pt x="5096" y="129540"/>
                  <a:pt x="0" y="134636"/>
                  <a:pt x="0" y="140970"/>
                </a:cubicBezTo>
                <a:cubicBezTo>
                  <a:pt x="0" y="147304"/>
                  <a:pt x="5096" y="152400"/>
                  <a:pt x="11430" y="152400"/>
                </a:cubicBezTo>
                <a:cubicBezTo>
                  <a:pt x="24051" y="152400"/>
                  <a:pt x="34290" y="162639"/>
                  <a:pt x="34290" y="175260"/>
                </a:cubicBezTo>
                <a:lnTo>
                  <a:pt x="34290" y="224790"/>
                </a:lnTo>
                <a:cubicBezTo>
                  <a:pt x="34290" y="235315"/>
                  <a:pt x="42815" y="243840"/>
                  <a:pt x="53340" y="243840"/>
                </a:cubicBezTo>
                <a:lnTo>
                  <a:pt x="83820" y="243840"/>
                </a:lnTo>
                <a:cubicBezTo>
                  <a:pt x="94345" y="243840"/>
                  <a:pt x="102870" y="235315"/>
                  <a:pt x="102870" y="224790"/>
                </a:cubicBezTo>
                <a:lnTo>
                  <a:pt x="102870" y="179070"/>
                </a:lnTo>
                <a:cubicBezTo>
                  <a:pt x="102870" y="164354"/>
                  <a:pt x="114824" y="152400"/>
                  <a:pt x="129540" y="152400"/>
                </a:cubicBezTo>
                <a:lnTo>
                  <a:pt x="144780" y="152400"/>
                </a:lnTo>
                <a:cubicBezTo>
                  <a:pt x="159496" y="152400"/>
                  <a:pt x="171450" y="164354"/>
                  <a:pt x="171450" y="179070"/>
                </a:cubicBezTo>
                <a:lnTo>
                  <a:pt x="171450" y="224790"/>
                </a:lnTo>
                <a:cubicBezTo>
                  <a:pt x="171450" y="235315"/>
                  <a:pt x="179975" y="243840"/>
                  <a:pt x="190500" y="243840"/>
                </a:cubicBezTo>
                <a:lnTo>
                  <a:pt x="220980" y="243840"/>
                </a:lnTo>
                <a:cubicBezTo>
                  <a:pt x="231505" y="243840"/>
                  <a:pt x="240030" y="235315"/>
                  <a:pt x="240030" y="224790"/>
                </a:cubicBezTo>
                <a:lnTo>
                  <a:pt x="240030" y="175260"/>
                </a:lnTo>
                <a:cubicBezTo>
                  <a:pt x="240030" y="162639"/>
                  <a:pt x="250269" y="152400"/>
                  <a:pt x="262890" y="152400"/>
                </a:cubicBezTo>
                <a:cubicBezTo>
                  <a:pt x="269224" y="152400"/>
                  <a:pt x="274320" y="147304"/>
                  <a:pt x="274320" y="140970"/>
                </a:cubicBezTo>
                <a:cubicBezTo>
                  <a:pt x="274320" y="134636"/>
                  <a:pt x="269224" y="129540"/>
                  <a:pt x="262890" y="129540"/>
                </a:cubicBezTo>
                <a:cubicBezTo>
                  <a:pt x="237649" y="129540"/>
                  <a:pt x="217170" y="150019"/>
                  <a:pt x="217170" y="175260"/>
                </a:cubicBezTo>
                <a:lnTo>
                  <a:pt x="217170" y="220980"/>
                </a:lnTo>
                <a:lnTo>
                  <a:pt x="194310" y="220980"/>
                </a:lnTo>
                <a:lnTo>
                  <a:pt x="194310" y="179070"/>
                </a:lnTo>
                <a:cubicBezTo>
                  <a:pt x="194310" y="151733"/>
                  <a:pt x="172117" y="129540"/>
                  <a:pt x="144780" y="129540"/>
                </a:cubicBezTo>
                <a:lnTo>
                  <a:pt x="129540" y="129540"/>
                </a:lnTo>
                <a:cubicBezTo>
                  <a:pt x="102203" y="129540"/>
                  <a:pt x="80010" y="151733"/>
                  <a:pt x="80010" y="179070"/>
                </a:cubicBezTo>
                <a:lnTo>
                  <a:pt x="80010" y="220980"/>
                </a:lnTo>
                <a:lnTo>
                  <a:pt x="57150" y="220980"/>
                </a:lnTo>
                <a:lnTo>
                  <a:pt x="57150" y="175260"/>
                </a:lnTo>
                <a:cubicBezTo>
                  <a:pt x="57150" y="150019"/>
                  <a:pt x="36671" y="129540"/>
                  <a:pt x="11430" y="129540"/>
                </a:cubicBezTo>
                <a:lnTo>
                  <a:pt x="11430" y="129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54414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Pose inquiries regarding the text to enrich your understanding.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 the content by asking about its implications.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54414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27756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Visualize concepts to foster a deeper grasp of the material.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mental images that represent the key ideas.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27756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5733" y="42863"/>
                </a:moveTo>
                <a:lnTo>
                  <a:pt x="145733" y="231458"/>
                </a:lnTo>
                <a:lnTo>
                  <a:pt x="128588" y="231458"/>
                </a:lnTo>
                <a:lnTo>
                  <a:pt x="128588" y="42863"/>
                </a:lnTo>
                <a:lnTo>
                  <a:pt x="145733" y="42863"/>
                </a:lnTo>
                <a:moveTo>
                  <a:pt x="128588" y="17145"/>
                </a:moveTo>
                <a:cubicBezTo>
                  <a:pt x="114389" y="17145"/>
                  <a:pt x="102870" y="28664"/>
                  <a:pt x="102870" y="42863"/>
                </a:cubicBezTo>
                <a:lnTo>
                  <a:pt x="102870" y="231458"/>
                </a:lnTo>
                <a:cubicBezTo>
                  <a:pt x="102870" y="245656"/>
                  <a:pt x="114389" y="257175"/>
                  <a:pt x="128588" y="257175"/>
                </a:cubicBezTo>
                <a:lnTo>
                  <a:pt x="145733" y="257175"/>
                </a:lnTo>
                <a:cubicBezTo>
                  <a:pt x="159931" y="257175"/>
                  <a:pt x="171450" y="245656"/>
                  <a:pt x="171450" y="231458"/>
                </a:cubicBezTo>
                <a:lnTo>
                  <a:pt x="171450" y="42863"/>
                </a:lnTo>
                <a:cubicBezTo>
                  <a:pt x="171450" y="28664"/>
                  <a:pt x="159931" y="17145"/>
                  <a:pt x="145733" y="17145"/>
                </a:cubicBezTo>
                <a:lnTo>
                  <a:pt x="128588" y="17145"/>
                </a:lnTo>
                <a:moveTo>
                  <a:pt x="60008" y="145733"/>
                </a:moveTo>
                <a:lnTo>
                  <a:pt x="60008" y="231458"/>
                </a:lnTo>
                <a:lnTo>
                  <a:pt x="42863" y="231458"/>
                </a:lnTo>
                <a:lnTo>
                  <a:pt x="42863" y="145733"/>
                </a:lnTo>
                <a:lnTo>
                  <a:pt x="60008" y="145733"/>
                </a:lnTo>
                <a:moveTo>
                  <a:pt x="42863" y="120015"/>
                </a:moveTo>
                <a:cubicBezTo>
                  <a:pt x="28664" y="120015"/>
                  <a:pt x="17145" y="131534"/>
                  <a:pt x="17145" y="145733"/>
                </a:cubicBezTo>
                <a:lnTo>
                  <a:pt x="17145" y="231458"/>
                </a:lnTo>
                <a:cubicBezTo>
                  <a:pt x="17145" y="245656"/>
                  <a:pt x="28664" y="257175"/>
                  <a:pt x="42863" y="257175"/>
                </a:cubicBezTo>
                <a:lnTo>
                  <a:pt x="60008" y="257175"/>
                </a:lnTo>
                <a:cubicBezTo>
                  <a:pt x="74206" y="257175"/>
                  <a:pt x="85725" y="245656"/>
                  <a:pt x="85725" y="231458"/>
                </a:cubicBezTo>
                <a:lnTo>
                  <a:pt x="85725" y="145733"/>
                </a:lnTo>
                <a:cubicBezTo>
                  <a:pt x="85725" y="131534"/>
                  <a:pt x="74206" y="120015"/>
                  <a:pt x="60008" y="120015"/>
                </a:cubicBezTo>
                <a:lnTo>
                  <a:pt x="42863" y="120015"/>
                </a:lnTo>
                <a:moveTo>
                  <a:pt x="214313" y="77152"/>
                </a:moveTo>
                <a:lnTo>
                  <a:pt x="231458" y="77152"/>
                </a:lnTo>
                <a:lnTo>
                  <a:pt x="231458" y="231458"/>
                </a:lnTo>
                <a:lnTo>
                  <a:pt x="214313" y="231458"/>
                </a:lnTo>
                <a:lnTo>
                  <a:pt x="214313" y="77152"/>
                </a:lnTo>
                <a:moveTo>
                  <a:pt x="188595" y="77152"/>
                </a:moveTo>
                <a:lnTo>
                  <a:pt x="188595" y="231458"/>
                </a:lnTo>
                <a:cubicBezTo>
                  <a:pt x="188595" y="245656"/>
                  <a:pt x="200114" y="257175"/>
                  <a:pt x="214313" y="257175"/>
                </a:cubicBezTo>
                <a:lnTo>
                  <a:pt x="231458" y="257175"/>
                </a:lnTo>
                <a:cubicBezTo>
                  <a:pt x="245656" y="257175"/>
                  <a:pt x="257175" y="245656"/>
                  <a:pt x="257175" y="231458"/>
                </a:cubicBezTo>
                <a:lnTo>
                  <a:pt x="257175" y="77152"/>
                </a:lnTo>
                <a:cubicBezTo>
                  <a:pt x="257175" y="62954"/>
                  <a:pt x="245656" y="51435"/>
                  <a:pt x="231458" y="51435"/>
                </a:cubicBezTo>
                <a:lnTo>
                  <a:pt x="214313" y="51435"/>
                </a:lnTo>
                <a:cubicBezTo>
                  <a:pt x="200114" y="51435"/>
                  <a:pt x="188595" y="62954"/>
                  <a:pt x="188595" y="77152"/>
                </a:cubicBezTo>
                <a:lnTo>
                  <a:pt x="188595" y="771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01098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Paraphrase the core concepts in your own words for better retention.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essential points to capture the main ideas.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301098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3345" y="156496"/>
                </a:moveTo>
                <a:lnTo>
                  <a:pt x="93345" y="133636"/>
                </a:lnTo>
                <a:lnTo>
                  <a:pt x="104061" y="125920"/>
                </a:lnTo>
                <a:lnTo>
                  <a:pt x="157877" y="179737"/>
                </a:lnTo>
                <a:lnTo>
                  <a:pt x="150209" y="190500"/>
                </a:lnTo>
                <a:lnTo>
                  <a:pt x="127349" y="190500"/>
                </a:lnTo>
                <a:cubicBezTo>
                  <a:pt x="121301" y="190500"/>
                  <a:pt x="115491" y="192929"/>
                  <a:pt x="111204" y="197215"/>
                </a:cubicBezTo>
                <a:lnTo>
                  <a:pt x="93059" y="215360"/>
                </a:lnTo>
                <a:lnTo>
                  <a:pt x="68532" y="190833"/>
                </a:lnTo>
                <a:lnTo>
                  <a:pt x="86678" y="172688"/>
                </a:lnTo>
                <a:cubicBezTo>
                  <a:pt x="90964" y="168402"/>
                  <a:pt x="93393" y="162592"/>
                  <a:pt x="93393" y="156543"/>
                </a:cubicBezTo>
                <a:lnTo>
                  <a:pt x="93345" y="156496"/>
                </a:lnTo>
                <a:moveTo>
                  <a:pt x="245174" y="58198"/>
                </a:moveTo>
                <a:lnTo>
                  <a:pt x="171402" y="160973"/>
                </a:lnTo>
                <a:lnTo>
                  <a:pt x="122873" y="112443"/>
                </a:lnTo>
                <a:lnTo>
                  <a:pt x="225647" y="38672"/>
                </a:lnTo>
                <a:cubicBezTo>
                  <a:pt x="226171" y="38290"/>
                  <a:pt x="226790" y="38100"/>
                  <a:pt x="227409" y="38100"/>
                </a:cubicBezTo>
                <a:cubicBezTo>
                  <a:pt x="228219" y="38100"/>
                  <a:pt x="228981" y="38433"/>
                  <a:pt x="229553" y="39005"/>
                </a:cubicBezTo>
                <a:lnTo>
                  <a:pt x="244840" y="54292"/>
                </a:lnTo>
                <a:cubicBezTo>
                  <a:pt x="245412" y="54864"/>
                  <a:pt x="245745" y="55626"/>
                  <a:pt x="245745" y="56436"/>
                </a:cubicBezTo>
                <a:cubicBezTo>
                  <a:pt x="245745" y="57055"/>
                  <a:pt x="245554" y="57674"/>
                  <a:pt x="245174" y="58198"/>
                </a:cubicBezTo>
                <a:lnTo>
                  <a:pt x="245174" y="58198"/>
                </a:lnTo>
                <a:moveTo>
                  <a:pt x="127349" y="213360"/>
                </a:moveTo>
                <a:lnTo>
                  <a:pt x="150209" y="213360"/>
                </a:lnTo>
                <a:cubicBezTo>
                  <a:pt x="157591" y="213360"/>
                  <a:pt x="164497" y="209836"/>
                  <a:pt x="168783" y="203835"/>
                </a:cubicBezTo>
                <a:lnTo>
                  <a:pt x="263747" y="71533"/>
                </a:lnTo>
                <a:cubicBezTo>
                  <a:pt x="266890" y="67151"/>
                  <a:pt x="268605" y="61865"/>
                  <a:pt x="268605" y="56436"/>
                </a:cubicBezTo>
                <a:cubicBezTo>
                  <a:pt x="268605" y="49578"/>
                  <a:pt x="265890" y="43005"/>
                  <a:pt x="261033" y="38148"/>
                </a:cubicBezTo>
                <a:lnTo>
                  <a:pt x="245697" y="22812"/>
                </a:lnTo>
                <a:cubicBezTo>
                  <a:pt x="240840" y="17955"/>
                  <a:pt x="234267" y="15240"/>
                  <a:pt x="227409" y="15240"/>
                </a:cubicBezTo>
                <a:cubicBezTo>
                  <a:pt x="221980" y="15240"/>
                  <a:pt x="216694" y="16954"/>
                  <a:pt x="212312" y="20098"/>
                </a:cubicBezTo>
                <a:lnTo>
                  <a:pt x="80010" y="115062"/>
                </a:lnTo>
                <a:cubicBezTo>
                  <a:pt x="74009" y="119348"/>
                  <a:pt x="70485" y="126254"/>
                  <a:pt x="70485" y="133636"/>
                </a:cubicBezTo>
                <a:lnTo>
                  <a:pt x="70485" y="156496"/>
                </a:lnTo>
                <a:lnTo>
                  <a:pt x="49673" y="177308"/>
                </a:lnTo>
                <a:cubicBezTo>
                  <a:pt x="44577" y="182404"/>
                  <a:pt x="42958" y="189690"/>
                  <a:pt x="44863" y="196120"/>
                </a:cubicBezTo>
                <a:lnTo>
                  <a:pt x="10192" y="230838"/>
                </a:lnTo>
                <a:cubicBezTo>
                  <a:pt x="7334" y="233696"/>
                  <a:pt x="5715" y="237553"/>
                  <a:pt x="5715" y="241602"/>
                </a:cubicBezTo>
                <a:lnTo>
                  <a:pt x="5715" y="243840"/>
                </a:lnTo>
                <a:cubicBezTo>
                  <a:pt x="5715" y="252270"/>
                  <a:pt x="12525" y="259080"/>
                  <a:pt x="20955" y="259080"/>
                </a:cubicBezTo>
                <a:lnTo>
                  <a:pt x="61293" y="259080"/>
                </a:lnTo>
                <a:cubicBezTo>
                  <a:pt x="65341" y="259080"/>
                  <a:pt x="69199" y="257461"/>
                  <a:pt x="72057" y="254603"/>
                </a:cubicBezTo>
                <a:lnTo>
                  <a:pt x="87678" y="238982"/>
                </a:lnTo>
                <a:cubicBezTo>
                  <a:pt x="94155" y="240887"/>
                  <a:pt x="101394" y="239268"/>
                  <a:pt x="106489" y="234172"/>
                </a:cubicBezTo>
                <a:lnTo>
                  <a:pt x="127349" y="213360"/>
                </a:lnTo>
                <a:moveTo>
                  <a:pt x="69866" y="224457"/>
                </a:moveTo>
                <a:lnTo>
                  <a:pt x="58150" y="236220"/>
                </a:lnTo>
                <a:lnTo>
                  <a:pt x="37148" y="236220"/>
                </a:lnTo>
                <a:lnTo>
                  <a:pt x="59388" y="213979"/>
                </a:lnTo>
                <a:lnTo>
                  <a:pt x="69914" y="224504"/>
                </a:lnTo>
                <a:lnTo>
                  <a:pt x="69866" y="2244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5233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06878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Reading Challenges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progress to enhance confidence and set realistic goals for continuous growth.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Motivated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teachers for guidance and collaborate with peers to enhance learning.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Support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1459" y="29157"/>
                </a:moveTo>
                <a:cubicBezTo>
                  <a:pt x="134931" y="26843"/>
                  <a:pt x="139432" y="26843"/>
                  <a:pt x="142861" y="29157"/>
                </a:cubicBezTo>
                <a:lnTo>
                  <a:pt x="202011" y="68591"/>
                </a:lnTo>
                <a:lnTo>
                  <a:pt x="243459" y="68591"/>
                </a:lnTo>
                <a:cubicBezTo>
                  <a:pt x="260518" y="68591"/>
                  <a:pt x="274320" y="82392"/>
                  <a:pt x="274320" y="99452"/>
                </a:cubicBezTo>
                <a:lnTo>
                  <a:pt x="274320" y="216038"/>
                </a:lnTo>
                <a:cubicBezTo>
                  <a:pt x="274320" y="233097"/>
                  <a:pt x="260518" y="246899"/>
                  <a:pt x="243459" y="246899"/>
                </a:cubicBezTo>
                <a:lnTo>
                  <a:pt x="164592" y="246899"/>
                </a:lnTo>
                <a:lnTo>
                  <a:pt x="109728" y="246899"/>
                </a:lnTo>
                <a:lnTo>
                  <a:pt x="30861" y="246899"/>
                </a:lnTo>
                <a:cubicBezTo>
                  <a:pt x="13802" y="246899"/>
                  <a:pt x="0" y="233097"/>
                  <a:pt x="0" y="216038"/>
                </a:cubicBezTo>
                <a:lnTo>
                  <a:pt x="0" y="99452"/>
                </a:lnTo>
                <a:cubicBezTo>
                  <a:pt x="0" y="82392"/>
                  <a:pt x="13802" y="68591"/>
                  <a:pt x="30861" y="68591"/>
                </a:cubicBezTo>
                <a:lnTo>
                  <a:pt x="72309" y="68591"/>
                </a:lnTo>
                <a:lnTo>
                  <a:pt x="131459" y="29157"/>
                </a:lnTo>
                <a:moveTo>
                  <a:pt x="243459" y="226325"/>
                </a:moveTo>
                <a:cubicBezTo>
                  <a:pt x="249160" y="226325"/>
                  <a:pt x="253746" y="221738"/>
                  <a:pt x="253746" y="216038"/>
                </a:cubicBezTo>
                <a:lnTo>
                  <a:pt x="253746" y="99452"/>
                </a:lnTo>
                <a:cubicBezTo>
                  <a:pt x="253746" y="93751"/>
                  <a:pt x="249160" y="89165"/>
                  <a:pt x="243459" y="89165"/>
                </a:cubicBezTo>
                <a:lnTo>
                  <a:pt x="198882" y="89165"/>
                </a:lnTo>
                <a:cubicBezTo>
                  <a:pt x="196867" y="89165"/>
                  <a:pt x="194853" y="88565"/>
                  <a:pt x="193181" y="87450"/>
                </a:cubicBezTo>
                <a:lnTo>
                  <a:pt x="137160" y="50074"/>
                </a:lnTo>
                <a:lnTo>
                  <a:pt x="81139" y="87450"/>
                </a:lnTo>
                <a:cubicBezTo>
                  <a:pt x="79467" y="88565"/>
                  <a:pt x="77453" y="89165"/>
                  <a:pt x="75438" y="89165"/>
                </a:cubicBezTo>
                <a:lnTo>
                  <a:pt x="30861" y="89165"/>
                </a:lnTo>
                <a:cubicBezTo>
                  <a:pt x="25160" y="89165"/>
                  <a:pt x="20574" y="93751"/>
                  <a:pt x="20574" y="99452"/>
                </a:cubicBezTo>
                <a:lnTo>
                  <a:pt x="20574" y="216038"/>
                </a:lnTo>
                <a:cubicBezTo>
                  <a:pt x="20574" y="221738"/>
                  <a:pt x="25160" y="226325"/>
                  <a:pt x="30861" y="226325"/>
                </a:cubicBezTo>
                <a:lnTo>
                  <a:pt x="109728" y="226325"/>
                </a:lnTo>
                <a:lnTo>
                  <a:pt x="109728" y="192035"/>
                </a:lnTo>
                <a:cubicBezTo>
                  <a:pt x="109728" y="176904"/>
                  <a:pt x="122030" y="164603"/>
                  <a:pt x="137160" y="164603"/>
                </a:cubicBezTo>
                <a:cubicBezTo>
                  <a:pt x="152290" y="164603"/>
                  <a:pt x="164592" y="176904"/>
                  <a:pt x="164592" y="192035"/>
                </a:cubicBezTo>
                <a:lnTo>
                  <a:pt x="164592" y="226325"/>
                </a:lnTo>
                <a:lnTo>
                  <a:pt x="243459" y="226325"/>
                </a:lnTo>
                <a:moveTo>
                  <a:pt x="48006" y="109739"/>
                </a:moveTo>
                <a:lnTo>
                  <a:pt x="61722" y="109739"/>
                </a:lnTo>
                <a:cubicBezTo>
                  <a:pt x="65494" y="109739"/>
                  <a:pt x="68580" y="112825"/>
                  <a:pt x="68580" y="116597"/>
                </a:cubicBezTo>
                <a:lnTo>
                  <a:pt x="68580" y="144029"/>
                </a:lnTo>
                <a:cubicBezTo>
                  <a:pt x="68580" y="147801"/>
                  <a:pt x="65494" y="150887"/>
                  <a:pt x="61722" y="150887"/>
                </a:cubicBezTo>
                <a:lnTo>
                  <a:pt x="48006" y="150887"/>
                </a:lnTo>
                <a:cubicBezTo>
                  <a:pt x="44234" y="150887"/>
                  <a:pt x="41148" y="147801"/>
                  <a:pt x="41148" y="144029"/>
                </a:cubicBezTo>
                <a:lnTo>
                  <a:pt x="41148" y="116597"/>
                </a:lnTo>
                <a:cubicBezTo>
                  <a:pt x="41148" y="112825"/>
                  <a:pt x="44234" y="109739"/>
                  <a:pt x="48006" y="109739"/>
                </a:cubicBezTo>
                <a:lnTo>
                  <a:pt x="48006" y="109739"/>
                </a:lnTo>
                <a:moveTo>
                  <a:pt x="205740" y="116597"/>
                </a:moveTo>
                <a:cubicBezTo>
                  <a:pt x="205740" y="112825"/>
                  <a:pt x="208826" y="109739"/>
                  <a:pt x="212598" y="109739"/>
                </a:cubicBezTo>
                <a:lnTo>
                  <a:pt x="226314" y="109739"/>
                </a:lnTo>
                <a:cubicBezTo>
                  <a:pt x="230086" y="109739"/>
                  <a:pt x="233172" y="112825"/>
                  <a:pt x="233172" y="116597"/>
                </a:cubicBezTo>
                <a:lnTo>
                  <a:pt x="233172" y="144029"/>
                </a:lnTo>
                <a:cubicBezTo>
                  <a:pt x="233172" y="147801"/>
                  <a:pt x="230086" y="150887"/>
                  <a:pt x="226314" y="150887"/>
                </a:cubicBezTo>
                <a:lnTo>
                  <a:pt x="212598" y="150887"/>
                </a:lnTo>
                <a:cubicBezTo>
                  <a:pt x="208826" y="150887"/>
                  <a:pt x="205740" y="147801"/>
                  <a:pt x="205740" y="144029"/>
                </a:cubicBezTo>
                <a:lnTo>
                  <a:pt x="205740" y="116597"/>
                </a:lnTo>
                <a:moveTo>
                  <a:pt x="48006" y="164603"/>
                </a:moveTo>
                <a:lnTo>
                  <a:pt x="61722" y="164603"/>
                </a:lnTo>
                <a:cubicBezTo>
                  <a:pt x="65494" y="164603"/>
                  <a:pt x="68580" y="167689"/>
                  <a:pt x="68580" y="171461"/>
                </a:cubicBezTo>
                <a:lnTo>
                  <a:pt x="68580" y="198893"/>
                </a:lnTo>
                <a:cubicBezTo>
                  <a:pt x="68580" y="202665"/>
                  <a:pt x="65494" y="205751"/>
                  <a:pt x="61722" y="205751"/>
                </a:cubicBezTo>
                <a:lnTo>
                  <a:pt x="48006" y="205751"/>
                </a:lnTo>
                <a:cubicBezTo>
                  <a:pt x="44234" y="205751"/>
                  <a:pt x="41148" y="202665"/>
                  <a:pt x="41148" y="198893"/>
                </a:cubicBezTo>
                <a:lnTo>
                  <a:pt x="41148" y="171461"/>
                </a:lnTo>
                <a:cubicBezTo>
                  <a:pt x="41148" y="167689"/>
                  <a:pt x="44234" y="164603"/>
                  <a:pt x="48006" y="164603"/>
                </a:cubicBezTo>
                <a:lnTo>
                  <a:pt x="48006" y="164603"/>
                </a:lnTo>
                <a:moveTo>
                  <a:pt x="205740" y="171461"/>
                </a:moveTo>
                <a:cubicBezTo>
                  <a:pt x="205740" y="167689"/>
                  <a:pt x="208826" y="164603"/>
                  <a:pt x="212598" y="164603"/>
                </a:cubicBezTo>
                <a:lnTo>
                  <a:pt x="226314" y="164603"/>
                </a:lnTo>
                <a:cubicBezTo>
                  <a:pt x="230086" y="164603"/>
                  <a:pt x="233172" y="167689"/>
                  <a:pt x="233172" y="171461"/>
                </a:cubicBezTo>
                <a:lnTo>
                  <a:pt x="233172" y="198893"/>
                </a:lnTo>
                <a:cubicBezTo>
                  <a:pt x="233172" y="202665"/>
                  <a:pt x="230086" y="205751"/>
                  <a:pt x="226314" y="205751"/>
                </a:cubicBezTo>
                <a:lnTo>
                  <a:pt x="212598" y="205751"/>
                </a:lnTo>
                <a:cubicBezTo>
                  <a:pt x="208826" y="205751"/>
                  <a:pt x="205740" y="202665"/>
                  <a:pt x="205740" y="198893"/>
                </a:cubicBezTo>
                <a:lnTo>
                  <a:pt x="205740" y="171461"/>
                </a:lnTo>
                <a:moveTo>
                  <a:pt x="102870" y="109739"/>
                </a:moveTo>
                <a:cubicBezTo>
                  <a:pt x="102870" y="90801"/>
                  <a:pt x="118222" y="75449"/>
                  <a:pt x="137160" y="75449"/>
                </a:cubicBezTo>
                <a:cubicBezTo>
                  <a:pt x="156098" y="75449"/>
                  <a:pt x="171450" y="90801"/>
                  <a:pt x="171450" y="109739"/>
                </a:cubicBezTo>
                <a:cubicBezTo>
                  <a:pt x="171450" y="128677"/>
                  <a:pt x="156098" y="144029"/>
                  <a:pt x="137160" y="144029"/>
                </a:cubicBezTo>
                <a:cubicBezTo>
                  <a:pt x="118222" y="144029"/>
                  <a:pt x="102870" y="128677"/>
                  <a:pt x="102870" y="109739"/>
                </a:cubicBezTo>
                <a:moveTo>
                  <a:pt x="137160" y="89165"/>
                </a:moveTo>
                <a:cubicBezTo>
                  <a:pt x="133388" y="89165"/>
                  <a:pt x="130302" y="92251"/>
                  <a:pt x="130302" y="96023"/>
                </a:cubicBezTo>
                <a:lnTo>
                  <a:pt x="130302" y="109739"/>
                </a:lnTo>
                <a:cubicBezTo>
                  <a:pt x="130302" y="113511"/>
                  <a:pt x="133388" y="116597"/>
                  <a:pt x="137160" y="116597"/>
                </a:cubicBezTo>
                <a:lnTo>
                  <a:pt x="147447" y="116597"/>
                </a:lnTo>
                <a:cubicBezTo>
                  <a:pt x="151219" y="116597"/>
                  <a:pt x="154305" y="113511"/>
                  <a:pt x="154305" y="109739"/>
                </a:cubicBezTo>
                <a:cubicBezTo>
                  <a:pt x="154305" y="105967"/>
                  <a:pt x="151219" y="102881"/>
                  <a:pt x="147447" y="102881"/>
                </a:cubicBezTo>
                <a:lnTo>
                  <a:pt x="144018" y="102881"/>
                </a:lnTo>
                <a:lnTo>
                  <a:pt x="144018" y="96023"/>
                </a:lnTo>
                <a:cubicBezTo>
                  <a:pt x="144018" y="92251"/>
                  <a:pt x="140932" y="89165"/>
                  <a:pt x="137160" y="89165"/>
                </a:cubicBezTo>
                <a:lnTo>
                  <a:pt x="137160" y="891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targeted plan to tackle identified challenges.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Strategies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specific reading difficulties and evaluate their contributing factors.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Challenges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Reflection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Adjusting reading strategies can lead to a more effective reading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Making changes based on reflection can improve comprehension and retention.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Strategy Adjustments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areas for improvement allows for targeted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what needs to be worked on enhances future reading efforts.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Areas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Reflecting on reading experiences helps in understanding what was learned.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deeper engagement with the material.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and Reading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with other readers through online platforms and forums.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recommendations, reviews, and engage in discussions about books.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Communities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a wide range of reading materials and educational support online.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articles, e-books, and study guides at your fingertips.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digital tools to support and enhance reading habits.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 progress, highlight text, and take notes easily.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Apps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texts in various formats, including digital and audio.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reading experiences with features like adjustable text size and narration.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E-Readers &amp; Audiobooks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Reading Community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a community of readers from around the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discussions and share reviews on various platforms.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Forums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Pair up with a partner to share your reading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Exchange thoughts and recommendations to enhance your experience.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Buddies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34308"/>
                </a:moveTo>
                <a:cubicBezTo>
                  <a:pt x="45720" y="15377"/>
                  <a:pt x="61079" y="18"/>
                  <a:pt x="80010" y="18"/>
                </a:cubicBezTo>
                <a:lnTo>
                  <a:pt x="80010" y="34308"/>
                </a:lnTo>
                <a:lnTo>
                  <a:pt x="80010" y="315343"/>
                </a:lnTo>
                <a:lnTo>
                  <a:pt x="172950" y="248977"/>
                </a:lnTo>
                <a:cubicBezTo>
                  <a:pt x="178879" y="244691"/>
                  <a:pt x="186952" y="244691"/>
                  <a:pt x="192881" y="248977"/>
                </a:cubicBezTo>
                <a:lnTo>
                  <a:pt x="285750" y="315343"/>
                </a:lnTo>
                <a:lnTo>
                  <a:pt x="285750" y="34308"/>
                </a:lnTo>
                <a:lnTo>
                  <a:pt x="80010" y="34308"/>
                </a:lnTo>
                <a:lnTo>
                  <a:pt x="80010" y="18"/>
                </a:lnTo>
                <a:lnTo>
                  <a:pt x="285750" y="18"/>
                </a:lnTo>
                <a:cubicBezTo>
                  <a:pt x="304681" y="18"/>
                  <a:pt x="320040" y="15377"/>
                  <a:pt x="320040" y="34308"/>
                </a:cubicBezTo>
                <a:lnTo>
                  <a:pt x="320040" y="348633"/>
                </a:lnTo>
                <a:cubicBezTo>
                  <a:pt x="320040" y="355062"/>
                  <a:pt x="316468" y="360920"/>
                  <a:pt x="310753" y="363849"/>
                </a:cubicBezTo>
                <a:cubicBezTo>
                  <a:pt x="305038" y="366778"/>
                  <a:pt x="298180" y="366278"/>
                  <a:pt x="292965" y="362563"/>
                </a:cubicBezTo>
                <a:lnTo>
                  <a:pt x="182880" y="283982"/>
                </a:lnTo>
                <a:lnTo>
                  <a:pt x="72795" y="362563"/>
                </a:lnTo>
                <a:cubicBezTo>
                  <a:pt x="67580" y="366278"/>
                  <a:pt x="60722" y="366778"/>
                  <a:pt x="55007" y="363849"/>
                </a:cubicBezTo>
                <a:cubicBezTo>
                  <a:pt x="49292" y="360920"/>
                  <a:pt x="45720" y="355062"/>
                  <a:pt x="45720" y="348633"/>
                </a:cubicBezTo>
                <a:lnTo>
                  <a:pt x="45720" y="343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a group to discuss and analyze books together.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insights and different perspectives on various genres.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Clubs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a Home Reading Environment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 variety of reading materials, including books and magazines.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 libraries or bookstores regularly to keep the reading selection fresh.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Access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daily reading habits by setting aside time for books.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stories and characters to enhance comprehension and interest.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Support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25731"/>
                </a:moveTo>
                <a:cubicBezTo>
                  <a:pt x="34290" y="11533"/>
                  <a:pt x="45809" y="13"/>
                  <a:pt x="60008" y="13"/>
                </a:cubicBezTo>
                <a:lnTo>
                  <a:pt x="60008" y="25731"/>
                </a:lnTo>
                <a:lnTo>
                  <a:pt x="60008" y="236507"/>
                </a:lnTo>
                <a:lnTo>
                  <a:pt x="129713" y="186733"/>
                </a:lnTo>
                <a:cubicBezTo>
                  <a:pt x="134160" y="183518"/>
                  <a:pt x="140214" y="183518"/>
                  <a:pt x="144661" y="186733"/>
                </a:cubicBezTo>
                <a:lnTo>
                  <a:pt x="214313" y="236507"/>
                </a:lnTo>
                <a:lnTo>
                  <a:pt x="214313" y="25731"/>
                </a:lnTo>
                <a:lnTo>
                  <a:pt x="60008" y="25731"/>
                </a:lnTo>
                <a:lnTo>
                  <a:pt x="60008" y="13"/>
                </a:lnTo>
                <a:lnTo>
                  <a:pt x="214313" y="13"/>
                </a:lnTo>
                <a:cubicBezTo>
                  <a:pt x="228511" y="13"/>
                  <a:pt x="240030" y="11532"/>
                  <a:pt x="240030" y="25731"/>
                </a:cubicBezTo>
                <a:lnTo>
                  <a:pt x="240030" y="261474"/>
                </a:lnTo>
                <a:cubicBezTo>
                  <a:pt x="240030" y="266297"/>
                  <a:pt x="237351" y="270690"/>
                  <a:pt x="233065" y="272887"/>
                </a:cubicBezTo>
                <a:cubicBezTo>
                  <a:pt x="228779" y="275083"/>
                  <a:pt x="223635" y="274708"/>
                  <a:pt x="219724" y="271922"/>
                </a:cubicBezTo>
                <a:lnTo>
                  <a:pt x="137160" y="212986"/>
                </a:lnTo>
                <a:lnTo>
                  <a:pt x="54596" y="271922"/>
                </a:lnTo>
                <a:cubicBezTo>
                  <a:pt x="50685" y="274708"/>
                  <a:pt x="45541" y="275083"/>
                  <a:pt x="41255" y="272887"/>
                </a:cubicBezTo>
                <a:cubicBezTo>
                  <a:pt x="36969" y="270690"/>
                  <a:pt x="34290" y="266297"/>
                  <a:pt x="34290" y="261474"/>
                </a:cubicBezTo>
                <a:lnTo>
                  <a:pt x="34290" y="2573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clear boundaries for screen time to encourage reading.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timers or schedules to manage device usage effectively.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Screen Limits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301" y="12859"/>
                </a:moveTo>
                <a:cubicBezTo>
                  <a:pt x="124301" y="5733"/>
                  <a:pt x="130034" y="0"/>
                  <a:pt x="137160" y="0"/>
                </a:cubicBezTo>
                <a:cubicBezTo>
                  <a:pt x="212919" y="0"/>
                  <a:pt x="274320" y="61401"/>
                  <a:pt x="274320" y="137160"/>
                </a:cubicBezTo>
                <a:cubicBezTo>
                  <a:pt x="274320" y="212919"/>
                  <a:pt x="212919" y="274320"/>
                  <a:pt x="137160" y="274320"/>
                </a:cubicBezTo>
                <a:cubicBezTo>
                  <a:pt x="61401" y="274320"/>
                  <a:pt x="0" y="212919"/>
                  <a:pt x="0" y="137160"/>
                </a:cubicBezTo>
                <a:cubicBezTo>
                  <a:pt x="0" y="116854"/>
                  <a:pt x="4393" y="97619"/>
                  <a:pt x="12323" y="80314"/>
                </a:cubicBezTo>
                <a:cubicBezTo>
                  <a:pt x="15538" y="73241"/>
                  <a:pt x="19342" y="66490"/>
                  <a:pt x="23682" y="60168"/>
                </a:cubicBezTo>
                <a:lnTo>
                  <a:pt x="23735" y="60061"/>
                </a:lnTo>
                <a:cubicBezTo>
                  <a:pt x="28611" y="52882"/>
                  <a:pt x="34076" y="46238"/>
                  <a:pt x="40184" y="40184"/>
                </a:cubicBezTo>
                <a:cubicBezTo>
                  <a:pt x="45220" y="35147"/>
                  <a:pt x="53364" y="35147"/>
                  <a:pt x="58347" y="40184"/>
                </a:cubicBezTo>
                <a:cubicBezTo>
                  <a:pt x="63329" y="45220"/>
                  <a:pt x="63383" y="53364"/>
                  <a:pt x="58347" y="58347"/>
                </a:cubicBezTo>
                <a:cubicBezTo>
                  <a:pt x="53417" y="63276"/>
                  <a:pt x="48917" y="68687"/>
                  <a:pt x="44952" y="74474"/>
                </a:cubicBezTo>
                <a:lnTo>
                  <a:pt x="44898" y="74581"/>
                </a:lnTo>
                <a:cubicBezTo>
                  <a:pt x="33540" y="91297"/>
                  <a:pt x="26575" y="111282"/>
                  <a:pt x="25771" y="132820"/>
                </a:cubicBezTo>
                <a:cubicBezTo>
                  <a:pt x="25717" y="134267"/>
                  <a:pt x="25664" y="135713"/>
                  <a:pt x="25664" y="137160"/>
                </a:cubicBezTo>
                <a:cubicBezTo>
                  <a:pt x="25664" y="198721"/>
                  <a:pt x="75545" y="248602"/>
                  <a:pt x="137106" y="248602"/>
                </a:cubicBezTo>
                <a:cubicBezTo>
                  <a:pt x="198668" y="248602"/>
                  <a:pt x="248549" y="198721"/>
                  <a:pt x="248549" y="137160"/>
                </a:cubicBezTo>
                <a:cubicBezTo>
                  <a:pt x="248549" y="79938"/>
                  <a:pt x="205472" y="32843"/>
                  <a:pt x="149965" y="26467"/>
                </a:cubicBezTo>
                <a:lnTo>
                  <a:pt x="149965" y="55721"/>
                </a:lnTo>
                <a:cubicBezTo>
                  <a:pt x="149965" y="62847"/>
                  <a:pt x="144232" y="68580"/>
                  <a:pt x="137106" y="68580"/>
                </a:cubicBezTo>
                <a:cubicBezTo>
                  <a:pt x="129981" y="68580"/>
                  <a:pt x="124248" y="62847"/>
                  <a:pt x="124248" y="55721"/>
                </a:cubicBezTo>
                <a:lnTo>
                  <a:pt x="124248" y="12859"/>
                </a:lnTo>
                <a:lnTo>
                  <a:pt x="124301" y="12859"/>
                </a:lnTo>
                <a:moveTo>
                  <a:pt x="85189" y="85189"/>
                </a:moveTo>
                <a:cubicBezTo>
                  <a:pt x="90226" y="80153"/>
                  <a:pt x="98369" y="80153"/>
                  <a:pt x="103352" y="85189"/>
                </a:cubicBezTo>
                <a:lnTo>
                  <a:pt x="146215" y="128052"/>
                </a:lnTo>
                <a:cubicBezTo>
                  <a:pt x="151251" y="133088"/>
                  <a:pt x="151251" y="141232"/>
                  <a:pt x="146215" y="146215"/>
                </a:cubicBezTo>
                <a:cubicBezTo>
                  <a:pt x="141178" y="151197"/>
                  <a:pt x="133035" y="151251"/>
                  <a:pt x="128052" y="146215"/>
                </a:cubicBezTo>
                <a:lnTo>
                  <a:pt x="85189" y="103352"/>
                </a:lnTo>
                <a:cubicBezTo>
                  <a:pt x="80153" y="98316"/>
                  <a:pt x="80153" y="90172"/>
                  <a:pt x="85189" y="8518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dedicated space for reading, free from distractions.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the area is comfortable with good lighting and seating.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Nook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4" y="113425"/>
                </a:moveTo>
                <a:lnTo>
                  <a:pt x="61347" y="10555"/>
                </a:lnTo>
                <a:cubicBezTo>
                  <a:pt x="63972" y="4179"/>
                  <a:pt x="70241" y="0"/>
                  <a:pt x="77152" y="0"/>
                </a:cubicBezTo>
                <a:lnTo>
                  <a:pt x="197167" y="0"/>
                </a:lnTo>
                <a:cubicBezTo>
                  <a:pt x="204079" y="0"/>
                  <a:pt x="210348" y="4179"/>
                  <a:pt x="212973" y="10555"/>
                </a:cubicBezTo>
                <a:lnTo>
                  <a:pt x="255835" y="113425"/>
                </a:lnTo>
                <a:cubicBezTo>
                  <a:pt x="258032" y="118729"/>
                  <a:pt x="257443" y="124784"/>
                  <a:pt x="254282" y="129552"/>
                </a:cubicBezTo>
                <a:cubicBezTo>
                  <a:pt x="251121" y="134320"/>
                  <a:pt x="245763" y="137160"/>
                  <a:pt x="240030" y="137160"/>
                </a:cubicBezTo>
                <a:lnTo>
                  <a:pt x="34290" y="137160"/>
                </a:lnTo>
                <a:cubicBezTo>
                  <a:pt x="28557" y="137160"/>
                  <a:pt x="23199" y="134320"/>
                  <a:pt x="20038" y="129552"/>
                </a:cubicBezTo>
                <a:cubicBezTo>
                  <a:pt x="16877" y="124784"/>
                  <a:pt x="16288" y="118729"/>
                  <a:pt x="18484" y="113425"/>
                </a:cubicBezTo>
                <a:lnTo>
                  <a:pt x="18484" y="113425"/>
                </a:lnTo>
                <a:moveTo>
                  <a:pt x="47149" y="111443"/>
                </a:moveTo>
                <a:lnTo>
                  <a:pt x="227171" y="111443"/>
                </a:lnTo>
                <a:lnTo>
                  <a:pt x="191435" y="25717"/>
                </a:lnTo>
                <a:lnTo>
                  <a:pt x="82885" y="25717"/>
                </a:lnTo>
                <a:lnTo>
                  <a:pt x="47149" y="111443"/>
                </a:lnTo>
                <a:moveTo>
                  <a:pt x="94298" y="167914"/>
                </a:moveTo>
                <a:lnTo>
                  <a:pt x="94298" y="154305"/>
                </a:lnTo>
                <a:lnTo>
                  <a:pt x="120015" y="154305"/>
                </a:lnTo>
                <a:lnTo>
                  <a:pt x="120015" y="167914"/>
                </a:lnTo>
                <a:cubicBezTo>
                  <a:pt x="120015" y="177022"/>
                  <a:pt x="116425" y="185059"/>
                  <a:pt x="111335" y="190899"/>
                </a:cubicBezTo>
                <a:cubicBezTo>
                  <a:pt x="105924" y="197167"/>
                  <a:pt x="94298" y="213294"/>
                  <a:pt x="94298" y="231458"/>
                </a:cubicBezTo>
                <a:cubicBezTo>
                  <a:pt x="94298" y="237994"/>
                  <a:pt x="96280" y="243834"/>
                  <a:pt x="98798" y="248549"/>
                </a:cubicBezTo>
                <a:cubicBezTo>
                  <a:pt x="99120" y="248603"/>
                  <a:pt x="99495" y="248603"/>
                  <a:pt x="99923" y="248603"/>
                </a:cubicBezTo>
                <a:lnTo>
                  <a:pt x="174397" y="248603"/>
                </a:lnTo>
                <a:cubicBezTo>
                  <a:pt x="174825" y="248603"/>
                  <a:pt x="175200" y="248549"/>
                  <a:pt x="175522" y="248549"/>
                </a:cubicBezTo>
                <a:cubicBezTo>
                  <a:pt x="177987" y="243834"/>
                  <a:pt x="180023" y="237994"/>
                  <a:pt x="180023" y="231458"/>
                </a:cubicBezTo>
                <a:cubicBezTo>
                  <a:pt x="180023" y="214152"/>
                  <a:pt x="168182" y="197275"/>
                  <a:pt x="162556" y="190524"/>
                </a:cubicBezTo>
                <a:cubicBezTo>
                  <a:pt x="157627" y="184684"/>
                  <a:pt x="154305" y="176808"/>
                  <a:pt x="154305" y="168021"/>
                </a:cubicBezTo>
                <a:lnTo>
                  <a:pt x="154305" y="154305"/>
                </a:lnTo>
                <a:lnTo>
                  <a:pt x="180023" y="154305"/>
                </a:lnTo>
                <a:lnTo>
                  <a:pt x="180023" y="168021"/>
                </a:lnTo>
                <a:cubicBezTo>
                  <a:pt x="180023" y="170218"/>
                  <a:pt x="180880" y="172307"/>
                  <a:pt x="182273" y="174022"/>
                </a:cubicBezTo>
                <a:cubicBezTo>
                  <a:pt x="188541" y="181523"/>
                  <a:pt x="205740" y="204508"/>
                  <a:pt x="205740" y="231458"/>
                </a:cubicBezTo>
                <a:cubicBezTo>
                  <a:pt x="205740" y="244531"/>
                  <a:pt x="201293" y="255353"/>
                  <a:pt x="196953" y="262908"/>
                </a:cubicBezTo>
                <a:cubicBezTo>
                  <a:pt x="192399" y="270784"/>
                  <a:pt x="183452" y="274320"/>
                  <a:pt x="174397" y="274320"/>
                </a:cubicBezTo>
                <a:lnTo>
                  <a:pt x="99923" y="274320"/>
                </a:lnTo>
                <a:cubicBezTo>
                  <a:pt x="90815" y="274320"/>
                  <a:pt x="81921" y="270784"/>
                  <a:pt x="77367" y="262908"/>
                </a:cubicBezTo>
                <a:cubicBezTo>
                  <a:pt x="73027" y="255353"/>
                  <a:pt x="68580" y="244531"/>
                  <a:pt x="68580" y="231458"/>
                </a:cubicBezTo>
                <a:cubicBezTo>
                  <a:pt x="68580" y="203650"/>
                  <a:pt x="85511" y="181416"/>
                  <a:pt x="91887" y="174075"/>
                </a:cubicBezTo>
                <a:cubicBezTo>
                  <a:pt x="93387" y="172361"/>
                  <a:pt x="94298" y="170164"/>
                  <a:pt x="94298" y="167914"/>
                </a:cubicBezTo>
                <a:lnTo>
                  <a:pt x="94298" y="16791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Involvement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cozy and inviting reading nook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access to a variety of books to spark interest.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Space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achievable reading goals to motivate your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progress and celebrate achievements.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Goals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reading together to enhance comprehension and enjoyment.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story and characters to deepen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Shared Reading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 clear goals provides direction and motivation for your reading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reviewing and adjusting your goals can help maintain progress and engagement.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Setting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your reading style can enhance comprehension and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Adapting your approach to reading can lead to more effective learning.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Styles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book clubs to connect with fellow readers and share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discussions to deepen your appreciation of literature.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Communities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reading strategies to enhance understanding and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summarizing and questioning to improve skills.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Strategies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genres to broaden your reading horizons.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new authors and styles that resonate with you.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Genre Exploration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goal is to read at least one book per month to broaden my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will set aside specific times each week to ensure I stay on track.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Goals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anticipate distractions that may hinder my focus during reading sessions.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overcome this, I will create a dedicated reading environment free from interruptions.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Anticipated Challenges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plan to implement active reading techniques, such as note-taking and summarizing.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strategies will enhance my understanding and retention of the material.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Strategies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discovered that I tend to skim through texts rather than read them thoroughly.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insight will help me focus on comprehension rather than speed.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Style Insights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Continued support is essential for encouraging ongoing reading and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communities and resources can enhance the reading experience.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Support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is a journey that involves embracing the process of learning and growing.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book opens new perspectives and opportunities for personal development.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Journey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Your Reading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fellow book lovers through online platforms and local meetups.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insights and experiences can greatly enhance your reading adventure.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Reader Communities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a variety of digital materials, from insightful articles to comprehensive e-books.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serve as valuable supplements to your reading journey.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essential book lists that deepen your knowledge on various subjects.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selections include both timeless classics and modern must-reads.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Lists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34308"/>
                </a:moveTo>
                <a:cubicBezTo>
                  <a:pt x="45720" y="15377"/>
                  <a:pt x="61079" y="18"/>
                  <a:pt x="80010" y="18"/>
                </a:cubicBezTo>
                <a:lnTo>
                  <a:pt x="80010" y="34308"/>
                </a:lnTo>
                <a:lnTo>
                  <a:pt x="80010" y="315343"/>
                </a:lnTo>
                <a:lnTo>
                  <a:pt x="172950" y="248977"/>
                </a:lnTo>
                <a:cubicBezTo>
                  <a:pt x="178879" y="244691"/>
                  <a:pt x="186952" y="244691"/>
                  <a:pt x="192881" y="248977"/>
                </a:cubicBezTo>
                <a:lnTo>
                  <a:pt x="285750" y="315343"/>
                </a:lnTo>
                <a:lnTo>
                  <a:pt x="285750" y="34308"/>
                </a:lnTo>
                <a:lnTo>
                  <a:pt x="80010" y="34308"/>
                </a:lnTo>
                <a:lnTo>
                  <a:pt x="80010" y="18"/>
                </a:lnTo>
                <a:lnTo>
                  <a:pt x="285750" y="18"/>
                </a:lnTo>
                <a:cubicBezTo>
                  <a:pt x="304681" y="18"/>
                  <a:pt x="320040" y="15377"/>
                  <a:pt x="320040" y="34308"/>
                </a:cubicBezTo>
                <a:lnTo>
                  <a:pt x="320040" y="348633"/>
                </a:lnTo>
                <a:cubicBezTo>
                  <a:pt x="320040" y="355062"/>
                  <a:pt x="316468" y="360920"/>
                  <a:pt x="310753" y="363849"/>
                </a:cubicBezTo>
                <a:cubicBezTo>
                  <a:pt x="305038" y="366778"/>
                  <a:pt x="298180" y="366278"/>
                  <a:pt x="292965" y="362563"/>
                </a:cubicBezTo>
                <a:lnTo>
                  <a:pt x="182880" y="283982"/>
                </a:lnTo>
                <a:lnTo>
                  <a:pt x="72795" y="362563"/>
                </a:lnTo>
                <a:cubicBezTo>
                  <a:pt x="67580" y="366278"/>
                  <a:pt x="60722" y="366778"/>
                  <a:pt x="55007" y="363849"/>
                </a:cubicBezTo>
                <a:cubicBezTo>
                  <a:pt x="49292" y="360920"/>
                  <a:pt x="45720" y="355062"/>
                  <a:pt x="45720" y="348633"/>
                </a:cubicBezTo>
                <a:lnTo>
                  <a:pt x="45720" y="343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2025-03-12T19:26:33Z</dcterms:created>
  <dcterms:modified xsi:type="dcterms:W3CDTF">2025-03-12T19:26:33Z</dcterms:modified>
</cp:coreProperties>
</file>