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480893cead0ae97c306fc724a5c40fbf3d886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7fb998c74c50c3ae90362f41c251b9e05d9825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bd32d86c83af36d5c241849bd1a2337f5c08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20c25f7542fa6ee63a7d5905d28196e4a33f52f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c6df67998ae5cc2a48a4c5c9f8e09efbe3e0ed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a5fe90073cd3a4bb80642e36207b3c31e3582d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174cb9adf3ef60d067430214bcf7d62c6eea9d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Essential Skills for Effective Healthcare Management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Leadership and Problem-Solving in Healthcare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Leadership and Problem-Solving Skil…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Importance of Leadership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Problem-Solving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Studies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Projects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Leadership Styles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Communication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Decision-Making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Teamwork in Healthcare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Leadership and Problem-Solving Skills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Differentiated activities support mixed-ability groups.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approach ensures all students can engage and learn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Activities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case studies and group projects enhance collaboration.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apply leadership and problem-solving skills in practical settings.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 Approach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Leadership and problem-solving skills are vital for hospital team members.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improve patient care and tackle complex challenges.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Leadership in Healthcare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leadership fosters a supportive work environment for healthcare professionals.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leads to greater job satisfaction and improved staff retention.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Satisfaction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4056" y="22683"/>
                </a:moveTo>
                <a:cubicBezTo>
                  <a:pt x="66294" y="28589"/>
                  <a:pt x="63294" y="35161"/>
                  <a:pt x="57388" y="37399"/>
                </a:cubicBezTo>
                <a:lnTo>
                  <a:pt x="36766" y="45115"/>
                </a:lnTo>
                <a:cubicBezTo>
                  <a:pt x="35290" y="45686"/>
                  <a:pt x="34290" y="47115"/>
                  <a:pt x="34290" y="48686"/>
                </a:cubicBezTo>
                <a:lnTo>
                  <a:pt x="34290" y="110504"/>
                </a:lnTo>
                <a:cubicBezTo>
                  <a:pt x="34290" y="137840"/>
                  <a:pt x="56483" y="160034"/>
                  <a:pt x="83820" y="160034"/>
                </a:cubicBezTo>
                <a:lnTo>
                  <a:pt x="87630" y="160034"/>
                </a:lnTo>
                <a:lnTo>
                  <a:pt x="91440" y="160034"/>
                </a:lnTo>
                <a:cubicBezTo>
                  <a:pt x="118777" y="160034"/>
                  <a:pt x="140970" y="137840"/>
                  <a:pt x="140970" y="110504"/>
                </a:cubicBezTo>
                <a:lnTo>
                  <a:pt x="140970" y="48686"/>
                </a:lnTo>
                <a:cubicBezTo>
                  <a:pt x="140970" y="47115"/>
                  <a:pt x="139970" y="45686"/>
                  <a:pt x="138494" y="45115"/>
                </a:cubicBezTo>
                <a:lnTo>
                  <a:pt x="117920" y="37399"/>
                </a:lnTo>
                <a:cubicBezTo>
                  <a:pt x="112014" y="35161"/>
                  <a:pt x="109014" y="28589"/>
                  <a:pt x="111252" y="22683"/>
                </a:cubicBezTo>
                <a:cubicBezTo>
                  <a:pt x="113490" y="16778"/>
                  <a:pt x="120063" y="13777"/>
                  <a:pt x="125968" y="16016"/>
                </a:cubicBezTo>
                <a:lnTo>
                  <a:pt x="146542" y="23731"/>
                </a:lnTo>
                <a:cubicBezTo>
                  <a:pt x="156924" y="27589"/>
                  <a:pt x="163830" y="37542"/>
                  <a:pt x="163830" y="48686"/>
                </a:cubicBezTo>
                <a:lnTo>
                  <a:pt x="163830" y="110504"/>
                </a:lnTo>
                <a:cubicBezTo>
                  <a:pt x="163830" y="147889"/>
                  <a:pt x="135493" y="178655"/>
                  <a:pt x="99155" y="182465"/>
                </a:cubicBezTo>
                <a:cubicBezTo>
                  <a:pt x="100917" y="212469"/>
                  <a:pt x="125778" y="236234"/>
                  <a:pt x="156210" y="236234"/>
                </a:cubicBezTo>
                <a:cubicBezTo>
                  <a:pt x="187785" y="236234"/>
                  <a:pt x="213360" y="210659"/>
                  <a:pt x="213360" y="179084"/>
                </a:cubicBezTo>
                <a:lnTo>
                  <a:pt x="213360" y="143032"/>
                </a:lnTo>
                <a:cubicBezTo>
                  <a:pt x="197882" y="138174"/>
                  <a:pt x="186690" y="123743"/>
                  <a:pt x="186690" y="106694"/>
                </a:cubicBezTo>
                <a:cubicBezTo>
                  <a:pt x="186690" y="85643"/>
                  <a:pt x="203740" y="68594"/>
                  <a:pt x="224790" y="68594"/>
                </a:cubicBezTo>
                <a:cubicBezTo>
                  <a:pt x="245840" y="68594"/>
                  <a:pt x="262890" y="85643"/>
                  <a:pt x="262890" y="106694"/>
                </a:cubicBezTo>
                <a:cubicBezTo>
                  <a:pt x="262890" y="123743"/>
                  <a:pt x="251698" y="138174"/>
                  <a:pt x="236220" y="143032"/>
                </a:cubicBezTo>
                <a:lnTo>
                  <a:pt x="236220" y="179084"/>
                </a:lnTo>
                <a:cubicBezTo>
                  <a:pt x="236220" y="223280"/>
                  <a:pt x="200406" y="259094"/>
                  <a:pt x="156210" y="259094"/>
                </a:cubicBezTo>
                <a:cubicBezTo>
                  <a:pt x="113157" y="259094"/>
                  <a:pt x="78057" y="225089"/>
                  <a:pt x="76295" y="182513"/>
                </a:cubicBezTo>
                <a:cubicBezTo>
                  <a:pt x="39862" y="178750"/>
                  <a:pt x="11430" y="147937"/>
                  <a:pt x="11430" y="110504"/>
                </a:cubicBezTo>
                <a:lnTo>
                  <a:pt x="11430" y="48686"/>
                </a:lnTo>
                <a:cubicBezTo>
                  <a:pt x="11430" y="37590"/>
                  <a:pt x="18336" y="27636"/>
                  <a:pt x="28718" y="23731"/>
                </a:cubicBezTo>
                <a:lnTo>
                  <a:pt x="49340" y="15968"/>
                </a:lnTo>
                <a:cubicBezTo>
                  <a:pt x="55245" y="13730"/>
                  <a:pt x="61817" y="16730"/>
                  <a:pt x="64056" y="22636"/>
                </a:cubicBezTo>
                <a:lnTo>
                  <a:pt x="64056" y="22683"/>
                </a:lnTo>
                <a:moveTo>
                  <a:pt x="224790" y="91454"/>
                </a:moveTo>
                <a:cubicBezTo>
                  <a:pt x="216373" y="91454"/>
                  <a:pt x="209550" y="98277"/>
                  <a:pt x="209550" y="106694"/>
                </a:cubicBezTo>
                <a:cubicBezTo>
                  <a:pt x="209550" y="115111"/>
                  <a:pt x="216373" y="121934"/>
                  <a:pt x="224790" y="121934"/>
                </a:cubicBezTo>
                <a:cubicBezTo>
                  <a:pt x="233207" y="121934"/>
                  <a:pt x="240030" y="115111"/>
                  <a:pt x="240030" y="106694"/>
                </a:cubicBezTo>
                <a:cubicBezTo>
                  <a:pt x="240030" y="98277"/>
                  <a:pt x="233207" y="91454"/>
                  <a:pt x="224790" y="9145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leadership directly correlates with improved patient outcomes and care quality.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plays a significant role in minimizing errors and enhancing safety.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Outcomes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0019" y="47952"/>
                </a:moveTo>
                <a:cubicBezTo>
                  <a:pt x="157680" y="43505"/>
                  <a:pt x="162878" y="35201"/>
                  <a:pt x="162878" y="25664"/>
                </a:cubicBezTo>
                <a:cubicBezTo>
                  <a:pt x="162878" y="11466"/>
                  <a:pt x="151358" y="-54"/>
                  <a:pt x="137160" y="-54"/>
                </a:cubicBezTo>
                <a:cubicBezTo>
                  <a:pt x="122962" y="-54"/>
                  <a:pt x="111443" y="11466"/>
                  <a:pt x="111443" y="25664"/>
                </a:cubicBezTo>
                <a:cubicBezTo>
                  <a:pt x="111443" y="35201"/>
                  <a:pt x="116640" y="43505"/>
                  <a:pt x="124301" y="47952"/>
                </a:cubicBezTo>
                <a:lnTo>
                  <a:pt x="124301" y="54703"/>
                </a:lnTo>
                <a:lnTo>
                  <a:pt x="98262" y="39541"/>
                </a:lnTo>
                <a:cubicBezTo>
                  <a:pt x="92315" y="36058"/>
                  <a:pt x="85564" y="34236"/>
                  <a:pt x="78706" y="34236"/>
                </a:cubicBezTo>
                <a:cubicBezTo>
                  <a:pt x="68955" y="34236"/>
                  <a:pt x="59579" y="37933"/>
                  <a:pt x="52399" y="44523"/>
                </a:cubicBezTo>
                <a:lnTo>
                  <a:pt x="6054" y="87332"/>
                </a:lnTo>
                <a:cubicBezTo>
                  <a:pt x="2197" y="90868"/>
                  <a:pt x="0" y="95905"/>
                  <a:pt x="0" y="101155"/>
                </a:cubicBezTo>
                <a:cubicBezTo>
                  <a:pt x="0" y="111550"/>
                  <a:pt x="8412" y="119961"/>
                  <a:pt x="18806" y="119961"/>
                </a:cubicBezTo>
                <a:lnTo>
                  <a:pt x="78278" y="119961"/>
                </a:lnTo>
                <a:cubicBezTo>
                  <a:pt x="94351" y="119961"/>
                  <a:pt x="110157" y="116050"/>
                  <a:pt x="124301" y="108549"/>
                </a:cubicBezTo>
                <a:lnTo>
                  <a:pt x="124301" y="176968"/>
                </a:lnTo>
                <a:lnTo>
                  <a:pt x="113264" y="170378"/>
                </a:lnTo>
                <a:cubicBezTo>
                  <a:pt x="106835" y="166521"/>
                  <a:pt x="102870" y="159555"/>
                  <a:pt x="102870" y="152001"/>
                </a:cubicBezTo>
                <a:lnTo>
                  <a:pt x="102870" y="149965"/>
                </a:lnTo>
                <a:cubicBezTo>
                  <a:pt x="102870" y="142839"/>
                  <a:pt x="97137" y="137106"/>
                  <a:pt x="90011" y="137106"/>
                </a:cubicBezTo>
                <a:cubicBezTo>
                  <a:pt x="82885" y="137106"/>
                  <a:pt x="77153" y="142839"/>
                  <a:pt x="77153" y="149965"/>
                </a:cubicBezTo>
                <a:lnTo>
                  <a:pt x="77153" y="152001"/>
                </a:lnTo>
                <a:cubicBezTo>
                  <a:pt x="77153" y="168557"/>
                  <a:pt x="85832" y="183934"/>
                  <a:pt x="100030" y="192453"/>
                </a:cubicBezTo>
                <a:lnTo>
                  <a:pt x="112139" y="199739"/>
                </a:lnTo>
                <a:lnTo>
                  <a:pt x="108603" y="201882"/>
                </a:lnTo>
                <a:cubicBezTo>
                  <a:pt x="94405" y="210401"/>
                  <a:pt x="85725" y="225725"/>
                  <a:pt x="85725" y="242334"/>
                </a:cubicBezTo>
                <a:lnTo>
                  <a:pt x="85725" y="244370"/>
                </a:lnTo>
                <a:cubicBezTo>
                  <a:pt x="85725" y="251496"/>
                  <a:pt x="91458" y="257229"/>
                  <a:pt x="98584" y="257229"/>
                </a:cubicBezTo>
                <a:cubicBezTo>
                  <a:pt x="105710" y="257229"/>
                  <a:pt x="111443" y="251496"/>
                  <a:pt x="111443" y="244370"/>
                </a:cubicBezTo>
                <a:lnTo>
                  <a:pt x="111443" y="242334"/>
                </a:lnTo>
                <a:cubicBezTo>
                  <a:pt x="111443" y="234779"/>
                  <a:pt x="115407" y="227814"/>
                  <a:pt x="121837" y="223956"/>
                </a:cubicBezTo>
                <a:lnTo>
                  <a:pt x="124301" y="222510"/>
                </a:lnTo>
                <a:lnTo>
                  <a:pt x="124301" y="244370"/>
                </a:lnTo>
                <a:lnTo>
                  <a:pt x="124301" y="261515"/>
                </a:lnTo>
                <a:cubicBezTo>
                  <a:pt x="124301" y="268641"/>
                  <a:pt x="130034" y="274374"/>
                  <a:pt x="137160" y="274374"/>
                </a:cubicBezTo>
                <a:cubicBezTo>
                  <a:pt x="144286" y="274374"/>
                  <a:pt x="150019" y="268641"/>
                  <a:pt x="150019" y="261515"/>
                </a:cubicBezTo>
                <a:lnTo>
                  <a:pt x="150019" y="244370"/>
                </a:lnTo>
                <a:lnTo>
                  <a:pt x="150019" y="222510"/>
                </a:lnTo>
                <a:lnTo>
                  <a:pt x="152483" y="223957"/>
                </a:lnTo>
                <a:cubicBezTo>
                  <a:pt x="158913" y="227814"/>
                  <a:pt x="162878" y="234779"/>
                  <a:pt x="162878" y="242334"/>
                </a:cubicBezTo>
                <a:lnTo>
                  <a:pt x="162878" y="244370"/>
                </a:lnTo>
                <a:cubicBezTo>
                  <a:pt x="162878" y="251496"/>
                  <a:pt x="168611" y="257229"/>
                  <a:pt x="175736" y="257229"/>
                </a:cubicBezTo>
                <a:cubicBezTo>
                  <a:pt x="182862" y="257229"/>
                  <a:pt x="188595" y="251496"/>
                  <a:pt x="188595" y="244370"/>
                </a:cubicBezTo>
                <a:lnTo>
                  <a:pt x="188595" y="242334"/>
                </a:lnTo>
                <a:cubicBezTo>
                  <a:pt x="188595" y="225778"/>
                  <a:pt x="179915" y="210401"/>
                  <a:pt x="165717" y="201882"/>
                </a:cubicBezTo>
                <a:lnTo>
                  <a:pt x="162181" y="199739"/>
                </a:lnTo>
                <a:lnTo>
                  <a:pt x="174290" y="192453"/>
                </a:lnTo>
                <a:cubicBezTo>
                  <a:pt x="188488" y="183934"/>
                  <a:pt x="197168" y="168610"/>
                  <a:pt x="197168" y="152001"/>
                </a:cubicBezTo>
                <a:lnTo>
                  <a:pt x="197168" y="149965"/>
                </a:lnTo>
                <a:cubicBezTo>
                  <a:pt x="197168" y="142839"/>
                  <a:pt x="191435" y="137106"/>
                  <a:pt x="184309" y="137106"/>
                </a:cubicBezTo>
                <a:cubicBezTo>
                  <a:pt x="177183" y="137106"/>
                  <a:pt x="171450" y="142839"/>
                  <a:pt x="171450" y="149965"/>
                </a:cubicBezTo>
                <a:lnTo>
                  <a:pt x="171450" y="152001"/>
                </a:lnTo>
                <a:cubicBezTo>
                  <a:pt x="171450" y="159556"/>
                  <a:pt x="167485" y="166521"/>
                  <a:pt x="161056" y="170378"/>
                </a:cubicBezTo>
                <a:lnTo>
                  <a:pt x="150019" y="176968"/>
                </a:lnTo>
                <a:lnTo>
                  <a:pt x="150019" y="108549"/>
                </a:lnTo>
                <a:cubicBezTo>
                  <a:pt x="164164" y="115996"/>
                  <a:pt x="179969" y="119961"/>
                  <a:pt x="196043" y="119961"/>
                </a:cubicBezTo>
                <a:lnTo>
                  <a:pt x="255514" y="119961"/>
                </a:lnTo>
                <a:cubicBezTo>
                  <a:pt x="265908" y="119961"/>
                  <a:pt x="274320" y="111549"/>
                  <a:pt x="274320" y="101155"/>
                </a:cubicBezTo>
                <a:cubicBezTo>
                  <a:pt x="274320" y="95905"/>
                  <a:pt x="272124" y="90868"/>
                  <a:pt x="268266" y="87332"/>
                </a:cubicBezTo>
                <a:lnTo>
                  <a:pt x="221921" y="44523"/>
                </a:lnTo>
                <a:cubicBezTo>
                  <a:pt x="214741" y="37933"/>
                  <a:pt x="205365" y="34236"/>
                  <a:pt x="195614" y="34236"/>
                </a:cubicBezTo>
                <a:cubicBezTo>
                  <a:pt x="188756" y="34236"/>
                  <a:pt x="182005" y="36058"/>
                  <a:pt x="176058" y="39541"/>
                </a:cubicBezTo>
                <a:lnTo>
                  <a:pt x="150019" y="54703"/>
                </a:lnTo>
                <a:lnTo>
                  <a:pt x="150019" y="47952"/>
                </a:lnTo>
                <a:moveTo>
                  <a:pt x="69866" y="63437"/>
                </a:moveTo>
                <a:cubicBezTo>
                  <a:pt x="72277" y="61186"/>
                  <a:pt x="75438" y="59954"/>
                  <a:pt x="78706" y="59954"/>
                </a:cubicBezTo>
                <a:cubicBezTo>
                  <a:pt x="81010" y="59954"/>
                  <a:pt x="83314" y="60543"/>
                  <a:pt x="85296" y="61722"/>
                </a:cubicBezTo>
                <a:lnTo>
                  <a:pt x="119372" y="81599"/>
                </a:lnTo>
                <a:lnTo>
                  <a:pt x="116907" y="83153"/>
                </a:lnTo>
                <a:cubicBezTo>
                  <a:pt x="105335" y="90386"/>
                  <a:pt x="91940" y="94244"/>
                  <a:pt x="78278" y="94244"/>
                </a:cubicBezTo>
                <a:lnTo>
                  <a:pt x="36433" y="94244"/>
                </a:lnTo>
                <a:lnTo>
                  <a:pt x="69812" y="63437"/>
                </a:lnTo>
                <a:lnTo>
                  <a:pt x="69866" y="63437"/>
                </a:lnTo>
                <a:moveTo>
                  <a:pt x="195614" y="59954"/>
                </a:moveTo>
                <a:cubicBezTo>
                  <a:pt x="198882" y="59954"/>
                  <a:pt x="202043" y="61186"/>
                  <a:pt x="204454" y="63437"/>
                </a:cubicBezTo>
                <a:lnTo>
                  <a:pt x="237833" y="94244"/>
                </a:lnTo>
                <a:lnTo>
                  <a:pt x="195989" y="94244"/>
                </a:lnTo>
                <a:cubicBezTo>
                  <a:pt x="182326" y="94244"/>
                  <a:pt x="168932" y="90386"/>
                  <a:pt x="157359" y="83153"/>
                </a:cubicBezTo>
                <a:lnTo>
                  <a:pt x="154894" y="81599"/>
                </a:lnTo>
                <a:lnTo>
                  <a:pt x="188970" y="61722"/>
                </a:lnTo>
                <a:cubicBezTo>
                  <a:pt x="190952" y="60543"/>
                  <a:pt x="193256" y="59954"/>
                  <a:pt x="195560" y="59954"/>
                </a:cubicBezTo>
                <a:lnTo>
                  <a:pt x="195614" y="599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leadership skills include effective communication and problem-solving 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vital for enhancing teamwork and decision-making in healthcare.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leadership styles, such as transformational and situational, are effective in various healthcare contexts.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Selecting the appropriate style is crucial for team dynamics and patient care.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Leadership Styles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7137" y="65723"/>
                </a:moveTo>
                <a:cubicBezTo>
                  <a:pt x="152567" y="62389"/>
                  <a:pt x="156186" y="56340"/>
                  <a:pt x="156186" y="49530"/>
                </a:cubicBezTo>
                <a:cubicBezTo>
                  <a:pt x="156186" y="39005"/>
                  <a:pt x="147661" y="30480"/>
                  <a:pt x="137136" y="30480"/>
                </a:cubicBezTo>
                <a:cubicBezTo>
                  <a:pt x="126611" y="30480"/>
                  <a:pt x="118086" y="39005"/>
                  <a:pt x="118086" y="49530"/>
                </a:cubicBezTo>
                <a:cubicBezTo>
                  <a:pt x="118086" y="56388"/>
                  <a:pt x="121706" y="62389"/>
                  <a:pt x="127135" y="65723"/>
                </a:cubicBezTo>
                <a:lnTo>
                  <a:pt x="124373" y="71247"/>
                </a:lnTo>
                <a:lnTo>
                  <a:pt x="99846" y="120301"/>
                </a:lnTo>
                <a:cubicBezTo>
                  <a:pt x="95512" y="128969"/>
                  <a:pt x="84272" y="131445"/>
                  <a:pt x="76700" y="125397"/>
                </a:cubicBezTo>
                <a:lnTo>
                  <a:pt x="42410" y="97965"/>
                </a:lnTo>
                <a:lnTo>
                  <a:pt x="34266" y="91440"/>
                </a:lnTo>
                <a:cubicBezTo>
                  <a:pt x="36647" y="88249"/>
                  <a:pt x="38076" y="84296"/>
                  <a:pt x="38076" y="80010"/>
                </a:cubicBezTo>
                <a:cubicBezTo>
                  <a:pt x="38076" y="69485"/>
                  <a:pt x="29551" y="60960"/>
                  <a:pt x="19026" y="60960"/>
                </a:cubicBezTo>
                <a:cubicBezTo>
                  <a:pt x="8501" y="60960"/>
                  <a:pt x="-24" y="69485"/>
                  <a:pt x="-24" y="80010"/>
                </a:cubicBezTo>
                <a:cubicBezTo>
                  <a:pt x="-24" y="90535"/>
                  <a:pt x="8501" y="99060"/>
                  <a:pt x="19026" y="99060"/>
                </a:cubicBezTo>
                <a:cubicBezTo>
                  <a:pt x="19121" y="99060"/>
                  <a:pt x="19264" y="99060"/>
                  <a:pt x="19360" y="99060"/>
                </a:cubicBezTo>
                <a:lnTo>
                  <a:pt x="21455" y="110442"/>
                </a:lnTo>
                <a:lnTo>
                  <a:pt x="41124" y="218789"/>
                </a:lnTo>
                <a:cubicBezTo>
                  <a:pt x="43744" y="233267"/>
                  <a:pt x="56364" y="243840"/>
                  <a:pt x="71128" y="243840"/>
                </a:cubicBezTo>
                <a:lnTo>
                  <a:pt x="203144" y="243840"/>
                </a:lnTo>
                <a:cubicBezTo>
                  <a:pt x="217861" y="243840"/>
                  <a:pt x="230481" y="233315"/>
                  <a:pt x="233148" y="218789"/>
                </a:cubicBezTo>
                <a:lnTo>
                  <a:pt x="252865" y="110442"/>
                </a:lnTo>
                <a:lnTo>
                  <a:pt x="254960" y="99060"/>
                </a:lnTo>
                <a:cubicBezTo>
                  <a:pt x="255056" y="99060"/>
                  <a:pt x="255199" y="99060"/>
                  <a:pt x="255294" y="99060"/>
                </a:cubicBezTo>
                <a:cubicBezTo>
                  <a:pt x="265819" y="99060"/>
                  <a:pt x="274344" y="90535"/>
                  <a:pt x="274344" y="80010"/>
                </a:cubicBezTo>
                <a:cubicBezTo>
                  <a:pt x="274344" y="69485"/>
                  <a:pt x="265819" y="60960"/>
                  <a:pt x="255294" y="60960"/>
                </a:cubicBezTo>
                <a:cubicBezTo>
                  <a:pt x="244769" y="60960"/>
                  <a:pt x="236244" y="69485"/>
                  <a:pt x="236244" y="80010"/>
                </a:cubicBezTo>
                <a:cubicBezTo>
                  <a:pt x="236244" y="84296"/>
                  <a:pt x="237673" y="88249"/>
                  <a:pt x="240054" y="91440"/>
                </a:cubicBezTo>
                <a:lnTo>
                  <a:pt x="231910" y="97965"/>
                </a:lnTo>
                <a:lnTo>
                  <a:pt x="197620" y="125397"/>
                </a:lnTo>
                <a:cubicBezTo>
                  <a:pt x="190048" y="131445"/>
                  <a:pt x="178808" y="128968"/>
                  <a:pt x="174474" y="120301"/>
                </a:cubicBezTo>
                <a:lnTo>
                  <a:pt x="149900" y="71295"/>
                </a:lnTo>
                <a:lnTo>
                  <a:pt x="147137" y="65723"/>
                </a:lnTo>
                <a:moveTo>
                  <a:pt x="63651" y="214741"/>
                </a:moveTo>
                <a:lnTo>
                  <a:pt x="48649" y="132207"/>
                </a:lnTo>
                <a:lnTo>
                  <a:pt x="62413" y="143208"/>
                </a:lnTo>
                <a:cubicBezTo>
                  <a:pt x="81367" y="158353"/>
                  <a:pt x="109466" y="152210"/>
                  <a:pt x="120277" y="130493"/>
                </a:cubicBezTo>
                <a:lnTo>
                  <a:pt x="137136" y="96822"/>
                </a:lnTo>
                <a:lnTo>
                  <a:pt x="153995" y="130493"/>
                </a:lnTo>
                <a:cubicBezTo>
                  <a:pt x="164854" y="152210"/>
                  <a:pt x="192953" y="158353"/>
                  <a:pt x="211860" y="143208"/>
                </a:cubicBezTo>
                <a:lnTo>
                  <a:pt x="225623" y="132207"/>
                </a:lnTo>
                <a:lnTo>
                  <a:pt x="210622" y="214741"/>
                </a:lnTo>
                <a:cubicBezTo>
                  <a:pt x="209955" y="218361"/>
                  <a:pt x="206812" y="220980"/>
                  <a:pt x="203144" y="220980"/>
                </a:cubicBezTo>
                <a:lnTo>
                  <a:pt x="71128" y="220980"/>
                </a:lnTo>
                <a:cubicBezTo>
                  <a:pt x="67461" y="220980"/>
                  <a:pt x="64270" y="218361"/>
                  <a:pt x="63651" y="214741"/>
                </a:cubicBezTo>
                <a:lnTo>
                  <a:pt x="63651" y="21474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9036" r="290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in Healthcare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problem-solving can lead to better patient outcomes.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also helps reduce costs and enhance job satisfaction.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on Outcomes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2" y="41202"/>
                </a:moveTo>
                <a:cubicBezTo>
                  <a:pt x="81224" y="44845"/>
                  <a:pt x="78599" y="47845"/>
                  <a:pt x="75170" y="49399"/>
                </a:cubicBezTo>
                <a:cubicBezTo>
                  <a:pt x="66276" y="53417"/>
                  <a:pt x="60061" y="62311"/>
                  <a:pt x="60008" y="72706"/>
                </a:cubicBezTo>
                <a:cubicBezTo>
                  <a:pt x="59954" y="77581"/>
                  <a:pt x="57222" y="81975"/>
                  <a:pt x="52882" y="84118"/>
                </a:cubicBezTo>
                <a:cubicBezTo>
                  <a:pt x="44363" y="88350"/>
                  <a:pt x="38576" y="97084"/>
                  <a:pt x="38576" y="107156"/>
                </a:cubicBezTo>
                <a:cubicBezTo>
                  <a:pt x="38576" y="110960"/>
                  <a:pt x="39380" y="114497"/>
                  <a:pt x="40827" y="117711"/>
                </a:cubicBezTo>
                <a:cubicBezTo>
                  <a:pt x="43184" y="122908"/>
                  <a:pt x="41845" y="128963"/>
                  <a:pt x="37558" y="132713"/>
                </a:cubicBezTo>
                <a:cubicBezTo>
                  <a:pt x="30272" y="138982"/>
                  <a:pt x="25718" y="148251"/>
                  <a:pt x="25718" y="158591"/>
                </a:cubicBezTo>
                <a:cubicBezTo>
                  <a:pt x="25718" y="169414"/>
                  <a:pt x="30700" y="179005"/>
                  <a:pt x="38523" y="185327"/>
                </a:cubicBezTo>
                <a:cubicBezTo>
                  <a:pt x="42113" y="188220"/>
                  <a:pt x="43881" y="192828"/>
                  <a:pt x="43184" y="197382"/>
                </a:cubicBezTo>
                <a:cubicBezTo>
                  <a:pt x="42970" y="198722"/>
                  <a:pt x="42863" y="200061"/>
                  <a:pt x="42863" y="201454"/>
                </a:cubicBezTo>
                <a:cubicBezTo>
                  <a:pt x="42863" y="215438"/>
                  <a:pt x="54007" y="226796"/>
                  <a:pt x="67884" y="227171"/>
                </a:cubicBezTo>
                <a:cubicBezTo>
                  <a:pt x="72813" y="227332"/>
                  <a:pt x="77206" y="230225"/>
                  <a:pt x="79242" y="234726"/>
                </a:cubicBezTo>
                <a:cubicBezTo>
                  <a:pt x="82939" y="242923"/>
                  <a:pt x="91190" y="248603"/>
                  <a:pt x="100727" y="248603"/>
                </a:cubicBezTo>
                <a:cubicBezTo>
                  <a:pt x="113747" y="248603"/>
                  <a:pt x="124301" y="238048"/>
                  <a:pt x="124301" y="225028"/>
                </a:cubicBezTo>
                <a:lnTo>
                  <a:pt x="124301" y="47149"/>
                </a:lnTo>
                <a:cubicBezTo>
                  <a:pt x="124301" y="35308"/>
                  <a:pt x="114711" y="25718"/>
                  <a:pt x="102870" y="25718"/>
                </a:cubicBezTo>
                <a:cubicBezTo>
                  <a:pt x="93119" y="25718"/>
                  <a:pt x="84814" y="32254"/>
                  <a:pt x="82242" y="41202"/>
                </a:cubicBezTo>
                <a:lnTo>
                  <a:pt x="82242" y="41202"/>
                </a:lnTo>
                <a:moveTo>
                  <a:pt x="137160" y="258247"/>
                </a:moveTo>
                <a:cubicBezTo>
                  <a:pt x="128159" y="268159"/>
                  <a:pt x="115139" y="274320"/>
                  <a:pt x="100727" y="274320"/>
                </a:cubicBezTo>
                <a:cubicBezTo>
                  <a:pt x="83475" y="274320"/>
                  <a:pt x="68312" y="265480"/>
                  <a:pt x="59525" y="252085"/>
                </a:cubicBezTo>
                <a:cubicBezTo>
                  <a:pt x="35415" y="247799"/>
                  <a:pt x="17145" y="226743"/>
                  <a:pt x="17145" y="201454"/>
                </a:cubicBezTo>
                <a:cubicBezTo>
                  <a:pt x="17145" y="201186"/>
                  <a:pt x="17145" y="200864"/>
                  <a:pt x="17145" y="200597"/>
                </a:cubicBezTo>
                <a:cubicBezTo>
                  <a:pt x="6537" y="189774"/>
                  <a:pt x="0" y="174933"/>
                  <a:pt x="0" y="158591"/>
                </a:cubicBezTo>
                <a:cubicBezTo>
                  <a:pt x="0" y="143697"/>
                  <a:pt x="5411" y="130088"/>
                  <a:pt x="14359" y="119640"/>
                </a:cubicBezTo>
                <a:cubicBezTo>
                  <a:pt x="13395" y="115622"/>
                  <a:pt x="12859" y="111443"/>
                  <a:pt x="12859" y="107156"/>
                </a:cubicBezTo>
                <a:cubicBezTo>
                  <a:pt x="12859" y="89690"/>
                  <a:pt x="21592" y="74206"/>
                  <a:pt x="34879" y="64937"/>
                </a:cubicBezTo>
                <a:cubicBezTo>
                  <a:pt x="37290" y="49453"/>
                  <a:pt x="46559" y="36272"/>
                  <a:pt x="59472" y="28611"/>
                </a:cubicBezTo>
                <a:cubicBezTo>
                  <a:pt x="66705" y="11787"/>
                  <a:pt x="83421" y="0"/>
                  <a:pt x="102870" y="0"/>
                </a:cubicBezTo>
                <a:cubicBezTo>
                  <a:pt x="116372" y="0"/>
                  <a:pt x="128588" y="5679"/>
                  <a:pt x="137160" y="14788"/>
                </a:cubicBezTo>
                <a:cubicBezTo>
                  <a:pt x="145733" y="5679"/>
                  <a:pt x="157948" y="0"/>
                  <a:pt x="171450" y="0"/>
                </a:cubicBezTo>
                <a:cubicBezTo>
                  <a:pt x="190899" y="0"/>
                  <a:pt x="207615" y="11787"/>
                  <a:pt x="214795" y="28611"/>
                </a:cubicBezTo>
                <a:cubicBezTo>
                  <a:pt x="227707" y="36272"/>
                  <a:pt x="237030" y="49453"/>
                  <a:pt x="239387" y="64937"/>
                </a:cubicBezTo>
                <a:cubicBezTo>
                  <a:pt x="252728" y="74206"/>
                  <a:pt x="261461" y="89690"/>
                  <a:pt x="261461" y="107156"/>
                </a:cubicBezTo>
                <a:cubicBezTo>
                  <a:pt x="261461" y="111443"/>
                  <a:pt x="260925" y="115622"/>
                  <a:pt x="259961" y="119640"/>
                </a:cubicBezTo>
                <a:cubicBezTo>
                  <a:pt x="268909" y="130141"/>
                  <a:pt x="274320" y="143750"/>
                  <a:pt x="274320" y="158591"/>
                </a:cubicBezTo>
                <a:cubicBezTo>
                  <a:pt x="274320" y="174933"/>
                  <a:pt x="267783" y="189774"/>
                  <a:pt x="257175" y="200597"/>
                </a:cubicBezTo>
                <a:cubicBezTo>
                  <a:pt x="257175" y="200864"/>
                  <a:pt x="257175" y="201186"/>
                  <a:pt x="257175" y="201454"/>
                </a:cubicBezTo>
                <a:cubicBezTo>
                  <a:pt x="257175" y="226796"/>
                  <a:pt x="238905" y="247799"/>
                  <a:pt x="214795" y="252085"/>
                </a:cubicBezTo>
                <a:cubicBezTo>
                  <a:pt x="206008" y="265480"/>
                  <a:pt x="190845" y="274320"/>
                  <a:pt x="173593" y="274320"/>
                </a:cubicBezTo>
                <a:cubicBezTo>
                  <a:pt x="159180" y="274320"/>
                  <a:pt x="146161" y="268105"/>
                  <a:pt x="137160" y="258247"/>
                </a:cubicBezTo>
                <a:lnTo>
                  <a:pt x="137160" y="258247"/>
                </a:lnTo>
                <a:moveTo>
                  <a:pt x="150019" y="225028"/>
                </a:moveTo>
                <a:cubicBezTo>
                  <a:pt x="150019" y="238048"/>
                  <a:pt x="160574" y="248603"/>
                  <a:pt x="173593" y="248603"/>
                </a:cubicBezTo>
                <a:cubicBezTo>
                  <a:pt x="183130" y="248603"/>
                  <a:pt x="191381" y="242923"/>
                  <a:pt x="195078" y="234726"/>
                </a:cubicBezTo>
                <a:cubicBezTo>
                  <a:pt x="197114" y="230225"/>
                  <a:pt x="201507" y="227278"/>
                  <a:pt x="206437" y="227171"/>
                </a:cubicBezTo>
                <a:cubicBezTo>
                  <a:pt x="220313" y="226796"/>
                  <a:pt x="231458" y="215438"/>
                  <a:pt x="231458" y="201454"/>
                </a:cubicBezTo>
                <a:cubicBezTo>
                  <a:pt x="231458" y="200061"/>
                  <a:pt x="231350" y="198668"/>
                  <a:pt x="231136" y="197382"/>
                </a:cubicBezTo>
                <a:cubicBezTo>
                  <a:pt x="230386" y="192828"/>
                  <a:pt x="232208" y="188220"/>
                  <a:pt x="235797" y="185327"/>
                </a:cubicBezTo>
                <a:cubicBezTo>
                  <a:pt x="243620" y="179005"/>
                  <a:pt x="248603" y="169414"/>
                  <a:pt x="248603" y="158591"/>
                </a:cubicBezTo>
                <a:cubicBezTo>
                  <a:pt x="248603" y="148251"/>
                  <a:pt x="244048" y="138982"/>
                  <a:pt x="236762" y="132713"/>
                </a:cubicBezTo>
                <a:cubicBezTo>
                  <a:pt x="232475" y="129016"/>
                  <a:pt x="231136" y="122908"/>
                  <a:pt x="233493" y="117711"/>
                </a:cubicBezTo>
                <a:cubicBezTo>
                  <a:pt x="234940" y="114497"/>
                  <a:pt x="235744" y="110960"/>
                  <a:pt x="235744" y="107156"/>
                </a:cubicBezTo>
                <a:cubicBezTo>
                  <a:pt x="235744" y="97084"/>
                  <a:pt x="229957" y="88350"/>
                  <a:pt x="221438" y="84118"/>
                </a:cubicBezTo>
                <a:cubicBezTo>
                  <a:pt x="217099" y="81975"/>
                  <a:pt x="214313" y="77527"/>
                  <a:pt x="214313" y="72705"/>
                </a:cubicBezTo>
                <a:cubicBezTo>
                  <a:pt x="214259" y="62365"/>
                  <a:pt x="208044" y="53417"/>
                  <a:pt x="199150" y="49399"/>
                </a:cubicBezTo>
                <a:cubicBezTo>
                  <a:pt x="195721" y="47845"/>
                  <a:pt x="193096" y="44845"/>
                  <a:pt x="192078" y="41202"/>
                </a:cubicBezTo>
                <a:cubicBezTo>
                  <a:pt x="189506" y="32254"/>
                  <a:pt x="181201" y="25717"/>
                  <a:pt x="171450" y="25717"/>
                </a:cubicBezTo>
                <a:cubicBezTo>
                  <a:pt x="159609" y="25717"/>
                  <a:pt x="150019" y="35308"/>
                  <a:pt x="150019" y="47149"/>
                </a:cubicBezTo>
                <a:lnTo>
                  <a:pt x="150019" y="2250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problem-solving skills involve identifying issues and analyzing data.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effective solutions is vital for hospital team members.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problem-solving approaches are effective in various situations.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include analytical, creative, and critical thinking methods.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Approaches to Problem-Solving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Problem-solving is crucial for hospital team members.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them to address complex challenges and improve patient care.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Skill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Studies in Healthcare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studies encourage healthcare professionals to create effective solutions.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solutions improve patient care and operational efficiency.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Innovative Solutions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studies allow for the examination of specific healthcare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medical errors and patient care issues.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 Problem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studies present real-life healthcare scenarios for analysis.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enhance critical thinking and decision-making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107" r="3510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Projects in Healthcare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Quality improvement initiatives target specific metrics like patient wait times.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patient care plans assess individual needs for tailored treatment.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Healthcare Examples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projects analyze complex healthcare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Teams pinpoint key issues and devise creative solutions.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 Analysis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projects build essential leadership and communication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encourage collaboration and enhance critical thinking.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Leadership Styles in Healthcare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Healthcare professionals should recognize their own leadership styles.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Adapting leadership approaches to fit various situations is vital for success.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Self-Awareness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Quality of leadership directly affects the care patients receive.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Better leadership practices are linked to increased patient satisfaction and health outcomes.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Outcomes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408" y="30244"/>
                </a:moveTo>
                <a:cubicBezTo>
                  <a:pt x="88392" y="38118"/>
                  <a:pt x="84392" y="46881"/>
                  <a:pt x="76518" y="49866"/>
                </a:cubicBezTo>
                <a:lnTo>
                  <a:pt x="49022" y="60153"/>
                </a:lnTo>
                <a:cubicBezTo>
                  <a:pt x="47054" y="60915"/>
                  <a:pt x="45720" y="62820"/>
                  <a:pt x="45720" y="64915"/>
                </a:cubicBezTo>
                <a:lnTo>
                  <a:pt x="45720" y="147338"/>
                </a:lnTo>
                <a:cubicBezTo>
                  <a:pt x="45720" y="183787"/>
                  <a:pt x="75311" y="213378"/>
                  <a:pt x="111760" y="213378"/>
                </a:cubicBezTo>
                <a:lnTo>
                  <a:pt x="116840" y="213378"/>
                </a:lnTo>
                <a:lnTo>
                  <a:pt x="121920" y="213378"/>
                </a:lnTo>
                <a:cubicBezTo>
                  <a:pt x="158369" y="213378"/>
                  <a:pt x="187960" y="183787"/>
                  <a:pt x="187960" y="147338"/>
                </a:cubicBezTo>
                <a:lnTo>
                  <a:pt x="187960" y="64915"/>
                </a:lnTo>
                <a:cubicBezTo>
                  <a:pt x="187960" y="62820"/>
                  <a:pt x="186626" y="60915"/>
                  <a:pt x="184658" y="60153"/>
                </a:cubicBezTo>
                <a:lnTo>
                  <a:pt x="157226" y="49866"/>
                </a:lnTo>
                <a:cubicBezTo>
                  <a:pt x="149352" y="46881"/>
                  <a:pt x="145351" y="38118"/>
                  <a:pt x="148336" y="30244"/>
                </a:cubicBezTo>
                <a:cubicBezTo>
                  <a:pt x="151320" y="22370"/>
                  <a:pt x="160083" y="18370"/>
                  <a:pt x="167957" y="21354"/>
                </a:cubicBezTo>
                <a:lnTo>
                  <a:pt x="195389" y="31641"/>
                </a:lnTo>
                <a:cubicBezTo>
                  <a:pt x="209232" y="36785"/>
                  <a:pt x="218440" y="50056"/>
                  <a:pt x="218440" y="64915"/>
                </a:cubicBezTo>
                <a:lnTo>
                  <a:pt x="218440" y="147338"/>
                </a:lnTo>
                <a:cubicBezTo>
                  <a:pt x="218440" y="197186"/>
                  <a:pt x="180657" y="238207"/>
                  <a:pt x="132207" y="243287"/>
                </a:cubicBezTo>
                <a:cubicBezTo>
                  <a:pt x="134556" y="283292"/>
                  <a:pt x="167703" y="314978"/>
                  <a:pt x="208280" y="314978"/>
                </a:cubicBezTo>
                <a:cubicBezTo>
                  <a:pt x="250380" y="314978"/>
                  <a:pt x="284480" y="280879"/>
                  <a:pt x="284480" y="238778"/>
                </a:cubicBezTo>
                <a:lnTo>
                  <a:pt x="284480" y="190709"/>
                </a:lnTo>
                <a:cubicBezTo>
                  <a:pt x="263842" y="184232"/>
                  <a:pt x="248920" y="164991"/>
                  <a:pt x="248920" y="142258"/>
                </a:cubicBezTo>
                <a:cubicBezTo>
                  <a:pt x="248920" y="114191"/>
                  <a:pt x="271653" y="91458"/>
                  <a:pt x="299720" y="91458"/>
                </a:cubicBezTo>
                <a:cubicBezTo>
                  <a:pt x="327787" y="91458"/>
                  <a:pt x="350520" y="114191"/>
                  <a:pt x="350520" y="142258"/>
                </a:cubicBezTo>
                <a:cubicBezTo>
                  <a:pt x="350520" y="164991"/>
                  <a:pt x="335597" y="184232"/>
                  <a:pt x="314960" y="190709"/>
                </a:cubicBezTo>
                <a:lnTo>
                  <a:pt x="314960" y="238778"/>
                </a:lnTo>
                <a:cubicBezTo>
                  <a:pt x="314960" y="297706"/>
                  <a:pt x="267208" y="345458"/>
                  <a:pt x="208280" y="345458"/>
                </a:cubicBezTo>
                <a:cubicBezTo>
                  <a:pt x="150876" y="345458"/>
                  <a:pt x="104076" y="300119"/>
                  <a:pt x="101727" y="243350"/>
                </a:cubicBezTo>
                <a:cubicBezTo>
                  <a:pt x="53149" y="238334"/>
                  <a:pt x="15240" y="197249"/>
                  <a:pt x="15240" y="147338"/>
                </a:cubicBezTo>
                <a:lnTo>
                  <a:pt x="15240" y="64915"/>
                </a:lnTo>
                <a:cubicBezTo>
                  <a:pt x="15240" y="50120"/>
                  <a:pt x="24447" y="36848"/>
                  <a:pt x="38290" y="31641"/>
                </a:cubicBezTo>
                <a:lnTo>
                  <a:pt x="65786" y="21291"/>
                </a:lnTo>
                <a:cubicBezTo>
                  <a:pt x="73660" y="18306"/>
                  <a:pt x="82423" y="22307"/>
                  <a:pt x="85407" y="30181"/>
                </a:cubicBezTo>
                <a:lnTo>
                  <a:pt x="85408" y="30244"/>
                </a:lnTo>
                <a:moveTo>
                  <a:pt x="299720" y="121938"/>
                </a:moveTo>
                <a:cubicBezTo>
                  <a:pt x="288498" y="121938"/>
                  <a:pt x="279400" y="131036"/>
                  <a:pt x="279400" y="142258"/>
                </a:cubicBezTo>
                <a:cubicBezTo>
                  <a:pt x="279400" y="153481"/>
                  <a:pt x="288498" y="162578"/>
                  <a:pt x="299720" y="162578"/>
                </a:cubicBezTo>
                <a:cubicBezTo>
                  <a:pt x="310942" y="162578"/>
                  <a:pt x="320040" y="153481"/>
                  <a:pt x="320040" y="142258"/>
                </a:cubicBezTo>
                <a:cubicBezTo>
                  <a:pt x="320040" y="131036"/>
                  <a:pt x="310942" y="121938"/>
                  <a:pt x="299720" y="121938"/>
                </a:cubicBezTo>
                <a:lnTo>
                  <a:pt x="299720" y="1219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leadership cultivates a collaborative atmosphere among healthcare teams.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team dynamics enhance communication and trust, leading to improved performance.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Dynamics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leadership styles serve unique purposes in team management.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style shapes team dynamics and decision-making.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Leadership Impact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in Healthcare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961923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communication can significantly improve patient outcomes.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reduce errors and enhances overall job satisfaction among staff.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961923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Patient Outcomes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882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listening, clear messaging, and conflict resolution are vital communication skills.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are essential for hospital team members to function effectively.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5882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55732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communication styles, such as verbal and non-verbal, can be effective in various situations.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styles can improve interactions among healthcare professionals.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55732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Communication Styles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5263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Communication is critical for effective teamwork in healthcare settings.</a:t>
            </a:r>
            <a:endParaRPr lang="en-US" sz="12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facilitates decision-making and enhances patient care.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263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93443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213519" y="75611"/>
                </a:moveTo>
                <a:cubicBezTo>
                  <a:pt x="220980" y="95296"/>
                  <a:pt x="210979" y="117203"/>
                  <a:pt x="191294" y="124665"/>
                </a:cubicBezTo>
                <a:lnTo>
                  <a:pt x="122555" y="150382"/>
                </a:lnTo>
                <a:cubicBezTo>
                  <a:pt x="117634" y="152287"/>
                  <a:pt x="114300" y="157050"/>
                  <a:pt x="114300" y="162288"/>
                </a:cubicBezTo>
                <a:lnTo>
                  <a:pt x="114300" y="368346"/>
                </a:lnTo>
                <a:cubicBezTo>
                  <a:pt x="114300" y="459468"/>
                  <a:pt x="188278" y="533446"/>
                  <a:pt x="279400" y="533446"/>
                </a:cubicBezTo>
                <a:lnTo>
                  <a:pt x="292100" y="533446"/>
                </a:lnTo>
                <a:lnTo>
                  <a:pt x="304800" y="533446"/>
                </a:lnTo>
                <a:cubicBezTo>
                  <a:pt x="395922" y="533446"/>
                  <a:pt x="469900" y="459468"/>
                  <a:pt x="469900" y="368346"/>
                </a:cubicBezTo>
                <a:lnTo>
                  <a:pt x="469900" y="162288"/>
                </a:lnTo>
                <a:cubicBezTo>
                  <a:pt x="469900" y="157050"/>
                  <a:pt x="466566" y="152287"/>
                  <a:pt x="461645" y="150382"/>
                </a:cubicBezTo>
                <a:lnTo>
                  <a:pt x="393065" y="124665"/>
                </a:lnTo>
                <a:cubicBezTo>
                  <a:pt x="373380" y="117203"/>
                  <a:pt x="363379" y="95296"/>
                  <a:pt x="370840" y="75611"/>
                </a:cubicBezTo>
                <a:cubicBezTo>
                  <a:pt x="378301" y="55926"/>
                  <a:pt x="400209" y="45925"/>
                  <a:pt x="419894" y="53386"/>
                </a:cubicBezTo>
                <a:lnTo>
                  <a:pt x="488474" y="79103"/>
                </a:lnTo>
                <a:cubicBezTo>
                  <a:pt x="523081" y="91962"/>
                  <a:pt x="546100" y="125141"/>
                  <a:pt x="546100" y="162288"/>
                </a:cubicBezTo>
                <a:lnTo>
                  <a:pt x="546100" y="368346"/>
                </a:lnTo>
                <a:cubicBezTo>
                  <a:pt x="546100" y="492964"/>
                  <a:pt x="451644" y="595517"/>
                  <a:pt x="330517" y="608217"/>
                </a:cubicBezTo>
                <a:cubicBezTo>
                  <a:pt x="336391" y="708229"/>
                  <a:pt x="419259" y="787446"/>
                  <a:pt x="520700" y="787446"/>
                </a:cubicBezTo>
                <a:cubicBezTo>
                  <a:pt x="625951" y="787446"/>
                  <a:pt x="711200" y="702197"/>
                  <a:pt x="711200" y="596946"/>
                </a:cubicBezTo>
                <a:lnTo>
                  <a:pt x="711200" y="476772"/>
                </a:lnTo>
                <a:cubicBezTo>
                  <a:pt x="659606" y="460579"/>
                  <a:pt x="622300" y="412478"/>
                  <a:pt x="622300" y="355646"/>
                </a:cubicBezTo>
                <a:cubicBezTo>
                  <a:pt x="622300" y="285478"/>
                  <a:pt x="679132" y="228646"/>
                  <a:pt x="749300" y="228646"/>
                </a:cubicBezTo>
                <a:cubicBezTo>
                  <a:pt x="819467" y="228646"/>
                  <a:pt x="876300" y="285478"/>
                  <a:pt x="876300" y="355646"/>
                </a:cubicBezTo>
                <a:cubicBezTo>
                  <a:pt x="876300" y="412478"/>
                  <a:pt x="838994" y="460579"/>
                  <a:pt x="787400" y="476772"/>
                </a:cubicBezTo>
                <a:lnTo>
                  <a:pt x="787400" y="596946"/>
                </a:lnTo>
                <a:cubicBezTo>
                  <a:pt x="787400" y="744266"/>
                  <a:pt x="668020" y="863646"/>
                  <a:pt x="520700" y="863646"/>
                </a:cubicBezTo>
                <a:cubicBezTo>
                  <a:pt x="377190" y="863646"/>
                  <a:pt x="260191" y="750298"/>
                  <a:pt x="254317" y="608376"/>
                </a:cubicBezTo>
                <a:cubicBezTo>
                  <a:pt x="132874" y="595834"/>
                  <a:pt x="38100" y="493123"/>
                  <a:pt x="38100" y="368346"/>
                </a:cubicBezTo>
                <a:lnTo>
                  <a:pt x="38100" y="162288"/>
                </a:lnTo>
                <a:cubicBezTo>
                  <a:pt x="38100" y="125300"/>
                  <a:pt x="61119" y="92121"/>
                  <a:pt x="95726" y="79103"/>
                </a:cubicBezTo>
                <a:lnTo>
                  <a:pt x="164465" y="53227"/>
                </a:lnTo>
                <a:cubicBezTo>
                  <a:pt x="184150" y="45766"/>
                  <a:pt x="206057" y="55767"/>
                  <a:pt x="213519" y="75452"/>
                </a:cubicBezTo>
                <a:lnTo>
                  <a:pt x="213519" y="75611"/>
                </a:lnTo>
                <a:moveTo>
                  <a:pt x="749300" y="304846"/>
                </a:moveTo>
                <a:cubicBezTo>
                  <a:pt x="721244" y="304846"/>
                  <a:pt x="698500" y="327590"/>
                  <a:pt x="698500" y="355646"/>
                </a:cubicBezTo>
                <a:cubicBezTo>
                  <a:pt x="698500" y="383702"/>
                  <a:pt x="721244" y="406446"/>
                  <a:pt x="749300" y="406446"/>
                </a:cubicBezTo>
                <a:cubicBezTo>
                  <a:pt x="777356" y="406446"/>
                  <a:pt x="800100" y="383702"/>
                  <a:pt x="800100" y="355646"/>
                </a:cubicBezTo>
                <a:cubicBezTo>
                  <a:pt x="800100" y="327590"/>
                  <a:pt x="777356" y="304846"/>
                  <a:pt x="749300" y="304846"/>
                </a:cubicBezTo>
                <a:lnTo>
                  <a:pt x="749300" y="30484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9034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220858" y="698748"/>
                </a:moveTo>
                <a:cubicBezTo>
                  <a:pt x="243896" y="681960"/>
                  <a:pt x="273721" y="677674"/>
                  <a:pt x="300511" y="687318"/>
                </a:cubicBezTo>
                <a:cubicBezTo>
                  <a:pt x="347838" y="704463"/>
                  <a:pt x="400880" y="714286"/>
                  <a:pt x="457316" y="714286"/>
                </a:cubicBezTo>
                <a:cubicBezTo>
                  <a:pt x="680022" y="714286"/>
                  <a:pt x="828791" y="570518"/>
                  <a:pt x="828791" y="428536"/>
                </a:cubicBezTo>
                <a:cubicBezTo>
                  <a:pt x="828791" y="286554"/>
                  <a:pt x="680022" y="142786"/>
                  <a:pt x="457316" y="142786"/>
                </a:cubicBezTo>
                <a:cubicBezTo>
                  <a:pt x="234609" y="142786"/>
                  <a:pt x="85841" y="286554"/>
                  <a:pt x="85841" y="428536"/>
                </a:cubicBezTo>
                <a:cubicBezTo>
                  <a:pt x="85841" y="485686"/>
                  <a:pt x="107986" y="540693"/>
                  <a:pt x="149599" y="587841"/>
                </a:cubicBezTo>
                <a:cubicBezTo>
                  <a:pt x="164958" y="605165"/>
                  <a:pt x="172459" y="628025"/>
                  <a:pt x="170673" y="651242"/>
                </a:cubicBezTo>
                <a:cubicBezTo>
                  <a:pt x="168173" y="683568"/>
                  <a:pt x="160493" y="713214"/>
                  <a:pt x="150492" y="739467"/>
                </a:cubicBezTo>
                <a:cubicBezTo>
                  <a:pt x="180853" y="725359"/>
                  <a:pt x="206034" y="709642"/>
                  <a:pt x="220858" y="698927"/>
                </a:cubicBezTo>
                <a:lnTo>
                  <a:pt x="220858" y="698748"/>
                </a:lnTo>
                <a:moveTo>
                  <a:pt x="37978" y="771257"/>
                </a:moveTo>
                <a:cubicBezTo>
                  <a:pt x="41192" y="766435"/>
                  <a:pt x="44228" y="761613"/>
                  <a:pt x="47086" y="756791"/>
                </a:cubicBezTo>
                <a:cubicBezTo>
                  <a:pt x="64945" y="727144"/>
                  <a:pt x="81912" y="688211"/>
                  <a:pt x="85305" y="644455"/>
                </a:cubicBezTo>
                <a:cubicBezTo>
                  <a:pt x="31727" y="583555"/>
                  <a:pt x="116" y="509081"/>
                  <a:pt x="116" y="428536"/>
                </a:cubicBezTo>
                <a:cubicBezTo>
                  <a:pt x="116" y="223331"/>
                  <a:pt x="204784" y="57061"/>
                  <a:pt x="457316" y="57061"/>
                </a:cubicBezTo>
                <a:cubicBezTo>
                  <a:pt x="709847" y="57061"/>
                  <a:pt x="914516" y="223331"/>
                  <a:pt x="914516" y="428536"/>
                </a:cubicBezTo>
                <a:cubicBezTo>
                  <a:pt x="914516" y="633740"/>
                  <a:pt x="709847" y="800011"/>
                  <a:pt x="457316" y="800011"/>
                </a:cubicBezTo>
                <a:cubicBezTo>
                  <a:pt x="391058" y="800011"/>
                  <a:pt x="328193" y="788581"/>
                  <a:pt x="271400" y="768042"/>
                </a:cubicBezTo>
                <a:cubicBezTo>
                  <a:pt x="250147" y="783580"/>
                  <a:pt x="215500" y="804833"/>
                  <a:pt x="174423" y="822692"/>
                </a:cubicBezTo>
                <a:cubicBezTo>
                  <a:pt x="147456" y="834479"/>
                  <a:pt x="116738" y="845195"/>
                  <a:pt x="84948" y="851446"/>
                </a:cubicBezTo>
                <a:cubicBezTo>
                  <a:pt x="83519" y="851803"/>
                  <a:pt x="82090" y="851981"/>
                  <a:pt x="80662" y="852339"/>
                </a:cubicBezTo>
                <a:cubicBezTo>
                  <a:pt x="72803" y="853767"/>
                  <a:pt x="65124" y="855018"/>
                  <a:pt x="57087" y="855732"/>
                </a:cubicBezTo>
                <a:cubicBezTo>
                  <a:pt x="56730" y="855732"/>
                  <a:pt x="56194" y="855910"/>
                  <a:pt x="55837" y="855910"/>
                </a:cubicBezTo>
                <a:cubicBezTo>
                  <a:pt x="46729" y="856803"/>
                  <a:pt x="37621" y="857339"/>
                  <a:pt x="28512" y="857339"/>
                </a:cubicBezTo>
                <a:cubicBezTo>
                  <a:pt x="16904" y="857339"/>
                  <a:pt x="6545" y="850374"/>
                  <a:pt x="2080" y="839658"/>
                </a:cubicBezTo>
                <a:cubicBezTo>
                  <a:pt x="-2384" y="828943"/>
                  <a:pt x="116" y="816798"/>
                  <a:pt x="8153" y="808583"/>
                </a:cubicBezTo>
                <a:cubicBezTo>
                  <a:pt x="15475" y="801082"/>
                  <a:pt x="22083" y="793045"/>
                  <a:pt x="28334" y="784473"/>
                </a:cubicBezTo>
                <a:cubicBezTo>
                  <a:pt x="31370" y="780365"/>
                  <a:pt x="34227" y="776258"/>
                  <a:pt x="36906" y="772150"/>
                </a:cubicBezTo>
                <a:lnTo>
                  <a:pt x="37442" y="771257"/>
                </a:lnTo>
                <a:lnTo>
                  <a:pt x="37978" y="77125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287252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614363" y="114300"/>
                </a:moveTo>
                <a:lnTo>
                  <a:pt x="685800" y="114300"/>
                </a:lnTo>
                <a:cubicBezTo>
                  <a:pt x="748844" y="114300"/>
                  <a:pt x="800100" y="165556"/>
                  <a:pt x="800100" y="228600"/>
                </a:cubicBezTo>
                <a:lnTo>
                  <a:pt x="800100" y="800100"/>
                </a:lnTo>
                <a:cubicBezTo>
                  <a:pt x="800100" y="863144"/>
                  <a:pt x="748844" y="914400"/>
                  <a:pt x="685800" y="914400"/>
                </a:cubicBezTo>
                <a:lnTo>
                  <a:pt x="228600" y="914400"/>
                </a:lnTo>
                <a:cubicBezTo>
                  <a:pt x="165556" y="914400"/>
                  <a:pt x="114300" y="863144"/>
                  <a:pt x="114300" y="800100"/>
                </a:cubicBezTo>
                <a:lnTo>
                  <a:pt x="114300" y="228600"/>
                </a:lnTo>
                <a:cubicBezTo>
                  <a:pt x="114300" y="165556"/>
                  <a:pt x="165556" y="114300"/>
                  <a:pt x="228600" y="114300"/>
                </a:cubicBezTo>
                <a:lnTo>
                  <a:pt x="300038" y="114300"/>
                </a:lnTo>
                <a:lnTo>
                  <a:pt x="317183" y="114300"/>
                </a:lnTo>
                <a:cubicBezTo>
                  <a:pt x="330398" y="49113"/>
                  <a:pt x="388084" y="0"/>
                  <a:pt x="457200" y="0"/>
                </a:cubicBezTo>
                <a:cubicBezTo>
                  <a:pt x="526316" y="0"/>
                  <a:pt x="584002" y="49113"/>
                  <a:pt x="597218" y="114300"/>
                </a:cubicBezTo>
                <a:lnTo>
                  <a:pt x="614363" y="114300"/>
                </a:lnTo>
                <a:moveTo>
                  <a:pt x="228600" y="200025"/>
                </a:moveTo>
                <a:cubicBezTo>
                  <a:pt x="212884" y="200025"/>
                  <a:pt x="200025" y="212884"/>
                  <a:pt x="200025" y="228600"/>
                </a:cubicBezTo>
                <a:lnTo>
                  <a:pt x="200025" y="800100"/>
                </a:lnTo>
                <a:cubicBezTo>
                  <a:pt x="200025" y="815816"/>
                  <a:pt x="212884" y="828675"/>
                  <a:pt x="228600" y="828675"/>
                </a:cubicBezTo>
                <a:lnTo>
                  <a:pt x="685800" y="828675"/>
                </a:lnTo>
                <a:cubicBezTo>
                  <a:pt x="701516" y="828675"/>
                  <a:pt x="714375" y="815816"/>
                  <a:pt x="714375" y="800100"/>
                </a:cubicBezTo>
                <a:lnTo>
                  <a:pt x="714375" y="228600"/>
                </a:lnTo>
                <a:cubicBezTo>
                  <a:pt x="714375" y="212884"/>
                  <a:pt x="701516" y="200025"/>
                  <a:pt x="685800" y="200025"/>
                </a:cubicBezTo>
                <a:lnTo>
                  <a:pt x="657225" y="200025"/>
                </a:lnTo>
                <a:lnTo>
                  <a:pt x="657225" y="242888"/>
                </a:lnTo>
                <a:cubicBezTo>
                  <a:pt x="657225" y="266640"/>
                  <a:pt x="638115" y="285750"/>
                  <a:pt x="614363" y="285750"/>
                </a:cubicBezTo>
                <a:lnTo>
                  <a:pt x="457200" y="285750"/>
                </a:lnTo>
                <a:lnTo>
                  <a:pt x="300038" y="285750"/>
                </a:lnTo>
                <a:cubicBezTo>
                  <a:pt x="276285" y="285750"/>
                  <a:pt x="257175" y="266640"/>
                  <a:pt x="257175" y="242888"/>
                </a:cubicBezTo>
                <a:lnTo>
                  <a:pt x="257175" y="200025"/>
                </a:lnTo>
                <a:lnTo>
                  <a:pt x="228600" y="200025"/>
                </a:lnTo>
                <a:moveTo>
                  <a:pt x="457200" y="185738"/>
                </a:moveTo>
                <a:cubicBezTo>
                  <a:pt x="480872" y="185738"/>
                  <a:pt x="500063" y="166547"/>
                  <a:pt x="500063" y="142875"/>
                </a:cubicBezTo>
                <a:cubicBezTo>
                  <a:pt x="500063" y="119203"/>
                  <a:pt x="480872" y="100013"/>
                  <a:pt x="457200" y="100013"/>
                </a:cubicBezTo>
                <a:cubicBezTo>
                  <a:pt x="433528" y="100013"/>
                  <a:pt x="414338" y="119203"/>
                  <a:pt x="414338" y="142875"/>
                </a:cubicBezTo>
                <a:cubicBezTo>
                  <a:pt x="414338" y="166547"/>
                  <a:pt x="433528" y="185738"/>
                  <a:pt x="457200" y="18573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8415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388906" y="182479"/>
                </a:moveTo>
                <a:lnTo>
                  <a:pt x="315897" y="255488"/>
                </a:lnTo>
                <a:cubicBezTo>
                  <a:pt x="294037" y="261489"/>
                  <a:pt x="273749" y="272490"/>
                  <a:pt x="256603" y="287635"/>
                </a:cubicBezTo>
                <a:lnTo>
                  <a:pt x="218599" y="321496"/>
                </a:lnTo>
                <a:cubicBezTo>
                  <a:pt x="204025" y="334498"/>
                  <a:pt x="185023" y="341642"/>
                  <a:pt x="165449" y="341642"/>
                </a:cubicBezTo>
                <a:lnTo>
                  <a:pt x="137160" y="341642"/>
                </a:lnTo>
                <a:lnTo>
                  <a:pt x="137160" y="524522"/>
                </a:lnTo>
                <a:cubicBezTo>
                  <a:pt x="166306" y="525379"/>
                  <a:pt x="194024" y="537237"/>
                  <a:pt x="214741" y="557954"/>
                </a:cubicBezTo>
                <a:lnTo>
                  <a:pt x="265605" y="608818"/>
                </a:lnTo>
                <a:lnTo>
                  <a:pt x="275606" y="618819"/>
                </a:lnTo>
                <a:lnTo>
                  <a:pt x="275606" y="618819"/>
                </a:lnTo>
                <a:lnTo>
                  <a:pt x="314182" y="657395"/>
                </a:lnTo>
                <a:cubicBezTo>
                  <a:pt x="323040" y="666254"/>
                  <a:pt x="337614" y="666254"/>
                  <a:pt x="346472" y="657395"/>
                </a:cubicBezTo>
                <a:cubicBezTo>
                  <a:pt x="348901" y="654966"/>
                  <a:pt x="350758" y="652109"/>
                  <a:pt x="351758" y="649109"/>
                </a:cubicBezTo>
                <a:cubicBezTo>
                  <a:pt x="355759" y="638107"/>
                  <a:pt x="365046" y="629820"/>
                  <a:pt x="376476" y="627249"/>
                </a:cubicBezTo>
                <a:cubicBezTo>
                  <a:pt x="387906" y="624677"/>
                  <a:pt x="399907" y="628106"/>
                  <a:pt x="408194" y="636536"/>
                </a:cubicBezTo>
                <a:lnTo>
                  <a:pt x="423624" y="651680"/>
                </a:lnTo>
                <a:cubicBezTo>
                  <a:pt x="440198" y="668254"/>
                  <a:pt x="467058" y="668254"/>
                  <a:pt x="483489" y="651680"/>
                </a:cubicBezTo>
                <a:cubicBezTo>
                  <a:pt x="491204" y="643965"/>
                  <a:pt x="495348" y="634107"/>
                  <a:pt x="495776" y="623963"/>
                </a:cubicBezTo>
                <a:cubicBezTo>
                  <a:pt x="496348" y="611390"/>
                  <a:pt x="503777" y="600245"/>
                  <a:pt x="515207" y="594816"/>
                </a:cubicBezTo>
                <a:cubicBezTo>
                  <a:pt x="526637" y="589387"/>
                  <a:pt x="539925" y="590530"/>
                  <a:pt x="550069" y="597816"/>
                </a:cubicBezTo>
                <a:cubicBezTo>
                  <a:pt x="563499" y="607389"/>
                  <a:pt x="582216" y="606103"/>
                  <a:pt x="594217" y="594102"/>
                </a:cubicBezTo>
                <a:cubicBezTo>
                  <a:pt x="607647" y="580671"/>
                  <a:pt x="607647" y="558954"/>
                  <a:pt x="594217" y="545667"/>
                </a:cubicBezTo>
                <a:lnTo>
                  <a:pt x="485918" y="437368"/>
                </a:lnTo>
                <a:lnTo>
                  <a:pt x="434769" y="484517"/>
                </a:lnTo>
                <a:cubicBezTo>
                  <a:pt x="395764" y="520521"/>
                  <a:pt x="335899" y="521093"/>
                  <a:pt x="296180" y="485802"/>
                </a:cubicBezTo>
                <a:cubicBezTo>
                  <a:pt x="250888" y="445512"/>
                  <a:pt x="249888" y="375217"/>
                  <a:pt x="293894" y="333641"/>
                </a:cubicBezTo>
                <a:lnTo>
                  <a:pt x="394049" y="239057"/>
                </a:lnTo>
                <a:cubicBezTo>
                  <a:pt x="433197" y="202196"/>
                  <a:pt x="484918" y="181622"/>
                  <a:pt x="538782" y="181622"/>
                </a:cubicBezTo>
                <a:cubicBezTo>
                  <a:pt x="590359" y="181622"/>
                  <a:pt x="640223" y="200624"/>
                  <a:pt x="678656" y="234771"/>
                </a:cubicBezTo>
                <a:lnTo>
                  <a:pt x="721662" y="273062"/>
                </a:lnTo>
                <a:lnTo>
                  <a:pt x="777240" y="273062"/>
                </a:lnTo>
                <a:lnTo>
                  <a:pt x="834390" y="273062"/>
                </a:lnTo>
                <a:lnTo>
                  <a:pt x="891540" y="273062"/>
                </a:lnTo>
                <a:cubicBezTo>
                  <a:pt x="904113" y="273062"/>
                  <a:pt x="914400" y="283349"/>
                  <a:pt x="914400" y="295922"/>
                </a:cubicBezTo>
                <a:lnTo>
                  <a:pt x="914400" y="593102"/>
                </a:lnTo>
                <a:cubicBezTo>
                  <a:pt x="914400" y="618390"/>
                  <a:pt x="893969" y="638822"/>
                  <a:pt x="868680" y="638822"/>
                </a:cubicBezTo>
                <a:lnTo>
                  <a:pt x="822960" y="638822"/>
                </a:lnTo>
                <a:cubicBezTo>
                  <a:pt x="806101" y="638822"/>
                  <a:pt x="791242" y="629678"/>
                  <a:pt x="783384" y="615962"/>
                </a:cubicBezTo>
                <a:lnTo>
                  <a:pt x="662083" y="615962"/>
                </a:lnTo>
                <a:cubicBezTo>
                  <a:pt x="657225" y="625534"/>
                  <a:pt x="650796" y="634678"/>
                  <a:pt x="642795" y="642679"/>
                </a:cubicBezTo>
                <a:cubicBezTo>
                  <a:pt x="618363" y="667111"/>
                  <a:pt x="584502" y="676683"/>
                  <a:pt x="552783" y="671397"/>
                </a:cubicBezTo>
                <a:cubicBezTo>
                  <a:pt x="547640" y="681827"/>
                  <a:pt x="540639" y="691542"/>
                  <a:pt x="531924" y="700258"/>
                </a:cubicBezTo>
                <a:cubicBezTo>
                  <a:pt x="492919" y="739263"/>
                  <a:pt x="431911" y="743120"/>
                  <a:pt x="388477" y="711831"/>
                </a:cubicBezTo>
                <a:cubicBezTo>
                  <a:pt x="352615" y="741549"/>
                  <a:pt x="299180" y="739691"/>
                  <a:pt x="265605" y="705973"/>
                </a:cubicBezTo>
                <a:lnTo>
                  <a:pt x="227171" y="667397"/>
                </a:lnTo>
                <a:lnTo>
                  <a:pt x="217170" y="657395"/>
                </a:lnTo>
                <a:lnTo>
                  <a:pt x="166306" y="606532"/>
                </a:lnTo>
                <a:cubicBezTo>
                  <a:pt x="158448" y="598674"/>
                  <a:pt x="148161" y="594102"/>
                  <a:pt x="137160" y="593244"/>
                </a:cubicBezTo>
                <a:cubicBezTo>
                  <a:pt x="137160" y="618390"/>
                  <a:pt x="116586" y="638822"/>
                  <a:pt x="91440" y="638822"/>
                </a:cubicBezTo>
                <a:lnTo>
                  <a:pt x="45720" y="638822"/>
                </a:lnTo>
                <a:cubicBezTo>
                  <a:pt x="20431" y="638822"/>
                  <a:pt x="0" y="618390"/>
                  <a:pt x="0" y="593102"/>
                </a:cubicBezTo>
                <a:lnTo>
                  <a:pt x="0" y="295922"/>
                </a:lnTo>
                <a:cubicBezTo>
                  <a:pt x="0" y="283349"/>
                  <a:pt x="10287" y="273062"/>
                  <a:pt x="22860" y="273062"/>
                </a:cubicBezTo>
                <a:lnTo>
                  <a:pt x="80010" y="273062"/>
                </a:lnTo>
                <a:lnTo>
                  <a:pt x="137160" y="273062"/>
                </a:lnTo>
                <a:lnTo>
                  <a:pt x="165449" y="273062"/>
                </a:lnTo>
                <a:cubicBezTo>
                  <a:pt x="168307" y="273062"/>
                  <a:pt x="171021" y="272061"/>
                  <a:pt x="173022" y="270204"/>
                </a:cubicBezTo>
                <a:lnTo>
                  <a:pt x="210883" y="236486"/>
                </a:lnTo>
                <a:cubicBezTo>
                  <a:pt x="250746" y="201195"/>
                  <a:pt x="302038" y="181622"/>
                  <a:pt x="355330" y="181622"/>
                </a:cubicBezTo>
                <a:lnTo>
                  <a:pt x="370046" y="181622"/>
                </a:lnTo>
                <a:cubicBezTo>
                  <a:pt x="376333" y="181622"/>
                  <a:pt x="382762" y="181907"/>
                  <a:pt x="388906" y="182479"/>
                </a:cubicBezTo>
                <a:lnTo>
                  <a:pt x="388906" y="182479"/>
                </a:lnTo>
                <a:moveTo>
                  <a:pt x="777240" y="547382"/>
                </a:moveTo>
                <a:lnTo>
                  <a:pt x="777240" y="341642"/>
                </a:lnTo>
                <a:lnTo>
                  <a:pt x="708660" y="341642"/>
                </a:lnTo>
                <a:cubicBezTo>
                  <a:pt x="700230" y="341642"/>
                  <a:pt x="692087" y="338498"/>
                  <a:pt x="685943" y="332926"/>
                </a:cubicBezTo>
                <a:lnTo>
                  <a:pt x="633222" y="286063"/>
                </a:lnTo>
                <a:cubicBezTo>
                  <a:pt x="607219" y="262917"/>
                  <a:pt x="573643" y="250202"/>
                  <a:pt x="538782" y="250202"/>
                </a:cubicBezTo>
                <a:cubicBezTo>
                  <a:pt x="502491" y="250202"/>
                  <a:pt x="467630" y="264060"/>
                  <a:pt x="441198" y="288921"/>
                </a:cubicBezTo>
                <a:lnTo>
                  <a:pt x="341043" y="383504"/>
                </a:lnTo>
                <a:cubicBezTo>
                  <a:pt x="326326" y="397506"/>
                  <a:pt x="326612" y="421080"/>
                  <a:pt x="341757" y="434510"/>
                </a:cubicBezTo>
                <a:cubicBezTo>
                  <a:pt x="355044" y="446369"/>
                  <a:pt x="375190" y="446083"/>
                  <a:pt x="388191" y="434082"/>
                </a:cubicBezTo>
                <a:lnTo>
                  <a:pt x="490918" y="339213"/>
                </a:lnTo>
                <a:cubicBezTo>
                  <a:pt x="504777" y="326354"/>
                  <a:pt x="526494" y="327211"/>
                  <a:pt x="539353" y="341213"/>
                </a:cubicBezTo>
                <a:cubicBezTo>
                  <a:pt x="552212" y="355215"/>
                  <a:pt x="551355" y="376789"/>
                  <a:pt x="537353" y="389648"/>
                </a:cubicBezTo>
                <a:lnTo>
                  <a:pt x="536210" y="390791"/>
                </a:lnTo>
                <a:lnTo>
                  <a:pt x="642509" y="497090"/>
                </a:lnTo>
                <a:cubicBezTo>
                  <a:pt x="656796" y="511377"/>
                  <a:pt x="666083" y="528951"/>
                  <a:pt x="670227" y="547239"/>
                </a:cubicBezTo>
                <a:lnTo>
                  <a:pt x="777097" y="547239"/>
                </a:lnTo>
                <a:lnTo>
                  <a:pt x="777240" y="547382"/>
                </a:lnTo>
                <a:moveTo>
                  <a:pt x="91440" y="570242"/>
                </a:moveTo>
                <a:cubicBezTo>
                  <a:pt x="91440" y="557616"/>
                  <a:pt x="81205" y="547382"/>
                  <a:pt x="68580" y="547382"/>
                </a:cubicBezTo>
                <a:cubicBezTo>
                  <a:pt x="55955" y="547382"/>
                  <a:pt x="45720" y="557616"/>
                  <a:pt x="45720" y="570242"/>
                </a:cubicBezTo>
                <a:cubicBezTo>
                  <a:pt x="45720" y="582867"/>
                  <a:pt x="55955" y="593102"/>
                  <a:pt x="68580" y="593102"/>
                </a:cubicBezTo>
                <a:cubicBezTo>
                  <a:pt x="81205" y="593102"/>
                  <a:pt x="91440" y="582867"/>
                  <a:pt x="91440" y="570242"/>
                </a:cubicBezTo>
                <a:moveTo>
                  <a:pt x="845820" y="593102"/>
                </a:moveTo>
                <a:cubicBezTo>
                  <a:pt x="858445" y="593102"/>
                  <a:pt x="868680" y="582867"/>
                  <a:pt x="868680" y="570242"/>
                </a:cubicBezTo>
                <a:cubicBezTo>
                  <a:pt x="868680" y="557616"/>
                  <a:pt x="858445" y="547382"/>
                  <a:pt x="845820" y="547382"/>
                </a:cubicBezTo>
                <a:cubicBezTo>
                  <a:pt x="833195" y="547382"/>
                  <a:pt x="822960" y="557616"/>
                  <a:pt x="822960" y="570242"/>
                </a:cubicBezTo>
                <a:cubicBezTo>
                  <a:pt x="822960" y="582867"/>
                  <a:pt x="833195" y="593102"/>
                  <a:pt x="845820" y="59310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Decision-Making in Healthcare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decision-making can lead to improved patient outcomes.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also helps in reducing costs and enhancing job satisfaction.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Outcome Improvement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decision-making skills include identifying options and evaluating evidence.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Selecting the best solutions is crucial for hospital team members.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4056" y="22683"/>
                </a:moveTo>
                <a:cubicBezTo>
                  <a:pt x="66294" y="28589"/>
                  <a:pt x="63294" y="35161"/>
                  <a:pt x="57388" y="37399"/>
                </a:cubicBezTo>
                <a:lnTo>
                  <a:pt x="36766" y="45115"/>
                </a:lnTo>
                <a:cubicBezTo>
                  <a:pt x="35290" y="45686"/>
                  <a:pt x="34290" y="47115"/>
                  <a:pt x="34290" y="48686"/>
                </a:cubicBezTo>
                <a:lnTo>
                  <a:pt x="34290" y="110504"/>
                </a:lnTo>
                <a:cubicBezTo>
                  <a:pt x="34290" y="137840"/>
                  <a:pt x="56483" y="160034"/>
                  <a:pt x="83820" y="160034"/>
                </a:cubicBezTo>
                <a:lnTo>
                  <a:pt x="87630" y="160034"/>
                </a:lnTo>
                <a:lnTo>
                  <a:pt x="91440" y="160034"/>
                </a:lnTo>
                <a:cubicBezTo>
                  <a:pt x="118777" y="160034"/>
                  <a:pt x="140970" y="137840"/>
                  <a:pt x="140970" y="110504"/>
                </a:cubicBezTo>
                <a:lnTo>
                  <a:pt x="140970" y="48686"/>
                </a:lnTo>
                <a:cubicBezTo>
                  <a:pt x="140970" y="47115"/>
                  <a:pt x="139970" y="45686"/>
                  <a:pt x="138494" y="45115"/>
                </a:cubicBezTo>
                <a:lnTo>
                  <a:pt x="117920" y="37399"/>
                </a:lnTo>
                <a:cubicBezTo>
                  <a:pt x="112014" y="35161"/>
                  <a:pt x="109014" y="28589"/>
                  <a:pt x="111252" y="22683"/>
                </a:cubicBezTo>
                <a:cubicBezTo>
                  <a:pt x="113490" y="16778"/>
                  <a:pt x="120063" y="13777"/>
                  <a:pt x="125968" y="16016"/>
                </a:cubicBezTo>
                <a:lnTo>
                  <a:pt x="146542" y="23731"/>
                </a:lnTo>
                <a:cubicBezTo>
                  <a:pt x="156924" y="27589"/>
                  <a:pt x="163830" y="37542"/>
                  <a:pt x="163830" y="48686"/>
                </a:cubicBezTo>
                <a:lnTo>
                  <a:pt x="163830" y="110504"/>
                </a:lnTo>
                <a:cubicBezTo>
                  <a:pt x="163830" y="147889"/>
                  <a:pt x="135493" y="178655"/>
                  <a:pt x="99155" y="182465"/>
                </a:cubicBezTo>
                <a:cubicBezTo>
                  <a:pt x="100917" y="212469"/>
                  <a:pt x="125778" y="236234"/>
                  <a:pt x="156210" y="236234"/>
                </a:cubicBezTo>
                <a:cubicBezTo>
                  <a:pt x="187785" y="236234"/>
                  <a:pt x="213360" y="210659"/>
                  <a:pt x="213360" y="179084"/>
                </a:cubicBezTo>
                <a:lnTo>
                  <a:pt x="213360" y="143032"/>
                </a:lnTo>
                <a:cubicBezTo>
                  <a:pt x="197882" y="138174"/>
                  <a:pt x="186690" y="123743"/>
                  <a:pt x="186690" y="106694"/>
                </a:cubicBezTo>
                <a:cubicBezTo>
                  <a:pt x="186690" y="85643"/>
                  <a:pt x="203740" y="68594"/>
                  <a:pt x="224790" y="68594"/>
                </a:cubicBezTo>
                <a:cubicBezTo>
                  <a:pt x="245840" y="68594"/>
                  <a:pt x="262890" y="85643"/>
                  <a:pt x="262890" y="106694"/>
                </a:cubicBezTo>
                <a:cubicBezTo>
                  <a:pt x="262890" y="123743"/>
                  <a:pt x="251698" y="138174"/>
                  <a:pt x="236220" y="143032"/>
                </a:cubicBezTo>
                <a:lnTo>
                  <a:pt x="236220" y="179084"/>
                </a:lnTo>
                <a:cubicBezTo>
                  <a:pt x="236220" y="223280"/>
                  <a:pt x="200406" y="259094"/>
                  <a:pt x="156210" y="259094"/>
                </a:cubicBezTo>
                <a:cubicBezTo>
                  <a:pt x="113157" y="259094"/>
                  <a:pt x="78057" y="225089"/>
                  <a:pt x="76295" y="182513"/>
                </a:cubicBezTo>
                <a:cubicBezTo>
                  <a:pt x="39862" y="178750"/>
                  <a:pt x="11430" y="147937"/>
                  <a:pt x="11430" y="110504"/>
                </a:cubicBezTo>
                <a:lnTo>
                  <a:pt x="11430" y="48686"/>
                </a:lnTo>
                <a:cubicBezTo>
                  <a:pt x="11430" y="37590"/>
                  <a:pt x="18336" y="27636"/>
                  <a:pt x="28718" y="23731"/>
                </a:cubicBezTo>
                <a:lnTo>
                  <a:pt x="49340" y="15968"/>
                </a:lnTo>
                <a:cubicBezTo>
                  <a:pt x="55245" y="13730"/>
                  <a:pt x="61817" y="16730"/>
                  <a:pt x="64056" y="22636"/>
                </a:cubicBezTo>
                <a:lnTo>
                  <a:pt x="64056" y="22683"/>
                </a:lnTo>
                <a:moveTo>
                  <a:pt x="224790" y="91454"/>
                </a:moveTo>
                <a:cubicBezTo>
                  <a:pt x="216373" y="91454"/>
                  <a:pt x="209550" y="98277"/>
                  <a:pt x="209550" y="106694"/>
                </a:cubicBezTo>
                <a:cubicBezTo>
                  <a:pt x="209550" y="115111"/>
                  <a:pt x="216373" y="121934"/>
                  <a:pt x="224790" y="121934"/>
                </a:cubicBezTo>
                <a:cubicBezTo>
                  <a:pt x="233207" y="121934"/>
                  <a:pt x="240030" y="115111"/>
                  <a:pt x="240030" y="106694"/>
                </a:cubicBezTo>
                <a:cubicBezTo>
                  <a:pt x="240030" y="98277"/>
                  <a:pt x="233207" y="91454"/>
                  <a:pt x="224790" y="9145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Different decision-making approaches can be effective in various situations.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Rational and intuitive methods each have their place in healthcare.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Approach Variability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Decision-making is a critical skill for hospital team members.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enables them to respond effectively to complex challenges and improve patient care.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Skill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Teamwork in Healthcare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teamwork leads to better patient results.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also reduces errors and increases job satisfaction.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Improved Outcomes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skills include communication, leadership, and problem-solving.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competencies are vital for all healthcare team members.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and cooperative methods address specific challenges.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Selecting the right approach can maximize team effectiveness.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Team Approaches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Teamwork is crucial for quality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enhances decision-making and problem-solving.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Care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 Analysis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 analysis leads to innovative solutions.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method is commonly used in healthcare to improve patient outcomes.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Innovative Solutions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analysis reveals underlying issues.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key problems is crucial in this analysis.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Data Analysis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 analysis develops problem-solving abilities.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critical thinking through real-world scenarios.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 contribute to ongoing skill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enable team members to create effective plans for future learning.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Feedback is essential for enhancing performance.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Providing constructive comments can significantly improve patient care.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Comments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is a key component of critical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team members identify areas for improvement.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482" r="3248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 are essential for skill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significantly enhance patient care and team performance.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Reflection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studies and group projects foster collaboration and critical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are essential for developing team success.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Hospital team members need strong leadership and problem-solving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skills ensure effective patient care and address complex challenges.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Leadership Skills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 are crucial for improving performance and patient 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assessments can pinpoint areas for growth and guide professional development.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Performance Enhancement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6745" y="34290"/>
                </a:moveTo>
                <a:lnTo>
                  <a:pt x="182880" y="98155"/>
                </a:lnTo>
                <a:lnTo>
                  <a:pt x="119015" y="34290"/>
                </a:lnTo>
                <a:lnTo>
                  <a:pt x="246674" y="34290"/>
                </a:lnTo>
                <a:lnTo>
                  <a:pt x="246745" y="34290"/>
                </a:lnTo>
                <a:moveTo>
                  <a:pt x="274320" y="0"/>
                </a:moveTo>
                <a:lnTo>
                  <a:pt x="91440" y="0"/>
                </a:lnTo>
                <a:cubicBezTo>
                  <a:pt x="82225" y="0"/>
                  <a:pt x="73866" y="5572"/>
                  <a:pt x="70295" y="14145"/>
                </a:cubicBezTo>
                <a:cubicBezTo>
                  <a:pt x="66723" y="22717"/>
                  <a:pt x="68723" y="32504"/>
                  <a:pt x="75224" y="39076"/>
                </a:cubicBezTo>
                <a:lnTo>
                  <a:pt x="166664" y="130516"/>
                </a:lnTo>
                <a:cubicBezTo>
                  <a:pt x="175593" y="139446"/>
                  <a:pt x="190095" y="139446"/>
                  <a:pt x="199025" y="130516"/>
                </a:cubicBezTo>
                <a:lnTo>
                  <a:pt x="290465" y="39076"/>
                </a:lnTo>
                <a:cubicBezTo>
                  <a:pt x="297037" y="32504"/>
                  <a:pt x="298966" y="22717"/>
                  <a:pt x="295394" y="14145"/>
                </a:cubicBezTo>
                <a:cubicBezTo>
                  <a:pt x="291822" y="5572"/>
                  <a:pt x="283535" y="0"/>
                  <a:pt x="274320" y="0"/>
                </a:cubicBezTo>
                <a:lnTo>
                  <a:pt x="274320" y="0"/>
                </a:lnTo>
                <a:moveTo>
                  <a:pt x="98155" y="182880"/>
                </a:moveTo>
                <a:lnTo>
                  <a:pt x="34290" y="246745"/>
                </a:lnTo>
                <a:lnTo>
                  <a:pt x="34290" y="119086"/>
                </a:lnTo>
                <a:lnTo>
                  <a:pt x="98155" y="182880"/>
                </a:lnTo>
                <a:moveTo>
                  <a:pt x="14145" y="70295"/>
                </a:moveTo>
                <a:cubicBezTo>
                  <a:pt x="5572" y="73866"/>
                  <a:pt x="0" y="82225"/>
                  <a:pt x="0" y="91440"/>
                </a:cubicBezTo>
                <a:lnTo>
                  <a:pt x="0" y="274320"/>
                </a:lnTo>
                <a:cubicBezTo>
                  <a:pt x="0" y="283535"/>
                  <a:pt x="5572" y="291894"/>
                  <a:pt x="14145" y="295465"/>
                </a:cubicBezTo>
                <a:cubicBezTo>
                  <a:pt x="22717" y="299037"/>
                  <a:pt x="32504" y="297037"/>
                  <a:pt x="39076" y="290536"/>
                </a:cubicBezTo>
                <a:lnTo>
                  <a:pt x="130516" y="199096"/>
                </a:lnTo>
                <a:cubicBezTo>
                  <a:pt x="139446" y="190167"/>
                  <a:pt x="139446" y="175665"/>
                  <a:pt x="130516" y="166735"/>
                </a:cubicBezTo>
                <a:lnTo>
                  <a:pt x="39076" y="75295"/>
                </a:lnTo>
                <a:cubicBezTo>
                  <a:pt x="32504" y="68723"/>
                  <a:pt x="22717" y="66794"/>
                  <a:pt x="14145" y="70366"/>
                </a:cubicBezTo>
                <a:lnTo>
                  <a:pt x="14145" y="70295"/>
                </a:lnTo>
                <a:moveTo>
                  <a:pt x="267605" y="182880"/>
                </a:moveTo>
                <a:lnTo>
                  <a:pt x="331470" y="119015"/>
                </a:lnTo>
                <a:lnTo>
                  <a:pt x="331470" y="246674"/>
                </a:lnTo>
                <a:lnTo>
                  <a:pt x="267605" y="182880"/>
                </a:lnTo>
                <a:moveTo>
                  <a:pt x="351615" y="70295"/>
                </a:moveTo>
                <a:cubicBezTo>
                  <a:pt x="343043" y="66723"/>
                  <a:pt x="333256" y="68723"/>
                  <a:pt x="326684" y="75224"/>
                </a:cubicBezTo>
                <a:lnTo>
                  <a:pt x="235244" y="166664"/>
                </a:lnTo>
                <a:cubicBezTo>
                  <a:pt x="226314" y="175593"/>
                  <a:pt x="226314" y="190095"/>
                  <a:pt x="235244" y="199025"/>
                </a:cubicBezTo>
                <a:lnTo>
                  <a:pt x="326684" y="290465"/>
                </a:lnTo>
                <a:cubicBezTo>
                  <a:pt x="333256" y="297037"/>
                  <a:pt x="343043" y="298966"/>
                  <a:pt x="351615" y="295394"/>
                </a:cubicBezTo>
                <a:cubicBezTo>
                  <a:pt x="360188" y="291822"/>
                  <a:pt x="365760" y="283535"/>
                  <a:pt x="365760" y="274249"/>
                </a:cubicBezTo>
                <a:lnTo>
                  <a:pt x="365760" y="91369"/>
                </a:lnTo>
                <a:cubicBezTo>
                  <a:pt x="365760" y="82153"/>
                  <a:pt x="360188" y="73795"/>
                  <a:pt x="351615" y="70223"/>
                </a:cubicBezTo>
                <a:lnTo>
                  <a:pt x="351615" y="70295"/>
                </a:lnTo>
                <a:moveTo>
                  <a:pt x="182880" y="267605"/>
                </a:moveTo>
                <a:lnTo>
                  <a:pt x="246745" y="331470"/>
                </a:lnTo>
                <a:lnTo>
                  <a:pt x="119086" y="331470"/>
                </a:lnTo>
                <a:lnTo>
                  <a:pt x="182880" y="267605"/>
                </a:lnTo>
                <a:moveTo>
                  <a:pt x="295466" y="351615"/>
                </a:moveTo>
                <a:cubicBezTo>
                  <a:pt x="299037" y="343043"/>
                  <a:pt x="297037" y="333256"/>
                  <a:pt x="290536" y="326684"/>
                </a:cubicBezTo>
                <a:lnTo>
                  <a:pt x="199096" y="235244"/>
                </a:lnTo>
                <a:cubicBezTo>
                  <a:pt x="190167" y="226314"/>
                  <a:pt x="175665" y="226314"/>
                  <a:pt x="166735" y="235244"/>
                </a:cubicBezTo>
                <a:lnTo>
                  <a:pt x="75295" y="326684"/>
                </a:lnTo>
                <a:cubicBezTo>
                  <a:pt x="68723" y="333256"/>
                  <a:pt x="66794" y="343043"/>
                  <a:pt x="70366" y="351615"/>
                </a:cubicBezTo>
                <a:cubicBezTo>
                  <a:pt x="73938" y="360188"/>
                  <a:pt x="82225" y="365760"/>
                  <a:pt x="91511" y="365760"/>
                </a:cubicBezTo>
                <a:lnTo>
                  <a:pt x="274391" y="365760"/>
                </a:lnTo>
                <a:cubicBezTo>
                  <a:pt x="283607" y="365760"/>
                  <a:pt x="291965" y="360188"/>
                  <a:pt x="295537" y="351615"/>
                </a:cubicBezTo>
                <a:lnTo>
                  <a:pt x="295466" y="35161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Hands-on activities significantly improve understanding and retention of knowledge.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learning fosters effective teamwork and communication.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Hospital team members should enhance their leadership and problem-solving skills through ongoing training.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like case studies and group projects can effectively support this development.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 Development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Leadership and Problem-Solving in Healthcare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Joint Commission focuses on quality and safety in healthcare.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Institute of Medicine advises on improving health systems.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 Institutions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5331" y="36576"/>
                </a:moveTo>
                <a:cubicBezTo>
                  <a:pt x="112586" y="36576"/>
                  <a:pt x="94183" y="54978"/>
                  <a:pt x="94183" y="77724"/>
                </a:cubicBezTo>
                <a:lnTo>
                  <a:pt x="94183" y="82296"/>
                </a:lnTo>
                <a:lnTo>
                  <a:pt x="43891" y="82296"/>
                </a:lnTo>
                <a:cubicBezTo>
                  <a:pt x="21145" y="82296"/>
                  <a:pt x="2743" y="100698"/>
                  <a:pt x="2743" y="123444"/>
                </a:cubicBezTo>
                <a:lnTo>
                  <a:pt x="2743" y="288036"/>
                </a:lnTo>
                <a:cubicBezTo>
                  <a:pt x="2743" y="310782"/>
                  <a:pt x="21145" y="329184"/>
                  <a:pt x="43891" y="329184"/>
                </a:cubicBezTo>
                <a:lnTo>
                  <a:pt x="44005" y="329184"/>
                </a:lnTo>
                <a:lnTo>
                  <a:pt x="44120" y="329184"/>
                </a:lnTo>
                <a:lnTo>
                  <a:pt x="44234" y="329184"/>
                </a:lnTo>
                <a:lnTo>
                  <a:pt x="44348" y="329184"/>
                </a:lnTo>
                <a:lnTo>
                  <a:pt x="44463" y="329184"/>
                </a:lnTo>
                <a:lnTo>
                  <a:pt x="44577" y="329184"/>
                </a:lnTo>
                <a:lnTo>
                  <a:pt x="44691" y="329184"/>
                </a:lnTo>
                <a:lnTo>
                  <a:pt x="44806" y="329184"/>
                </a:lnTo>
                <a:lnTo>
                  <a:pt x="44920" y="329184"/>
                </a:lnTo>
                <a:lnTo>
                  <a:pt x="45034" y="329184"/>
                </a:lnTo>
                <a:lnTo>
                  <a:pt x="45148" y="329184"/>
                </a:lnTo>
                <a:lnTo>
                  <a:pt x="45263" y="329184"/>
                </a:lnTo>
                <a:lnTo>
                  <a:pt x="45377" y="329184"/>
                </a:lnTo>
                <a:lnTo>
                  <a:pt x="45491" y="329184"/>
                </a:lnTo>
                <a:lnTo>
                  <a:pt x="45606" y="329184"/>
                </a:lnTo>
                <a:lnTo>
                  <a:pt x="45720" y="329184"/>
                </a:lnTo>
                <a:lnTo>
                  <a:pt x="45834" y="329184"/>
                </a:lnTo>
                <a:lnTo>
                  <a:pt x="45949" y="329184"/>
                </a:lnTo>
                <a:lnTo>
                  <a:pt x="46063" y="329184"/>
                </a:lnTo>
                <a:lnTo>
                  <a:pt x="46177" y="329184"/>
                </a:lnTo>
                <a:lnTo>
                  <a:pt x="46291" y="329184"/>
                </a:lnTo>
                <a:lnTo>
                  <a:pt x="46406" y="329184"/>
                </a:lnTo>
                <a:lnTo>
                  <a:pt x="46520" y="329184"/>
                </a:lnTo>
                <a:lnTo>
                  <a:pt x="46634" y="329184"/>
                </a:lnTo>
                <a:lnTo>
                  <a:pt x="46749" y="329184"/>
                </a:lnTo>
                <a:lnTo>
                  <a:pt x="46863" y="329184"/>
                </a:lnTo>
                <a:lnTo>
                  <a:pt x="46977" y="329184"/>
                </a:lnTo>
                <a:lnTo>
                  <a:pt x="47092" y="329184"/>
                </a:lnTo>
                <a:lnTo>
                  <a:pt x="47206" y="329184"/>
                </a:lnTo>
                <a:lnTo>
                  <a:pt x="47320" y="329184"/>
                </a:lnTo>
                <a:lnTo>
                  <a:pt x="47434" y="329184"/>
                </a:lnTo>
                <a:lnTo>
                  <a:pt x="47549" y="329184"/>
                </a:lnTo>
                <a:lnTo>
                  <a:pt x="47663" y="329184"/>
                </a:lnTo>
                <a:lnTo>
                  <a:pt x="47777" y="329184"/>
                </a:lnTo>
                <a:lnTo>
                  <a:pt x="47892" y="329184"/>
                </a:lnTo>
                <a:lnTo>
                  <a:pt x="48006" y="329184"/>
                </a:lnTo>
                <a:lnTo>
                  <a:pt x="48120" y="329184"/>
                </a:lnTo>
                <a:lnTo>
                  <a:pt x="48235" y="329184"/>
                </a:lnTo>
                <a:lnTo>
                  <a:pt x="48349" y="329184"/>
                </a:lnTo>
                <a:lnTo>
                  <a:pt x="48463" y="329184"/>
                </a:lnTo>
                <a:lnTo>
                  <a:pt x="48577" y="329184"/>
                </a:lnTo>
                <a:lnTo>
                  <a:pt x="48692" y="329184"/>
                </a:lnTo>
                <a:lnTo>
                  <a:pt x="48806" y="329184"/>
                </a:lnTo>
                <a:lnTo>
                  <a:pt x="48920" y="329184"/>
                </a:lnTo>
                <a:lnTo>
                  <a:pt x="49035" y="329184"/>
                </a:lnTo>
                <a:lnTo>
                  <a:pt x="49149" y="329184"/>
                </a:lnTo>
                <a:lnTo>
                  <a:pt x="49263" y="329184"/>
                </a:lnTo>
                <a:lnTo>
                  <a:pt x="49378" y="329184"/>
                </a:lnTo>
                <a:lnTo>
                  <a:pt x="49492" y="329184"/>
                </a:lnTo>
                <a:lnTo>
                  <a:pt x="49606" y="329184"/>
                </a:lnTo>
                <a:lnTo>
                  <a:pt x="49720" y="329184"/>
                </a:lnTo>
                <a:lnTo>
                  <a:pt x="49835" y="329184"/>
                </a:lnTo>
                <a:lnTo>
                  <a:pt x="49949" y="329184"/>
                </a:lnTo>
                <a:lnTo>
                  <a:pt x="50063" y="329184"/>
                </a:lnTo>
                <a:lnTo>
                  <a:pt x="50178" y="329184"/>
                </a:lnTo>
                <a:lnTo>
                  <a:pt x="50292" y="329184"/>
                </a:lnTo>
                <a:lnTo>
                  <a:pt x="50406" y="329184"/>
                </a:lnTo>
                <a:lnTo>
                  <a:pt x="50521" y="329184"/>
                </a:lnTo>
                <a:lnTo>
                  <a:pt x="50635" y="329184"/>
                </a:lnTo>
                <a:lnTo>
                  <a:pt x="50749" y="329184"/>
                </a:lnTo>
                <a:lnTo>
                  <a:pt x="50863" y="329184"/>
                </a:lnTo>
                <a:lnTo>
                  <a:pt x="50978" y="329184"/>
                </a:lnTo>
                <a:lnTo>
                  <a:pt x="51092" y="329184"/>
                </a:lnTo>
                <a:lnTo>
                  <a:pt x="51206" y="329184"/>
                </a:lnTo>
                <a:lnTo>
                  <a:pt x="51321" y="329184"/>
                </a:lnTo>
                <a:lnTo>
                  <a:pt x="51435" y="329184"/>
                </a:lnTo>
                <a:lnTo>
                  <a:pt x="51549" y="329184"/>
                </a:lnTo>
                <a:lnTo>
                  <a:pt x="51664" y="329184"/>
                </a:lnTo>
                <a:lnTo>
                  <a:pt x="51778" y="329184"/>
                </a:lnTo>
                <a:lnTo>
                  <a:pt x="51892" y="329184"/>
                </a:lnTo>
                <a:lnTo>
                  <a:pt x="52006" y="329184"/>
                </a:lnTo>
                <a:lnTo>
                  <a:pt x="52121" y="329184"/>
                </a:lnTo>
                <a:lnTo>
                  <a:pt x="52235" y="329184"/>
                </a:lnTo>
                <a:lnTo>
                  <a:pt x="52349" y="329184"/>
                </a:lnTo>
                <a:lnTo>
                  <a:pt x="52464" y="329184"/>
                </a:lnTo>
                <a:lnTo>
                  <a:pt x="52578" y="329184"/>
                </a:lnTo>
                <a:lnTo>
                  <a:pt x="52692" y="329184"/>
                </a:lnTo>
                <a:lnTo>
                  <a:pt x="52807" y="329184"/>
                </a:lnTo>
                <a:lnTo>
                  <a:pt x="52921" y="329184"/>
                </a:lnTo>
                <a:lnTo>
                  <a:pt x="53035" y="329184"/>
                </a:lnTo>
                <a:lnTo>
                  <a:pt x="53149" y="329184"/>
                </a:lnTo>
                <a:lnTo>
                  <a:pt x="53264" y="329184"/>
                </a:lnTo>
                <a:lnTo>
                  <a:pt x="53378" y="329184"/>
                </a:lnTo>
                <a:lnTo>
                  <a:pt x="53492" y="329184"/>
                </a:lnTo>
                <a:lnTo>
                  <a:pt x="53607" y="329184"/>
                </a:lnTo>
                <a:lnTo>
                  <a:pt x="53721" y="329184"/>
                </a:lnTo>
                <a:lnTo>
                  <a:pt x="53835" y="329184"/>
                </a:lnTo>
                <a:lnTo>
                  <a:pt x="53950" y="329184"/>
                </a:lnTo>
                <a:lnTo>
                  <a:pt x="54064" y="329184"/>
                </a:lnTo>
                <a:lnTo>
                  <a:pt x="54178" y="329184"/>
                </a:lnTo>
                <a:lnTo>
                  <a:pt x="54292" y="329184"/>
                </a:lnTo>
                <a:lnTo>
                  <a:pt x="54407" y="329184"/>
                </a:lnTo>
                <a:lnTo>
                  <a:pt x="54521" y="329184"/>
                </a:lnTo>
                <a:lnTo>
                  <a:pt x="54635" y="329184"/>
                </a:lnTo>
                <a:lnTo>
                  <a:pt x="54750" y="329184"/>
                </a:lnTo>
                <a:lnTo>
                  <a:pt x="54864" y="329184"/>
                </a:lnTo>
                <a:lnTo>
                  <a:pt x="54978" y="329184"/>
                </a:lnTo>
                <a:lnTo>
                  <a:pt x="55093" y="329184"/>
                </a:lnTo>
                <a:lnTo>
                  <a:pt x="55207" y="329184"/>
                </a:lnTo>
                <a:lnTo>
                  <a:pt x="55321" y="329184"/>
                </a:lnTo>
                <a:lnTo>
                  <a:pt x="55435" y="329184"/>
                </a:lnTo>
                <a:lnTo>
                  <a:pt x="55550" y="329184"/>
                </a:lnTo>
                <a:lnTo>
                  <a:pt x="55664" y="329184"/>
                </a:lnTo>
                <a:lnTo>
                  <a:pt x="55778" y="329184"/>
                </a:lnTo>
                <a:lnTo>
                  <a:pt x="55893" y="329184"/>
                </a:lnTo>
                <a:lnTo>
                  <a:pt x="56007" y="329184"/>
                </a:lnTo>
                <a:lnTo>
                  <a:pt x="56121" y="329184"/>
                </a:lnTo>
                <a:lnTo>
                  <a:pt x="56236" y="329184"/>
                </a:lnTo>
                <a:lnTo>
                  <a:pt x="56350" y="329184"/>
                </a:lnTo>
                <a:lnTo>
                  <a:pt x="56464" y="329184"/>
                </a:lnTo>
                <a:lnTo>
                  <a:pt x="56578" y="329184"/>
                </a:lnTo>
                <a:lnTo>
                  <a:pt x="56693" y="329184"/>
                </a:lnTo>
                <a:lnTo>
                  <a:pt x="56807" y="329184"/>
                </a:lnTo>
                <a:lnTo>
                  <a:pt x="56921" y="329184"/>
                </a:lnTo>
                <a:lnTo>
                  <a:pt x="57036" y="329184"/>
                </a:lnTo>
                <a:lnTo>
                  <a:pt x="57150" y="329184"/>
                </a:lnTo>
                <a:lnTo>
                  <a:pt x="57264" y="329184"/>
                </a:lnTo>
                <a:lnTo>
                  <a:pt x="57379" y="329184"/>
                </a:lnTo>
                <a:lnTo>
                  <a:pt x="57493" y="329184"/>
                </a:lnTo>
                <a:lnTo>
                  <a:pt x="57607" y="329184"/>
                </a:lnTo>
                <a:lnTo>
                  <a:pt x="57721" y="329184"/>
                </a:lnTo>
                <a:lnTo>
                  <a:pt x="57836" y="329184"/>
                </a:lnTo>
                <a:lnTo>
                  <a:pt x="57950" y="329184"/>
                </a:lnTo>
                <a:lnTo>
                  <a:pt x="58064" y="329184"/>
                </a:lnTo>
                <a:lnTo>
                  <a:pt x="58179" y="329184"/>
                </a:lnTo>
                <a:lnTo>
                  <a:pt x="58293" y="329184"/>
                </a:lnTo>
                <a:lnTo>
                  <a:pt x="58407" y="329184"/>
                </a:lnTo>
                <a:lnTo>
                  <a:pt x="58522" y="329184"/>
                </a:lnTo>
                <a:lnTo>
                  <a:pt x="58636" y="329184"/>
                </a:lnTo>
                <a:lnTo>
                  <a:pt x="58750" y="329184"/>
                </a:lnTo>
                <a:lnTo>
                  <a:pt x="58864" y="329184"/>
                </a:lnTo>
                <a:lnTo>
                  <a:pt x="58979" y="329184"/>
                </a:lnTo>
                <a:lnTo>
                  <a:pt x="59093" y="329184"/>
                </a:lnTo>
                <a:lnTo>
                  <a:pt x="59207" y="329184"/>
                </a:lnTo>
                <a:lnTo>
                  <a:pt x="59322" y="329184"/>
                </a:lnTo>
                <a:lnTo>
                  <a:pt x="59436" y="329184"/>
                </a:lnTo>
                <a:lnTo>
                  <a:pt x="59550" y="329184"/>
                </a:lnTo>
                <a:lnTo>
                  <a:pt x="59665" y="329184"/>
                </a:lnTo>
                <a:lnTo>
                  <a:pt x="59779" y="329184"/>
                </a:lnTo>
                <a:lnTo>
                  <a:pt x="59893" y="329184"/>
                </a:lnTo>
                <a:lnTo>
                  <a:pt x="60007" y="329184"/>
                </a:lnTo>
                <a:lnTo>
                  <a:pt x="60122" y="329184"/>
                </a:lnTo>
                <a:lnTo>
                  <a:pt x="60236" y="329184"/>
                </a:lnTo>
                <a:lnTo>
                  <a:pt x="60350" y="329184"/>
                </a:lnTo>
                <a:lnTo>
                  <a:pt x="60465" y="329184"/>
                </a:lnTo>
                <a:lnTo>
                  <a:pt x="60579" y="329184"/>
                </a:lnTo>
                <a:lnTo>
                  <a:pt x="60693" y="329184"/>
                </a:lnTo>
                <a:lnTo>
                  <a:pt x="60808" y="329184"/>
                </a:lnTo>
                <a:lnTo>
                  <a:pt x="60922" y="329184"/>
                </a:lnTo>
                <a:lnTo>
                  <a:pt x="61036" y="329184"/>
                </a:lnTo>
                <a:lnTo>
                  <a:pt x="61150" y="329184"/>
                </a:lnTo>
                <a:lnTo>
                  <a:pt x="61265" y="329184"/>
                </a:lnTo>
                <a:lnTo>
                  <a:pt x="61379" y="329184"/>
                </a:lnTo>
                <a:lnTo>
                  <a:pt x="61493" y="329184"/>
                </a:lnTo>
                <a:lnTo>
                  <a:pt x="61608" y="329184"/>
                </a:lnTo>
                <a:lnTo>
                  <a:pt x="61722" y="329184"/>
                </a:lnTo>
                <a:lnTo>
                  <a:pt x="61836" y="329184"/>
                </a:lnTo>
                <a:lnTo>
                  <a:pt x="61951" y="329184"/>
                </a:lnTo>
                <a:lnTo>
                  <a:pt x="62065" y="329184"/>
                </a:lnTo>
                <a:lnTo>
                  <a:pt x="62179" y="329184"/>
                </a:lnTo>
                <a:lnTo>
                  <a:pt x="62293" y="329184"/>
                </a:lnTo>
                <a:lnTo>
                  <a:pt x="62408" y="329184"/>
                </a:lnTo>
                <a:lnTo>
                  <a:pt x="62522" y="329184"/>
                </a:lnTo>
                <a:lnTo>
                  <a:pt x="62636" y="329184"/>
                </a:lnTo>
                <a:lnTo>
                  <a:pt x="62751" y="329184"/>
                </a:lnTo>
                <a:lnTo>
                  <a:pt x="62865" y="329184"/>
                </a:lnTo>
                <a:lnTo>
                  <a:pt x="62979" y="329184"/>
                </a:lnTo>
                <a:lnTo>
                  <a:pt x="63094" y="329184"/>
                </a:lnTo>
                <a:lnTo>
                  <a:pt x="63208" y="329184"/>
                </a:lnTo>
                <a:lnTo>
                  <a:pt x="63322" y="329184"/>
                </a:lnTo>
                <a:lnTo>
                  <a:pt x="63436" y="329184"/>
                </a:lnTo>
                <a:lnTo>
                  <a:pt x="63551" y="329184"/>
                </a:lnTo>
                <a:lnTo>
                  <a:pt x="63665" y="329184"/>
                </a:lnTo>
                <a:lnTo>
                  <a:pt x="63779" y="329184"/>
                </a:lnTo>
                <a:lnTo>
                  <a:pt x="63894" y="329184"/>
                </a:lnTo>
                <a:lnTo>
                  <a:pt x="64008" y="329184"/>
                </a:lnTo>
                <a:lnTo>
                  <a:pt x="64122" y="329184"/>
                </a:lnTo>
                <a:lnTo>
                  <a:pt x="64237" y="329184"/>
                </a:lnTo>
                <a:lnTo>
                  <a:pt x="64351" y="329184"/>
                </a:lnTo>
                <a:lnTo>
                  <a:pt x="64465" y="329184"/>
                </a:lnTo>
                <a:lnTo>
                  <a:pt x="64579" y="329184"/>
                </a:lnTo>
                <a:lnTo>
                  <a:pt x="64694" y="329184"/>
                </a:lnTo>
                <a:lnTo>
                  <a:pt x="64808" y="329184"/>
                </a:lnTo>
                <a:lnTo>
                  <a:pt x="64922" y="329184"/>
                </a:lnTo>
                <a:lnTo>
                  <a:pt x="65037" y="329184"/>
                </a:lnTo>
                <a:lnTo>
                  <a:pt x="65151" y="329184"/>
                </a:lnTo>
                <a:lnTo>
                  <a:pt x="65265" y="329184"/>
                </a:lnTo>
                <a:lnTo>
                  <a:pt x="65380" y="329184"/>
                </a:lnTo>
                <a:lnTo>
                  <a:pt x="65494" y="329184"/>
                </a:lnTo>
                <a:lnTo>
                  <a:pt x="65608" y="329184"/>
                </a:lnTo>
                <a:lnTo>
                  <a:pt x="65722" y="329184"/>
                </a:lnTo>
                <a:lnTo>
                  <a:pt x="65837" y="329184"/>
                </a:lnTo>
                <a:lnTo>
                  <a:pt x="65951" y="329184"/>
                </a:lnTo>
                <a:lnTo>
                  <a:pt x="66065" y="329184"/>
                </a:lnTo>
                <a:lnTo>
                  <a:pt x="66180" y="329184"/>
                </a:lnTo>
                <a:lnTo>
                  <a:pt x="66294" y="329184"/>
                </a:lnTo>
                <a:lnTo>
                  <a:pt x="66408" y="329184"/>
                </a:lnTo>
                <a:lnTo>
                  <a:pt x="66523" y="329184"/>
                </a:lnTo>
                <a:lnTo>
                  <a:pt x="66637" y="329184"/>
                </a:lnTo>
                <a:lnTo>
                  <a:pt x="66751" y="329184"/>
                </a:lnTo>
                <a:lnTo>
                  <a:pt x="66865" y="329184"/>
                </a:lnTo>
                <a:lnTo>
                  <a:pt x="66980" y="329184"/>
                </a:lnTo>
                <a:lnTo>
                  <a:pt x="67094" y="329184"/>
                </a:lnTo>
                <a:lnTo>
                  <a:pt x="67208" y="329184"/>
                </a:lnTo>
                <a:lnTo>
                  <a:pt x="67323" y="329184"/>
                </a:lnTo>
                <a:lnTo>
                  <a:pt x="67437" y="329184"/>
                </a:lnTo>
                <a:lnTo>
                  <a:pt x="67551" y="329184"/>
                </a:lnTo>
                <a:lnTo>
                  <a:pt x="67666" y="329184"/>
                </a:lnTo>
                <a:lnTo>
                  <a:pt x="67780" y="329184"/>
                </a:lnTo>
                <a:lnTo>
                  <a:pt x="67894" y="329184"/>
                </a:lnTo>
                <a:lnTo>
                  <a:pt x="68008" y="329184"/>
                </a:lnTo>
                <a:lnTo>
                  <a:pt x="68123" y="329184"/>
                </a:lnTo>
                <a:lnTo>
                  <a:pt x="68237" y="329184"/>
                </a:lnTo>
                <a:lnTo>
                  <a:pt x="68351" y="329184"/>
                </a:lnTo>
                <a:lnTo>
                  <a:pt x="68466" y="329184"/>
                </a:lnTo>
                <a:lnTo>
                  <a:pt x="68580" y="329184"/>
                </a:lnTo>
                <a:lnTo>
                  <a:pt x="68694" y="329184"/>
                </a:lnTo>
                <a:lnTo>
                  <a:pt x="68809" y="329184"/>
                </a:lnTo>
                <a:lnTo>
                  <a:pt x="68923" y="329184"/>
                </a:lnTo>
                <a:lnTo>
                  <a:pt x="69037" y="329184"/>
                </a:lnTo>
                <a:lnTo>
                  <a:pt x="69151" y="329184"/>
                </a:lnTo>
                <a:lnTo>
                  <a:pt x="69266" y="329184"/>
                </a:lnTo>
                <a:lnTo>
                  <a:pt x="69380" y="329184"/>
                </a:lnTo>
                <a:lnTo>
                  <a:pt x="69494" y="329184"/>
                </a:lnTo>
                <a:lnTo>
                  <a:pt x="69609" y="329184"/>
                </a:lnTo>
                <a:lnTo>
                  <a:pt x="69723" y="329184"/>
                </a:lnTo>
                <a:lnTo>
                  <a:pt x="69837" y="329184"/>
                </a:lnTo>
                <a:lnTo>
                  <a:pt x="69952" y="329184"/>
                </a:lnTo>
                <a:lnTo>
                  <a:pt x="70066" y="329184"/>
                </a:lnTo>
                <a:lnTo>
                  <a:pt x="70180" y="329184"/>
                </a:lnTo>
                <a:lnTo>
                  <a:pt x="70294" y="329184"/>
                </a:lnTo>
                <a:lnTo>
                  <a:pt x="70409" y="329184"/>
                </a:lnTo>
                <a:lnTo>
                  <a:pt x="70523" y="329184"/>
                </a:lnTo>
                <a:lnTo>
                  <a:pt x="70637" y="329184"/>
                </a:lnTo>
                <a:lnTo>
                  <a:pt x="70752" y="329184"/>
                </a:lnTo>
                <a:lnTo>
                  <a:pt x="70866" y="329184"/>
                </a:lnTo>
                <a:lnTo>
                  <a:pt x="70980" y="329184"/>
                </a:lnTo>
                <a:lnTo>
                  <a:pt x="71095" y="329184"/>
                </a:lnTo>
                <a:lnTo>
                  <a:pt x="71209" y="329184"/>
                </a:lnTo>
                <a:lnTo>
                  <a:pt x="71323" y="329184"/>
                </a:lnTo>
                <a:lnTo>
                  <a:pt x="71437" y="329184"/>
                </a:lnTo>
                <a:lnTo>
                  <a:pt x="71552" y="329184"/>
                </a:lnTo>
                <a:lnTo>
                  <a:pt x="71666" y="329184"/>
                </a:lnTo>
                <a:lnTo>
                  <a:pt x="71780" y="329184"/>
                </a:lnTo>
                <a:lnTo>
                  <a:pt x="71895" y="329184"/>
                </a:lnTo>
                <a:lnTo>
                  <a:pt x="72009" y="329184"/>
                </a:lnTo>
                <a:lnTo>
                  <a:pt x="72123" y="329184"/>
                </a:lnTo>
                <a:lnTo>
                  <a:pt x="72238" y="329184"/>
                </a:lnTo>
                <a:lnTo>
                  <a:pt x="72352" y="329184"/>
                </a:lnTo>
                <a:lnTo>
                  <a:pt x="72466" y="329184"/>
                </a:lnTo>
                <a:lnTo>
                  <a:pt x="72580" y="329184"/>
                </a:lnTo>
                <a:lnTo>
                  <a:pt x="72695" y="329184"/>
                </a:lnTo>
                <a:lnTo>
                  <a:pt x="72809" y="329184"/>
                </a:lnTo>
                <a:lnTo>
                  <a:pt x="72923" y="329184"/>
                </a:lnTo>
                <a:lnTo>
                  <a:pt x="73038" y="329184"/>
                </a:lnTo>
                <a:lnTo>
                  <a:pt x="73152" y="329184"/>
                </a:lnTo>
                <a:lnTo>
                  <a:pt x="73266" y="329184"/>
                </a:lnTo>
                <a:lnTo>
                  <a:pt x="73381" y="329184"/>
                </a:lnTo>
                <a:lnTo>
                  <a:pt x="73495" y="329184"/>
                </a:lnTo>
                <a:lnTo>
                  <a:pt x="73609" y="329184"/>
                </a:lnTo>
                <a:lnTo>
                  <a:pt x="73723" y="329184"/>
                </a:lnTo>
                <a:lnTo>
                  <a:pt x="73838" y="329184"/>
                </a:lnTo>
                <a:lnTo>
                  <a:pt x="73952" y="329184"/>
                </a:lnTo>
                <a:lnTo>
                  <a:pt x="74066" y="329184"/>
                </a:lnTo>
                <a:lnTo>
                  <a:pt x="74181" y="329184"/>
                </a:lnTo>
                <a:lnTo>
                  <a:pt x="74295" y="329184"/>
                </a:lnTo>
                <a:lnTo>
                  <a:pt x="74409" y="329184"/>
                </a:lnTo>
                <a:lnTo>
                  <a:pt x="74524" y="329184"/>
                </a:lnTo>
                <a:lnTo>
                  <a:pt x="74638" y="329184"/>
                </a:lnTo>
                <a:lnTo>
                  <a:pt x="74752" y="329184"/>
                </a:lnTo>
                <a:lnTo>
                  <a:pt x="74866" y="329184"/>
                </a:lnTo>
                <a:lnTo>
                  <a:pt x="74981" y="329184"/>
                </a:lnTo>
                <a:lnTo>
                  <a:pt x="75095" y="329184"/>
                </a:lnTo>
                <a:lnTo>
                  <a:pt x="75209" y="329184"/>
                </a:lnTo>
                <a:lnTo>
                  <a:pt x="75324" y="329184"/>
                </a:lnTo>
                <a:lnTo>
                  <a:pt x="75438" y="329184"/>
                </a:lnTo>
                <a:lnTo>
                  <a:pt x="75552" y="329184"/>
                </a:lnTo>
                <a:lnTo>
                  <a:pt x="75667" y="329184"/>
                </a:lnTo>
                <a:lnTo>
                  <a:pt x="75781" y="329184"/>
                </a:lnTo>
                <a:lnTo>
                  <a:pt x="75895" y="329184"/>
                </a:lnTo>
                <a:lnTo>
                  <a:pt x="76009" y="329184"/>
                </a:lnTo>
                <a:lnTo>
                  <a:pt x="76124" y="329184"/>
                </a:lnTo>
                <a:lnTo>
                  <a:pt x="76238" y="329184"/>
                </a:lnTo>
                <a:lnTo>
                  <a:pt x="76352" y="329184"/>
                </a:lnTo>
                <a:lnTo>
                  <a:pt x="76467" y="329184"/>
                </a:lnTo>
                <a:lnTo>
                  <a:pt x="76581" y="329184"/>
                </a:lnTo>
                <a:lnTo>
                  <a:pt x="76695" y="329184"/>
                </a:lnTo>
                <a:lnTo>
                  <a:pt x="76810" y="329184"/>
                </a:lnTo>
                <a:lnTo>
                  <a:pt x="76924" y="329184"/>
                </a:lnTo>
                <a:lnTo>
                  <a:pt x="77038" y="329184"/>
                </a:lnTo>
                <a:lnTo>
                  <a:pt x="77152" y="329184"/>
                </a:lnTo>
                <a:lnTo>
                  <a:pt x="77267" y="329184"/>
                </a:lnTo>
                <a:lnTo>
                  <a:pt x="77381" y="329184"/>
                </a:lnTo>
                <a:lnTo>
                  <a:pt x="77495" y="329184"/>
                </a:lnTo>
                <a:lnTo>
                  <a:pt x="77610" y="329184"/>
                </a:lnTo>
                <a:lnTo>
                  <a:pt x="77724" y="329184"/>
                </a:lnTo>
                <a:lnTo>
                  <a:pt x="77838" y="329184"/>
                </a:lnTo>
                <a:lnTo>
                  <a:pt x="77953" y="329184"/>
                </a:lnTo>
                <a:lnTo>
                  <a:pt x="78067" y="329184"/>
                </a:lnTo>
                <a:lnTo>
                  <a:pt x="78181" y="329184"/>
                </a:lnTo>
                <a:lnTo>
                  <a:pt x="78295" y="329184"/>
                </a:lnTo>
                <a:lnTo>
                  <a:pt x="78410" y="329184"/>
                </a:lnTo>
                <a:lnTo>
                  <a:pt x="78524" y="329184"/>
                </a:lnTo>
                <a:lnTo>
                  <a:pt x="78638" y="329184"/>
                </a:lnTo>
                <a:lnTo>
                  <a:pt x="78753" y="329184"/>
                </a:lnTo>
                <a:lnTo>
                  <a:pt x="78867" y="329184"/>
                </a:lnTo>
                <a:lnTo>
                  <a:pt x="78981" y="329184"/>
                </a:lnTo>
                <a:lnTo>
                  <a:pt x="79096" y="329184"/>
                </a:lnTo>
                <a:lnTo>
                  <a:pt x="79210" y="329184"/>
                </a:lnTo>
                <a:lnTo>
                  <a:pt x="79324" y="329184"/>
                </a:lnTo>
                <a:lnTo>
                  <a:pt x="79438" y="329184"/>
                </a:lnTo>
                <a:lnTo>
                  <a:pt x="79553" y="329184"/>
                </a:lnTo>
                <a:lnTo>
                  <a:pt x="79667" y="329184"/>
                </a:lnTo>
                <a:lnTo>
                  <a:pt x="79781" y="329184"/>
                </a:lnTo>
                <a:lnTo>
                  <a:pt x="79896" y="329184"/>
                </a:lnTo>
                <a:lnTo>
                  <a:pt x="80010" y="329184"/>
                </a:lnTo>
                <a:lnTo>
                  <a:pt x="80124" y="329184"/>
                </a:lnTo>
                <a:lnTo>
                  <a:pt x="80239" y="329184"/>
                </a:lnTo>
                <a:lnTo>
                  <a:pt x="80353" y="329184"/>
                </a:lnTo>
                <a:lnTo>
                  <a:pt x="80467" y="329184"/>
                </a:lnTo>
                <a:lnTo>
                  <a:pt x="80581" y="329184"/>
                </a:lnTo>
                <a:lnTo>
                  <a:pt x="80696" y="329184"/>
                </a:lnTo>
                <a:lnTo>
                  <a:pt x="80810" y="329184"/>
                </a:lnTo>
                <a:lnTo>
                  <a:pt x="80924" y="329184"/>
                </a:lnTo>
                <a:lnTo>
                  <a:pt x="81039" y="329184"/>
                </a:lnTo>
                <a:lnTo>
                  <a:pt x="81153" y="329184"/>
                </a:lnTo>
                <a:lnTo>
                  <a:pt x="81267" y="329184"/>
                </a:lnTo>
                <a:lnTo>
                  <a:pt x="81382" y="329184"/>
                </a:lnTo>
                <a:lnTo>
                  <a:pt x="81496" y="329184"/>
                </a:lnTo>
                <a:lnTo>
                  <a:pt x="81610" y="329184"/>
                </a:lnTo>
                <a:lnTo>
                  <a:pt x="81724" y="329184"/>
                </a:lnTo>
                <a:lnTo>
                  <a:pt x="81839" y="329184"/>
                </a:lnTo>
                <a:lnTo>
                  <a:pt x="81953" y="329184"/>
                </a:lnTo>
                <a:lnTo>
                  <a:pt x="82067" y="329184"/>
                </a:lnTo>
                <a:lnTo>
                  <a:pt x="82182" y="329184"/>
                </a:lnTo>
                <a:lnTo>
                  <a:pt x="82296" y="329184"/>
                </a:lnTo>
                <a:lnTo>
                  <a:pt x="82410" y="329184"/>
                </a:lnTo>
                <a:lnTo>
                  <a:pt x="82525" y="329184"/>
                </a:lnTo>
                <a:lnTo>
                  <a:pt x="82639" y="329184"/>
                </a:lnTo>
                <a:lnTo>
                  <a:pt x="82753" y="329184"/>
                </a:lnTo>
                <a:lnTo>
                  <a:pt x="82867" y="329184"/>
                </a:lnTo>
                <a:lnTo>
                  <a:pt x="82982" y="329184"/>
                </a:lnTo>
                <a:lnTo>
                  <a:pt x="83096" y="329184"/>
                </a:lnTo>
                <a:lnTo>
                  <a:pt x="83210" y="329184"/>
                </a:lnTo>
                <a:lnTo>
                  <a:pt x="83325" y="329184"/>
                </a:lnTo>
                <a:lnTo>
                  <a:pt x="83439" y="329184"/>
                </a:lnTo>
                <a:lnTo>
                  <a:pt x="83553" y="329184"/>
                </a:lnTo>
                <a:lnTo>
                  <a:pt x="83668" y="329184"/>
                </a:lnTo>
                <a:lnTo>
                  <a:pt x="83782" y="329184"/>
                </a:lnTo>
                <a:lnTo>
                  <a:pt x="83896" y="329184"/>
                </a:lnTo>
                <a:lnTo>
                  <a:pt x="84010" y="329184"/>
                </a:lnTo>
                <a:lnTo>
                  <a:pt x="84125" y="329184"/>
                </a:lnTo>
                <a:lnTo>
                  <a:pt x="84239" y="329184"/>
                </a:lnTo>
                <a:lnTo>
                  <a:pt x="84353" y="329184"/>
                </a:lnTo>
                <a:lnTo>
                  <a:pt x="84468" y="329184"/>
                </a:lnTo>
                <a:lnTo>
                  <a:pt x="84582" y="329184"/>
                </a:lnTo>
                <a:lnTo>
                  <a:pt x="84696" y="329184"/>
                </a:lnTo>
                <a:lnTo>
                  <a:pt x="84811" y="329184"/>
                </a:lnTo>
                <a:lnTo>
                  <a:pt x="84925" y="329184"/>
                </a:lnTo>
                <a:lnTo>
                  <a:pt x="85039" y="329184"/>
                </a:lnTo>
                <a:lnTo>
                  <a:pt x="85153" y="329184"/>
                </a:lnTo>
                <a:lnTo>
                  <a:pt x="85268" y="329184"/>
                </a:lnTo>
                <a:lnTo>
                  <a:pt x="85382" y="329184"/>
                </a:lnTo>
                <a:lnTo>
                  <a:pt x="85496" y="329184"/>
                </a:lnTo>
                <a:lnTo>
                  <a:pt x="85611" y="329184"/>
                </a:lnTo>
                <a:lnTo>
                  <a:pt x="85725" y="329184"/>
                </a:lnTo>
                <a:lnTo>
                  <a:pt x="85839" y="329184"/>
                </a:lnTo>
                <a:lnTo>
                  <a:pt x="85954" y="329184"/>
                </a:lnTo>
                <a:lnTo>
                  <a:pt x="86068" y="329184"/>
                </a:lnTo>
                <a:lnTo>
                  <a:pt x="86182" y="329184"/>
                </a:lnTo>
                <a:lnTo>
                  <a:pt x="86296" y="329184"/>
                </a:lnTo>
                <a:lnTo>
                  <a:pt x="86411" y="329184"/>
                </a:lnTo>
                <a:lnTo>
                  <a:pt x="86525" y="329184"/>
                </a:lnTo>
                <a:lnTo>
                  <a:pt x="86639" y="329184"/>
                </a:lnTo>
                <a:lnTo>
                  <a:pt x="86754" y="329184"/>
                </a:lnTo>
                <a:lnTo>
                  <a:pt x="86868" y="329184"/>
                </a:lnTo>
                <a:lnTo>
                  <a:pt x="86982" y="329184"/>
                </a:lnTo>
                <a:lnTo>
                  <a:pt x="87097" y="329184"/>
                </a:lnTo>
                <a:lnTo>
                  <a:pt x="87211" y="329184"/>
                </a:lnTo>
                <a:lnTo>
                  <a:pt x="87325" y="329184"/>
                </a:lnTo>
                <a:lnTo>
                  <a:pt x="87439" y="329184"/>
                </a:lnTo>
                <a:lnTo>
                  <a:pt x="87554" y="329184"/>
                </a:lnTo>
                <a:lnTo>
                  <a:pt x="87668" y="329184"/>
                </a:lnTo>
                <a:lnTo>
                  <a:pt x="87782" y="329184"/>
                </a:lnTo>
                <a:lnTo>
                  <a:pt x="87897" y="329184"/>
                </a:lnTo>
                <a:lnTo>
                  <a:pt x="88011" y="329184"/>
                </a:lnTo>
                <a:lnTo>
                  <a:pt x="88125" y="329184"/>
                </a:lnTo>
                <a:lnTo>
                  <a:pt x="88240" y="329184"/>
                </a:lnTo>
                <a:lnTo>
                  <a:pt x="88354" y="329184"/>
                </a:lnTo>
                <a:lnTo>
                  <a:pt x="88468" y="329184"/>
                </a:lnTo>
                <a:lnTo>
                  <a:pt x="88582" y="329184"/>
                </a:lnTo>
                <a:lnTo>
                  <a:pt x="88697" y="329184"/>
                </a:lnTo>
                <a:lnTo>
                  <a:pt x="88811" y="329184"/>
                </a:lnTo>
                <a:lnTo>
                  <a:pt x="88925" y="329184"/>
                </a:lnTo>
                <a:lnTo>
                  <a:pt x="89040" y="329184"/>
                </a:lnTo>
                <a:lnTo>
                  <a:pt x="89154" y="329184"/>
                </a:lnTo>
                <a:lnTo>
                  <a:pt x="89268" y="329184"/>
                </a:lnTo>
                <a:lnTo>
                  <a:pt x="89383" y="329184"/>
                </a:lnTo>
                <a:lnTo>
                  <a:pt x="89497" y="329184"/>
                </a:lnTo>
                <a:lnTo>
                  <a:pt x="89611" y="329184"/>
                </a:lnTo>
                <a:lnTo>
                  <a:pt x="89725" y="329184"/>
                </a:lnTo>
                <a:lnTo>
                  <a:pt x="89840" y="329184"/>
                </a:lnTo>
                <a:lnTo>
                  <a:pt x="89954" y="329184"/>
                </a:lnTo>
                <a:lnTo>
                  <a:pt x="90068" y="329184"/>
                </a:lnTo>
                <a:lnTo>
                  <a:pt x="90183" y="329184"/>
                </a:lnTo>
                <a:lnTo>
                  <a:pt x="90297" y="329184"/>
                </a:lnTo>
                <a:lnTo>
                  <a:pt x="90411" y="329184"/>
                </a:lnTo>
                <a:lnTo>
                  <a:pt x="90526" y="329184"/>
                </a:lnTo>
                <a:lnTo>
                  <a:pt x="90640" y="329184"/>
                </a:lnTo>
                <a:lnTo>
                  <a:pt x="90754" y="329184"/>
                </a:lnTo>
                <a:lnTo>
                  <a:pt x="90868" y="329184"/>
                </a:lnTo>
                <a:lnTo>
                  <a:pt x="90983" y="329184"/>
                </a:lnTo>
                <a:lnTo>
                  <a:pt x="91097" y="329184"/>
                </a:lnTo>
                <a:lnTo>
                  <a:pt x="91211" y="329184"/>
                </a:lnTo>
                <a:lnTo>
                  <a:pt x="91326" y="329184"/>
                </a:lnTo>
                <a:lnTo>
                  <a:pt x="91440" y="329184"/>
                </a:lnTo>
                <a:lnTo>
                  <a:pt x="91554" y="329184"/>
                </a:lnTo>
                <a:lnTo>
                  <a:pt x="91669" y="329184"/>
                </a:lnTo>
                <a:lnTo>
                  <a:pt x="91783" y="329184"/>
                </a:lnTo>
                <a:lnTo>
                  <a:pt x="91897" y="329184"/>
                </a:lnTo>
                <a:lnTo>
                  <a:pt x="92011" y="329184"/>
                </a:lnTo>
                <a:lnTo>
                  <a:pt x="92126" y="329184"/>
                </a:lnTo>
                <a:lnTo>
                  <a:pt x="92240" y="329184"/>
                </a:lnTo>
                <a:lnTo>
                  <a:pt x="92354" y="329184"/>
                </a:lnTo>
                <a:lnTo>
                  <a:pt x="92469" y="329184"/>
                </a:lnTo>
                <a:lnTo>
                  <a:pt x="92583" y="329184"/>
                </a:lnTo>
                <a:lnTo>
                  <a:pt x="92697" y="329184"/>
                </a:lnTo>
                <a:lnTo>
                  <a:pt x="92812" y="329184"/>
                </a:lnTo>
                <a:lnTo>
                  <a:pt x="92926" y="329184"/>
                </a:lnTo>
                <a:lnTo>
                  <a:pt x="93040" y="329184"/>
                </a:lnTo>
                <a:lnTo>
                  <a:pt x="93154" y="329184"/>
                </a:lnTo>
                <a:lnTo>
                  <a:pt x="93269" y="329184"/>
                </a:lnTo>
                <a:lnTo>
                  <a:pt x="93383" y="329184"/>
                </a:lnTo>
                <a:lnTo>
                  <a:pt x="93497" y="329184"/>
                </a:lnTo>
                <a:lnTo>
                  <a:pt x="93612" y="329184"/>
                </a:lnTo>
                <a:lnTo>
                  <a:pt x="93726" y="329184"/>
                </a:lnTo>
                <a:lnTo>
                  <a:pt x="93840" y="329184"/>
                </a:lnTo>
                <a:lnTo>
                  <a:pt x="93955" y="329184"/>
                </a:lnTo>
                <a:lnTo>
                  <a:pt x="94069" y="329184"/>
                </a:lnTo>
                <a:lnTo>
                  <a:pt x="94183" y="329184"/>
                </a:lnTo>
                <a:lnTo>
                  <a:pt x="94297" y="329184"/>
                </a:lnTo>
                <a:lnTo>
                  <a:pt x="94412" y="329184"/>
                </a:lnTo>
                <a:lnTo>
                  <a:pt x="94526" y="329184"/>
                </a:lnTo>
                <a:lnTo>
                  <a:pt x="94640" y="329184"/>
                </a:lnTo>
                <a:lnTo>
                  <a:pt x="94755" y="329184"/>
                </a:lnTo>
                <a:lnTo>
                  <a:pt x="94869" y="329184"/>
                </a:lnTo>
                <a:lnTo>
                  <a:pt x="94983" y="329184"/>
                </a:lnTo>
                <a:lnTo>
                  <a:pt x="95098" y="329184"/>
                </a:lnTo>
                <a:lnTo>
                  <a:pt x="95212" y="329184"/>
                </a:lnTo>
                <a:lnTo>
                  <a:pt x="95326" y="329184"/>
                </a:lnTo>
                <a:lnTo>
                  <a:pt x="95440" y="329184"/>
                </a:lnTo>
                <a:lnTo>
                  <a:pt x="95555" y="329184"/>
                </a:lnTo>
                <a:lnTo>
                  <a:pt x="95669" y="329184"/>
                </a:lnTo>
                <a:lnTo>
                  <a:pt x="95783" y="329184"/>
                </a:lnTo>
                <a:lnTo>
                  <a:pt x="95898" y="329184"/>
                </a:lnTo>
                <a:lnTo>
                  <a:pt x="96012" y="329184"/>
                </a:lnTo>
                <a:lnTo>
                  <a:pt x="96126" y="329184"/>
                </a:lnTo>
                <a:lnTo>
                  <a:pt x="96241" y="329184"/>
                </a:lnTo>
                <a:lnTo>
                  <a:pt x="96355" y="329184"/>
                </a:lnTo>
                <a:lnTo>
                  <a:pt x="96469" y="329184"/>
                </a:lnTo>
                <a:lnTo>
                  <a:pt x="96583" y="329184"/>
                </a:lnTo>
                <a:lnTo>
                  <a:pt x="96698" y="329184"/>
                </a:lnTo>
                <a:lnTo>
                  <a:pt x="96812" y="329184"/>
                </a:lnTo>
                <a:lnTo>
                  <a:pt x="96926" y="329184"/>
                </a:lnTo>
                <a:lnTo>
                  <a:pt x="97041" y="329184"/>
                </a:lnTo>
                <a:lnTo>
                  <a:pt x="97155" y="329184"/>
                </a:lnTo>
                <a:lnTo>
                  <a:pt x="97269" y="329184"/>
                </a:lnTo>
                <a:lnTo>
                  <a:pt x="97384" y="329184"/>
                </a:lnTo>
                <a:lnTo>
                  <a:pt x="97498" y="329184"/>
                </a:lnTo>
                <a:lnTo>
                  <a:pt x="97612" y="329184"/>
                </a:lnTo>
                <a:lnTo>
                  <a:pt x="97726" y="329184"/>
                </a:lnTo>
                <a:lnTo>
                  <a:pt x="97841" y="329184"/>
                </a:lnTo>
                <a:lnTo>
                  <a:pt x="97955" y="329184"/>
                </a:lnTo>
                <a:lnTo>
                  <a:pt x="98069" y="329184"/>
                </a:lnTo>
                <a:lnTo>
                  <a:pt x="98184" y="329184"/>
                </a:lnTo>
                <a:lnTo>
                  <a:pt x="98298" y="329184"/>
                </a:lnTo>
                <a:lnTo>
                  <a:pt x="98412" y="329184"/>
                </a:lnTo>
                <a:lnTo>
                  <a:pt x="98527" y="329184"/>
                </a:lnTo>
                <a:lnTo>
                  <a:pt x="98641" y="329184"/>
                </a:lnTo>
                <a:lnTo>
                  <a:pt x="98755" y="329184"/>
                </a:lnTo>
                <a:lnTo>
                  <a:pt x="98869" y="329184"/>
                </a:lnTo>
                <a:lnTo>
                  <a:pt x="98984" y="329184"/>
                </a:lnTo>
                <a:lnTo>
                  <a:pt x="99098" y="329184"/>
                </a:lnTo>
                <a:lnTo>
                  <a:pt x="99212" y="329184"/>
                </a:lnTo>
                <a:lnTo>
                  <a:pt x="99327" y="329184"/>
                </a:lnTo>
                <a:lnTo>
                  <a:pt x="99441" y="329184"/>
                </a:lnTo>
                <a:lnTo>
                  <a:pt x="99555" y="329184"/>
                </a:lnTo>
                <a:lnTo>
                  <a:pt x="99670" y="329184"/>
                </a:lnTo>
                <a:lnTo>
                  <a:pt x="99784" y="329184"/>
                </a:lnTo>
                <a:lnTo>
                  <a:pt x="99898" y="329184"/>
                </a:lnTo>
                <a:lnTo>
                  <a:pt x="100012" y="329184"/>
                </a:lnTo>
                <a:lnTo>
                  <a:pt x="100127" y="329184"/>
                </a:lnTo>
                <a:lnTo>
                  <a:pt x="100241" y="329184"/>
                </a:lnTo>
                <a:lnTo>
                  <a:pt x="100355" y="329184"/>
                </a:lnTo>
                <a:lnTo>
                  <a:pt x="100470" y="329184"/>
                </a:lnTo>
                <a:lnTo>
                  <a:pt x="100584" y="329184"/>
                </a:lnTo>
                <a:lnTo>
                  <a:pt x="100698" y="329184"/>
                </a:lnTo>
                <a:lnTo>
                  <a:pt x="100813" y="329184"/>
                </a:lnTo>
                <a:lnTo>
                  <a:pt x="100927" y="329184"/>
                </a:lnTo>
                <a:lnTo>
                  <a:pt x="101041" y="329184"/>
                </a:lnTo>
                <a:lnTo>
                  <a:pt x="101155" y="329184"/>
                </a:lnTo>
                <a:lnTo>
                  <a:pt x="101270" y="329184"/>
                </a:lnTo>
                <a:lnTo>
                  <a:pt x="101384" y="329184"/>
                </a:lnTo>
                <a:lnTo>
                  <a:pt x="101498" y="329184"/>
                </a:lnTo>
                <a:lnTo>
                  <a:pt x="101613" y="329184"/>
                </a:lnTo>
                <a:lnTo>
                  <a:pt x="101727" y="329184"/>
                </a:lnTo>
                <a:lnTo>
                  <a:pt x="101841" y="329184"/>
                </a:lnTo>
                <a:lnTo>
                  <a:pt x="101956" y="329184"/>
                </a:lnTo>
                <a:lnTo>
                  <a:pt x="102070" y="329184"/>
                </a:lnTo>
                <a:lnTo>
                  <a:pt x="102184" y="329184"/>
                </a:lnTo>
                <a:lnTo>
                  <a:pt x="102298" y="329184"/>
                </a:lnTo>
                <a:lnTo>
                  <a:pt x="102413" y="329184"/>
                </a:lnTo>
                <a:lnTo>
                  <a:pt x="102413" y="329184"/>
                </a:lnTo>
                <a:lnTo>
                  <a:pt x="257861" y="329184"/>
                </a:lnTo>
                <a:lnTo>
                  <a:pt x="262433" y="329184"/>
                </a:lnTo>
                <a:lnTo>
                  <a:pt x="262433" y="329184"/>
                </a:lnTo>
                <a:lnTo>
                  <a:pt x="321869" y="329184"/>
                </a:lnTo>
                <a:cubicBezTo>
                  <a:pt x="344614" y="329184"/>
                  <a:pt x="363017" y="310782"/>
                  <a:pt x="363017" y="288036"/>
                </a:cubicBezTo>
                <a:lnTo>
                  <a:pt x="363017" y="123444"/>
                </a:lnTo>
                <a:cubicBezTo>
                  <a:pt x="363017" y="100698"/>
                  <a:pt x="344614" y="82296"/>
                  <a:pt x="321869" y="82296"/>
                </a:cubicBezTo>
                <a:lnTo>
                  <a:pt x="271577" y="82296"/>
                </a:lnTo>
                <a:lnTo>
                  <a:pt x="271577" y="77724"/>
                </a:lnTo>
                <a:cubicBezTo>
                  <a:pt x="271577" y="54978"/>
                  <a:pt x="253174" y="36576"/>
                  <a:pt x="230429" y="36576"/>
                </a:cubicBezTo>
                <a:lnTo>
                  <a:pt x="135331" y="36576"/>
                </a:lnTo>
                <a:moveTo>
                  <a:pt x="277063" y="109728"/>
                </a:moveTo>
                <a:lnTo>
                  <a:pt x="327355" y="109728"/>
                </a:lnTo>
                <a:cubicBezTo>
                  <a:pt x="334956" y="109728"/>
                  <a:pt x="341071" y="115843"/>
                  <a:pt x="341071" y="123444"/>
                </a:cubicBezTo>
                <a:lnTo>
                  <a:pt x="341071" y="146304"/>
                </a:lnTo>
                <a:lnTo>
                  <a:pt x="309067" y="146304"/>
                </a:lnTo>
                <a:cubicBezTo>
                  <a:pt x="301466" y="146304"/>
                  <a:pt x="295351" y="152419"/>
                  <a:pt x="295351" y="160020"/>
                </a:cubicBezTo>
                <a:cubicBezTo>
                  <a:pt x="295351" y="167621"/>
                  <a:pt x="301466" y="173736"/>
                  <a:pt x="309067" y="173736"/>
                </a:cubicBezTo>
                <a:lnTo>
                  <a:pt x="341071" y="173736"/>
                </a:lnTo>
                <a:lnTo>
                  <a:pt x="341071" y="201168"/>
                </a:lnTo>
                <a:lnTo>
                  <a:pt x="309067" y="201168"/>
                </a:lnTo>
                <a:cubicBezTo>
                  <a:pt x="301466" y="201168"/>
                  <a:pt x="295351" y="207283"/>
                  <a:pt x="295351" y="214884"/>
                </a:cubicBezTo>
                <a:cubicBezTo>
                  <a:pt x="295351" y="222485"/>
                  <a:pt x="301466" y="228600"/>
                  <a:pt x="309067" y="228600"/>
                </a:cubicBezTo>
                <a:lnTo>
                  <a:pt x="341071" y="228600"/>
                </a:lnTo>
                <a:lnTo>
                  <a:pt x="341071" y="288036"/>
                </a:lnTo>
                <a:cubicBezTo>
                  <a:pt x="341071" y="295637"/>
                  <a:pt x="334956" y="301752"/>
                  <a:pt x="327355" y="301752"/>
                </a:cubicBezTo>
                <a:lnTo>
                  <a:pt x="277063" y="301752"/>
                </a:lnTo>
                <a:lnTo>
                  <a:pt x="277063" y="228600"/>
                </a:lnTo>
                <a:lnTo>
                  <a:pt x="277063" y="109728"/>
                </a:lnTo>
                <a:moveTo>
                  <a:pt x="43891" y="109728"/>
                </a:moveTo>
                <a:lnTo>
                  <a:pt x="94183" y="109728"/>
                </a:lnTo>
                <a:lnTo>
                  <a:pt x="94183" y="301752"/>
                </a:lnTo>
                <a:cubicBezTo>
                  <a:pt x="94183" y="301752"/>
                  <a:pt x="94183" y="301752"/>
                  <a:pt x="94126" y="301752"/>
                </a:cubicBezTo>
                <a:lnTo>
                  <a:pt x="94012" y="301752"/>
                </a:lnTo>
                <a:lnTo>
                  <a:pt x="93897" y="301752"/>
                </a:lnTo>
                <a:lnTo>
                  <a:pt x="93783" y="301752"/>
                </a:lnTo>
                <a:lnTo>
                  <a:pt x="93669" y="301752"/>
                </a:lnTo>
                <a:lnTo>
                  <a:pt x="93555" y="301752"/>
                </a:lnTo>
                <a:lnTo>
                  <a:pt x="93440" y="301752"/>
                </a:lnTo>
                <a:lnTo>
                  <a:pt x="93326" y="301752"/>
                </a:lnTo>
                <a:lnTo>
                  <a:pt x="93212" y="301752"/>
                </a:lnTo>
                <a:lnTo>
                  <a:pt x="93097" y="301752"/>
                </a:lnTo>
                <a:lnTo>
                  <a:pt x="92983" y="301752"/>
                </a:lnTo>
                <a:lnTo>
                  <a:pt x="92869" y="301752"/>
                </a:lnTo>
                <a:lnTo>
                  <a:pt x="92754" y="301752"/>
                </a:lnTo>
                <a:lnTo>
                  <a:pt x="92640" y="301752"/>
                </a:lnTo>
                <a:lnTo>
                  <a:pt x="92526" y="301752"/>
                </a:lnTo>
                <a:lnTo>
                  <a:pt x="92412" y="301752"/>
                </a:lnTo>
                <a:lnTo>
                  <a:pt x="92297" y="301752"/>
                </a:lnTo>
                <a:lnTo>
                  <a:pt x="92183" y="301752"/>
                </a:lnTo>
                <a:lnTo>
                  <a:pt x="92069" y="301752"/>
                </a:lnTo>
                <a:lnTo>
                  <a:pt x="91954" y="301752"/>
                </a:lnTo>
                <a:lnTo>
                  <a:pt x="91840" y="301752"/>
                </a:lnTo>
                <a:lnTo>
                  <a:pt x="91726" y="301752"/>
                </a:lnTo>
                <a:lnTo>
                  <a:pt x="91611" y="301752"/>
                </a:lnTo>
                <a:lnTo>
                  <a:pt x="91497" y="301752"/>
                </a:lnTo>
                <a:lnTo>
                  <a:pt x="91383" y="301752"/>
                </a:lnTo>
                <a:lnTo>
                  <a:pt x="91269" y="301752"/>
                </a:lnTo>
                <a:lnTo>
                  <a:pt x="91154" y="301752"/>
                </a:lnTo>
                <a:lnTo>
                  <a:pt x="91040" y="301752"/>
                </a:lnTo>
                <a:lnTo>
                  <a:pt x="90926" y="301752"/>
                </a:lnTo>
                <a:lnTo>
                  <a:pt x="90811" y="301752"/>
                </a:lnTo>
                <a:lnTo>
                  <a:pt x="90697" y="301752"/>
                </a:lnTo>
                <a:lnTo>
                  <a:pt x="90583" y="301752"/>
                </a:lnTo>
                <a:lnTo>
                  <a:pt x="90468" y="301752"/>
                </a:lnTo>
                <a:lnTo>
                  <a:pt x="90354" y="301752"/>
                </a:lnTo>
                <a:lnTo>
                  <a:pt x="90240" y="301752"/>
                </a:lnTo>
                <a:lnTo>
                  <a:pt x="90126" y="301752"/>
                </a:lnTo>
                <a:lnTo>
                  <a:pt x="90011" y="301752"/>
                </a:lnTo>
                <a:lnTo>
                  <a:pt x="89897" y="301752"/>
                </a:lnTo>
                <a:lnTo>
                  <a:pt x="89783" y="301752"/>
                </a:lnTo>
                <a:lnTo>
                  <a:pt x="89668" y="301752"/>
                </a:lnTo>
                <a:lnTo>
                  <a:pt x="89554" y="301752"/>
                </a:lnTo>
                <a:lnTo>
                  <a:pt x="89440" y="301752"/>
                </a:lnTo>
                <a:lnTo>
                  <a:pt x="89325" y="301752"/>
                </a:lnTo>
                <a:lnTo>
                  <a:pt x="89211" y="301752"/>
                </a:lnTo>
                <a:lnTo>
                  <a:pt x="89097" y="301752"/>
                </a:lnTo>
                <a:lnTo>
                  <a:pt x="88983" y="301752"/>
                </a:lnTo>
                <a:lnTo>
                  <a:pt x="88868" y="301752"/>
                </a:lnTo>
                <a:lnTo>
                  <a:pt x="88754" y="301752"/>
                </a:lnTo>
                <a:lnTo>
                  <a:pt x="88640" y="301752"/>
                </a:lnTo>
                <a:lnTo>
                  <a:pt x="88525" y="301752"/>
                </a:lnTo>
                <a:lnTo>
                  <a:pt x="88411" y="301752"/>
                </a:lnTo>
                <a:lnTo>
                  <a:pt x="88297" y="301752"/>
                </a:lnTo>
                <a:lnTo>
                  <a:pt x="88182" y="301752"/>
                </a:lnTo>
                <a:lnTo>
                  <a:pt x="88068" y="301752"/>
                </a:lnTo>
                <a:lnTo>
                  <a:pt x="87954" y="301752"/>
                </a:lnTo>
                <a:lnTo>
                  <a:pt x="87840" y="301752"/>
                </a:lnTo>
                <a:lnTo>
                  <a:pt x="87725" y="301752"/>
                </a:lnTo>
                <a:lnTo>
                  <a:pt x="87611" y="301752"/>
                </a:lnTo>
                <a:lnTo>
                  <a:pt x="87497" y="301752"/>
                </a:lnTo>
                <a:lnTo>
                  <a:pt x="87382" y="301752"/>
                </a:lnTo>
                <a:lnTo>
                  <a:pt x="87268" y="301752"/>
                </a:lnTo>
                <a:lnTo>
                  <a:pt x="87154" y="301752"/>
                </a:lnTo>
                <a:lnTo>
                  <a:pt x="87039" y="301752"/>
                </a:lnTo>
                <a:lnTo>
                  <a:pt x="86925" y="301752"/>
                </a:lnTo>
                <a:lnTo>
                  <a:pt x="86811" y="301752"/>
                </a:lnTo>
                <a:lnTo>
                  <a:pt x="86697" y="301752"/>
                </a:lnTo>
                <a:lnTo>
                  <a:pt x="86582" y="301752"/>
                </a:lnTo>
                <a:lnTo>
                  <a:pt x="86468" y="301752"/>
                </a:lnTo>
                <a:lnTo>
                  <a:pt x="86354" y="301752"/>
                </a:lnTo>
                <a:lnTo>
                  <a:pt x="86239" y="301752"/>
                </a:lnTo>
                <a:lnTo>
                  <a:pt x="86125" y="301752"/>
                </a:lnTo>
                <a:lnTo>
                  <a:pt x="86011" y="301752"/>
                </a:lnTo>
                <a:lnTo>
                  <a:pt x="85896" y="301752"/>
                </a:lnTo>
                <a:lnTo>
                  <a:pt x="85782" y="301752"/>
                </a:lnTo>
                <a:lnTo>
                  <a:pt x="85668" y="301752"/>
                </a:lnTo>
                <a:lnTo>
                  <a:pt x="85554" y="301752"/>
                </a:lnTo>
                <a:lnTo>
                  <a:pt x="85439" y="301752"/>
                </a:lnTo>
                <a:lnTo>
                  <a:pt x="85325" y="301752"/>
                </a:lnTo>
                <a:lnTo>
                  <a:pt x="85211" y="301752"/>
                </a:lnTo>
                <a:lnTo>
                  <a:pt x="85096" y="301752"/>
                </a:lnTo>
                <a:lnTo>
                  <a:pt x="84982" y="301752"/>
                </a:lnTo>
                <a:lnTo>
                  <a:pt x="84868" y="301752"/>
                </a:lnTo>
                <a:lnTo>
                  <a:pt x="84753" y="301752"/>
                </a:lnTo>
                <a:lnTo>
                  <a:pt x="84639" y="301752"/>
                </a:lnTo>
                <a:lnTo>
                  <a:pt x="84525" y="301752"/>
                </a:lnTo>
                <a:lnTo>
                  <a:pt x="84411" y="301752"/>
                </a:lnTo>
                <a:lnTo>
                  <a:pt x="84296" y="301752"/>
                </a:lnTo>
                <a:lnTo>
                  <a:pt x="84182" y="301752"/>
                </a:lnTo>
                <a:lnTo>
                  <a:pt x="84068" y="301752"/>
                </a:lnTo>
                <a:lnTo>
                  <a:pt x="83953" y="301752"/>
                </a:lnTo>
                <a:lnTo>
                  <a:pt x="83839" y="301752"/>
                </a:lnTo>
                <a:lnTo>
                  <a:pt x="83725" y="301752"/>
                </a:lnTo>
                <a:lnTo>
                  <a:pt x="83610" y="301752"/>
                </a:lnTo>
                <a:lnTo>
                  <a:pt x="83496" y="301752"/>
                </a:lnTo>
                <a:lnTo>
                  <a:pt x="83382" y="301752"/>
                </a:lnTo>
                <a:lnTo>
                  <a:pt x="83268" y="301752"/>
                </a:lnTo>
                <a:lnTo>
                  <a:pt x="83153" y="301752"/>
                </a:lnTo>
                <a:lnTo>
                  <a:pt x="83039" y="301752"/>
                </a:lnTo>
                <a:lnTo>
                  <a:pt x="82925" y="301752"/>
                </a:lnTo>
                <a:lnTo>
                  <a:pt x="82810" y="301752"/>
                </a:lnTo>
                <a:lnTo>
                  <a:pt x="82696" y="301752"/>
                </a:lnTo>
                <a:lnTo>
                  <a:pt x="82582" y="301752"/>
                </a:lnTo>
                <a:lnTo>
                  <a:pt x="82467" y="301752"/>
                </a:lnTo>
                <a:lnTo>
                  <a:pt x="82353" y="301752"/>
                </a:lnTo>
                <a:lnTo>
                  <a:pt x="82239" y="301752"/>
                </a:lnTo>
                <a:lnTo>
                  <a:pt x="82125" y="301752"/>
                </a:lnTo>
                <a:lnTo>
                  <a:pt x="82010" y="301752"/>
                </a:lnTo>
                <a:lnTo>
                  <a:pt x="81896" y="301752"/>
                </a:lnTo>
                <a:lnTo>
                  <a:pt x="81782" y="301752"/>
                </a:lnTo>
                <a:lnTo>
                  <a:pt x="81667" y="301752"/>
                </a:lnTo>
                <a:lnTo>
                  <a:pt x="81553" y="301752"/>
                </a:lnTo>
                <a:lnTo>
                  <a:pt x="81439" y="301752"/>
                </a:lnTo>
                <a:lnTo>
                  <a:pt x="81324" y="301752"/>
                </a:lnTo>
                <a:lnTo>
                  <a:pt x="81210" y="301752"/>
                </a:lnTo>
                <a:lnTo>
                  <a:pt x="81096" y="301752"/>
                </a:lnTo>
                <a:lnTo>
                  <a:pt x="80982" y="301752"/>
                </a:lnTo>
                <a:lnTo>
                  <a:pt x="80867" y="301752"/>
                </a:lnTo>
                <a:lnTo>
                  <a:pt x="80753" y="301752"/>
                </a:lnTo>
                <a:lnTo>
                  <a:pt x="80639" y="301752"/>
                </a:lnTo>
                <a:lnTo>
                  <a:pt x="80524" y="301752"/>
                </a:lnTo>
                <a:lnTo>
                  <a:pt x="80410" y="301752"/>
                </a:lnTo>
                <a:lnTo>
                  <a:pt x="80296" y="301752"/>
                </a:lnTo>
                <a:lnTo>
                  <a:pt x="80181" y="301752"/>
                </a:lnTo>
                <a:lnTo>
                  <a:pt x="80067" y="301752"/>
                </a:lnTo>
                <a:lnTo>
                  <a:pt x="79953" y="301752"/>
                </a:lnTo>
                <a:lnTo>
                  <a:pt x="79839" y="301752"/>
                </a:lnTo>
                <a:lnTo>
                  <a:pt x="79724" y="301752"/>
                </a:lnTo>
                <a:lnTo>
                  <a:pt x="79610" y="301752"/>
                </a:lnTo>
                <a:lnTo>
                  <a:pt x="79496" y="301752"/>
                </a:lnTo>
                <a:lnTo>
                  <a:pt x="79381" y="301752"/>
                </a:lnTo>
                <a:lnTo>
                  <a:pt x="79267" y="301752"/>
                </a:lnTo>
                <a:lnTo>
                  <a:pt x="79153" y="301752"/>
                </a:lnTo>
                <a:lnTo>
                  <a:pt x="79038" y="301752"/>
                </a:lnTo>
                <a:lnTo>
                  <a:pt x="78924" y="301752"/>
                </a:lnTo>
                <a:lnTo>
                  <a:pt x="78810" y="301752"/>
                </a:lnTo>
                <a:lnTo>
                  <a:pt x="78696" y="301752"/>
                </a:lnTo>
                <a:lnTo>
                  <a:pt x="78581" y="301752"/>
                </a:lnTo>
                <a:lnTo>
                  <a:pt x="78467" y="301752"/>
                </a:lnTo>
                <a:lnTo>
                  <a:pt x="78353" y="301752"/>
                </a:lnTo>
                <a:lnTo>
                  <a:pt x="78238" y="301752"/>
                </a:lnTo>
                <a:lnTo>
                  <a:pt x="78124" y="301752"/>
                </a:lnTo>
                <a:lnTo>
                  <a:pt x="78010" y="301752"/>
                </a:lnTo>
                <a:lnTo>
                  <a:pt x="77895" y="301752"/>
                </a:lnTo>
                <a:lnTo>
                  <a:pt x="77781" y="301752"/>
                </a:lnTo>
                <a:lnTo>
                  <a:pt x="77667" y="301752"/>
                </a:lnTo>
                <a:lnTo>
                  <a:pt x="77553" y="301752"/>
                </a:lnTo>
                <a:lnTo>
                  <a:pt x="77438" y="301752"/>
                </a:lnTo>
                <a:lnTo>
                  <a:pt x="77324" y="301752"/>
                </a:lnTo>
                <a:lnTo>
                  <a:pt x="77210" y="301752"/>
                </a:lnTo>
                <a:lnTo>
                  <a:pt x="77095" y="301752"/>
                </a:lnTo>
                <a:lnTo>
                  <a:pt x="76981" y="301752"/>
                </a:lnTo>
                <a:lnTo>
                  <a:pt x="76867" y="301752"/>
                </a:lnTo>
                <a:lnTo>
                  <a:pt x="76752" y="301752"/>
                </a:lnTo>
                <a:lnTo>
                  <a:pt x="76638" y="301752"/>
                </a:lnTo>
                <a:lnTo>
                  <a:pt x="76524" y="301752"/>
                </a:lnTo>
                <a:lnTo>
                  <a:pt x="76410" y="301752"/>
                </a:lnTo>
                <a:lnTo>
                  <a:pt x="76295" y="301752"/>
                </a:lnTo>
                <a:lnTo>
                  <a:pt x="76181" y="301752"/>
                </a:lnTo>
                <a:lnTo>
                  <a:pt x="76067" y="301752"/>
                </a:lnTo>
                <a:lnTo>
                  <a:pt x="75952" y="301752"/>
                </a:lnTo>
                <a:lnTo>
                  <a:pt x="75838" y="301752"/>
                </a:lnTo>
                <a:lnTo>
                  <a:pt x="75724" y="301752"/>
                </a:lnTo>
                <a:lnTo>
                  <a:pt x="75609" y="301752"/>
                </a:lnTo>
                <a:lnTo>
                  <a:pt x="75495" y="301752"/>
                </a:lnTo>
                <a:lnTo>
                  <a:pt x="75381" y="301752"/>
                </a:lnTo>
                <a:lnTo>
                  <a:pt x="75267" y="301752"/>
                </a:lnTo>
                <a:lnTo>
                  <a:pt x="75152" y="301752"/>
                </a:lnTo>
                <a:lnTo>
                  <a:pt x="75038" y="301752"/>
                </a:lnTo>
                <a:lnTo>
                  <a:pt x="74924" y="301752"/>
                </a:lnTo>
                <a:lnTo>
                  <a:pt x="74809" y="301752"/>
                </a:lnTo>
                <a:lnTo>
                  <a:pt x="74695" y="301752"/>
                </a:lnTo>
                <a:lnTo>
                  <a:pt x="74581" y="301752"/>
                </a:lnTo>
                <a:lnTo>
                  <a:pt x="74466" y="301752"/>
                </a:lnTo>
                <a:lnTo>
                  <a:pt x="74352" y="301752"/>
                </a:lnTo>
                <a:lnTo>
                  <a:pt x="74238" y="301752"/>
                </a:lnTo>
                <a:lnTo>
                  <a:pt x="74124" y="301752"/>
                </a:lnTo>
                <a:lnTo>
                  <a:pt x="74009" y="301752"/>
                </a:lnTo>
                <a:lnTo>
                  <a:pt x="73895" y="301752"/>
                </a:lnTo>
                <a:lnTo>
                  <a:pt x="73781" y="301752"/>
                </a:lnTo>
                <a:lnTo>
                  <a:pt x="73666" y="301752"/>
                </a:lnTo>
                <a:lnTo>
                  <a:pt x="73552" y="301752"/>
                </a:lnTo>
                <a:lnTo>
                  <a:pt x="73438" y="301752"/>
                </a:lnTo>
                <a:lnTo>
                  <a:pt x="73323" y="301752"/>
                </a:lnTo>
                <a:lnTo>
                  <a:pt x="73209" y="301752"/>
                </a:lnTo>
                <a:lnTo>
                  <a:pt x="73095" y="301752"/>
                </a:lnTo>
                <a:lnTo>
                  <a:pt x="72981" y="301752"/>
                </a:lnTo>
                <a:lnTo>
                  <a:pt x="72866" y="301752"/>
                </a:lnTo>
                <a:lnTo>
                  <a:pt x="72752" y="301752"/>
                </a:lnTo>
                <a:lnTo>
                  <a:pt x="72638" y="301752"/>
                </a:lnTo>
                <a:lnTo>
                  <a:pt x="72523" y="301752"/>
                </a:lnTo>
                <a:lnTo>
                  <a:pt x="72409" y="301752"/>
                </a:lnTo>
                <a:lnTo>
                  <a:pt x="72295" y="301752"/>
                </a:lnTo>
                <a:lnTo>
                  <a:pt x="72180" y="301752"/>
                </a:lnTo>
                <a:lnTo>
                  <a:pt x="72066" y="301752"/>
                </a:lnTo>
                <a:lnTo>
                  <a:pt x="71952" y="301752"/>
                </a:lnTo>
                <a:lnTo>
                  <a:pt x="71838" y="301752"/>
                </a:lnTo>
                <a:lnTo>
                  <a:pt x="71723" y="301752"/>
                </a:lnTo>
                <a:lnTo>
                  <a:pt x="71609" y="301752"/>
                </a:lnTo>
                <a:lnTo>
                  <a:pt x="71495" y="301752"/>
                </a:lnTo>
                <a:lnTo>
                  <a:pt x="71380" y="301752"/>
                </a:lnTo>
                <a:lnTo>
                  <a:pt x="71266" y="301752"/>
                </a:lnTo>
                <a:lnTo>
                  <a:pt x="71152" y="301752"/>
                </a:lnTo>
                <a:lnTo>
                  <a:pt x="71037" y="301752"/>
                </a:lnTo>
                <a:lnTo>
                  <a:pt x="70923" y="301752"/>
                </a:lnTo>
                <a:lnTo>
                  <a:pt x="70809" y="301752"/>
                </a:lnTo>
                <a:lnTo>
                  <a:pt x="70695" y="301752"/>
                </a:lnTo>
                <a:lnTo>
                  <a:pt x="70580" y="301752"/>
                </a:lnTo>
                <a:lnTo>
                  <a:pt x="70466" y="301752"/>
                </a:lnTo>
                <a:lnTo>
                  <a:pt x="70352" y="301752"/>
                </a:lnTo>
                <a:lnTo>
                  <a:pt x="70237" y="301752"/>
                </a:lnTo>
                <a:lnTo>
                  <a:pt x="70123" y="301752"/>
                </a:lnTo>
                <a:lnTo>
                  <a:pt x="70009" y="301752"/>
                </a:lnTo>
                <a:lnTo>
                  <a:pt x="69894" y="301752"/>
                </a:lnTo>
                <a:lnTo>
                  <a:pt x="69780" y="301752"/>
                </a:lnTo>
                <a:lnTo>
                  <a:pt x="69666" y="301752"/>
                </a:lnTo>
                <a:lnTo>
                  <a:pt x="69552" y="301752"/>
                </a:lnTo>
                <a:lnTo>
                  <a:pt x="69437" y="301752"/>
                </a:lnTo>
                <a:lnTo>
                  <a:pt x="69323" y="301752"/>
                </a:lnTo>
                <a:lnTo>
                  <a:pt x="69209" y="301752"/>
                </a:lnTo>
                <a:lnTo>
                  <a:pt x="69094" y="301752"/>
                </a:lnTo>
                <a:lnTo>
                  <a:pt x="68980" y="301752"/>
                </a:lnTo>
                <a:lnTo>
                  <a:pt x="68866" y="301752"/>
                </a:lnTo>
                <a:lnTo>
                  <a:pt x="68751" y="301752"/>
                </a:lnTo>
                <a:lnTo>
                  <a:pt x="68637" y="301752"/>
                </a:lnTo>
                <a:lnTo>
                  <a:pt x="68523" y="301752"/>
                </a:lnTo>
                <a:lnTo>
                  <a:pt x="68409" y="301752"/>
                </a:lnTo>
                <a:lnTo>
                  <a:pt x="68294" y="301752"/>
                </a:lnTo>
                <a:lnTo>
                  <a:pt x="68180" y="301752"/>
                </a:lnTo>
                <a:lnTo>
                  <a:pt x="68066" y="301752"/>
                </a:lnTo>
                <a:lnTo>
                  <a:pt x="67951" y="301752"/>
                </a:lnTo>
                <a:lnTo>
                  <a:pt x="67837" y="301752"/>
                </a:lnTo>
                <a:lnTo>
                  <a:pt x="67723" y="301752"/>
                </a:lnTo>
                <a:lnTo>
                  <a:pt x="67608" y="301752"/>
                </a:lnTo>
                <a:lnTo>
                  <a:pt x="67494" y="301752"/>
                </a:lnTo>
                <a:lnTo>
                  <a:pt x="67380" y="301752"/>
                </a:lnTo>
                <a:lnTo>
                  <a:pt x="67266" y="301752"/>
                </a:lnTo>
                <a:lnTo>
                  <a:pt x="67151" y="301752"/>
                </a:lnTo>
                <a:lnTo>
                  <a:pt x="67037" y="301752"/>
                </a:lnTo>
                <a:lnTo>
                  <a:pt x="66923" y="301752"/>
                </a:lnTo>
                <a:lnTo>
                  <a:pt x="66808" y="301752"/>
                </a:lnTo>
                <a:lnTo>
                  <a:pt x="66694" y="301752"/>
                </a:lnTo>
                <a:lnTo>
                  <a:pt x="66580" y="301752"/>
                </a:lnTo>
                <a:lnTo>
                  <a:pt x="66465" y="301752"/>
                </a:lnTo>
                <a:lnTo>
                  <a:pt x="66351" y="301752"/>
                </a:lnTo>
                <a:lnTo>
                  <a:pt x="66237" y="301752"/>
                </a:lnTo>
                <a:lnTo>
                  <a:pt x="66123" y="301752"/>
                </a:lnTo>
                <a:lnTo>
                  <a:pt x="66008" y="301752"/>
                </a:lnTo>
                <a:lnTo>
                  <a:pt x="65894" y="301752"/>
                </a:lnTo>
                <a:lnTo>
                  <a:pt x="65780" y="301752"/>
                </a:lnTo>
                <a:lnTo>
                  <a:pt x="65665" y="301752"/>
                </a:lnTo>
                <a:lnTo>
                  <a:pt x="65551" y="301752"/>
                </a:lnTo>
                <a:lnTo>
                  <a:pt x="65437" y="301752"/>
                </a:lnTo>
                <a:lnTo>
                  <a:pt x="65322" y="301752"/>
                </a:lnTo>
                <a:lnTo>
                  <a:pt x="65208" y="301752"/>
                </a:lnTo>
                <a:lnTo>
                  <a:pt x="65094" y="301752"/>
                </a:lnTo>
                <a:lnTo>
                  <a:pt x="64980" y="301752"/>
                </a:lnTo>
                <a:lnTo>
                  <a:pt x="64865" y="301752"/>
                </a:lnTo>
                <a:lnTo>
                  <a:pt x="64751" y="301752"/>
                </a:lnTo>
                <a:lnTo>
                  <a:pt x="64637" y="301752"/>
                </a:lnTo>
                <a:lnTo>
                  <a:pt x="64522" y="301752"/>
                </a:lnTo>
                <a:lnTo>
                  <a:pt x="64408" y="301752"/>
                </a:lnTo>
                <a:lnTo>
                  <a:pt x="64294" y="301752"/>
                </a:lnTo>
                <a:lnTo>
                  <a:pt x="64179" y="301752"/>
                </a:lnTo>
                <a:lnTo>
                  <a:pt x="64065" y="301752"/>
                </a:lnTo>
                <a:lnTo>
                  <a:pt x="63951" y="301752"/>
                </a:lnTo>
                <a:lnTo>
                  <a:pt x="63837" y="301752"/>
                </a:lnTo>
                <a:lnTo>
                  <a:pt x="63722" y="301752"/>
                </a:lnTo>
                <a:lnTo>
                  <a:pt x="63608" y="301752"/>
                </a:lnTo>
                <a:lnTo>
                  <a:pt x="63494" y="301752"/>
                </a:lnTo>
                <a:lnTo>
                  <a:pt x="63379" y="301752"/>
                </a:lnTo>
                <a:lnTo>
                  <a:pt x="63265" y="301752"/>
                </a:lnTo>
                <a:lnTo>
                  <a:pt x="63151" y="301752"/>
                </a:lnTo>
                <a:lnTo>
                  <a:pt x="63036" y="301752"/>
                </a:lnTo>
                <a:lnTo>
                  <a:pt x="62922" y="301752"/>
                </a:lnTo>
                <a:lnTo>
                  <a:pt x="62808" y="301752"/>
                </a:lnTo>
                <a:lnTo>
                  <a:pt x="62694" y="301752"/>
                </a:lnTo>
                <a:lnTo>
                  <a:pt x="62579" y="301752"/>
                </a:lnTo>
                <a:lnTo>
                  <a:pt x="62465" y="301752"/>
                </a:lnTo>
                <a:lnTo>
                  <a:pt x="62351" y="301752"/>
                </a:lnTo>
                <a:lnTo>
                  <a:pt x="62236" y="301752"/>
                </a:lnTo>
                <a:lnTo>
                  <a:pt x="62122" y="301752"/>
                </a:lnTo>
                <a:lnTo>
                  <a:pt x="62008" y="301752"/>
                </a:lnTo>
                <a:lnTo>
                  <a:pt x="61893" y="301752"/>
                </a:lnTo>
                <a:lnTo>
                  <a:pt x="61779" y="301752"/>
                </a:lnTo>
                <a:lnTo>
                  <a:pt x="61665" y="301752"/>
                </a:lnTo>
                <a:lnTo>
                  <a:pt x="61551" y="301752"/>
                </a:lnTo>
                <a:lnTo>
                  <a:pt x="61436" y="301752"/>
                </a:lnTo>
                <a:lnTo>
                  <a:pt x="61322" y="301752"/>
                </a:lnTo>
                <a:lnTo>
                  <a:pt x="61208" y="301752"/>
                </a:lnTo>
                <a:lnTo>
                  <a:pt x="61093" y="301752"/>
                </a:lnTo>
                <a:lnTo>
                  <a:pt x="60979" y="301752"/>
                </a:lnTo>
                <a:lnTo>
                  <a:pt x="60865" y="301752"/>
                </a:lnTo>
                <a:lnTo>
                  <a:pt x="60750" y="301752"/>
                </a:lnTo>
                <a:lnTo>
                  <a:pt x="60636" y="301752"/>
                </a:lnTo>
                <a:lnTo>
                  <a:pt x="60522" y="301752"/>
                </a:lnTo>
                <a:lnTo>
                  <a:pt x="60408" y="301752"/>
                </a:lnTo>
                <a:lnTo>
                  <a:pt x="60293" y="301752"/>
                </a:lnTo>
                <a:lnTo>
                  <a:pt x="60179" y="301752"/>
                </a:lnTo>
                <a:lnTo>
                  <a:pt x="60065" y="301752"/>
                </a:lnTo>
                <a:lnTo>
                  <a:pt x="59950" y="301752"/>
                </a:lnTo>
                <a:lnTo>
                  <a:pt x="59836" y="301752"/>
                </a:lnTo>
                <a:lnTo>
                  <a:pt x="59722" y="301752"/>
                </a:lnTo>
                <a:lnTo>
                  <a:pt x="59607" y="301752"/>
                </a:lnTo>
                <a:lnTo>
                  <a:pt x="59493" y="301752"/>
                </a:lnTo>
                <a:lnTo>
                  <a:pt x="59379" y="301752"/>
                </a:lnTo>
                <a:lnTo>
                  <a:pt x="59265" y="301752"/>
                </a:lnTo>
                <a:lnTo>
                  <a:pt x="59150" y="301752"/>
                </a:lnTo>
                <a:lnTo>
                  <a:pt x="59036" y="301752"/>
                </a:lnTo>
                <a:lnTo>
                  <a:pt x="58922" y="301752"/>
                </a:lnTo>
                <a:lnTo>
                  <a:pt x="58807" y="301752"/>
                </a:lnTo>
                <a:lnTo>
                  <a:pt x="58693" y="301752"/>
                </a:lnTo>
                <a:lnTo>
                  <a:pt x="58579" y="301752"/>
                </a:lnTo>
                <a:lnTo>
                  <a:pt x="58464" y="301752"/>
                </a:lnTo>
                <a:lnTo>
                  <a:pt x="58350" y="301752"/>
                </a:lnTo>
                <a:lnTo>
                  <a:pt x="58236" y="301752"/>
                </a:lnTo>
                <a:lnTo>
                  <a:pt x="58122" y="301752"/>
                </a:lnTo>
                <a:lnTo>
                  <a:pt x="58007" y="301752"/>
                </a:lnTo>
                <a:lnTo>
                  <a:pt x="57893" y="301752"/>
                </a:lnTo>
                <a:lnTo>
                  <a:pt x="57779" y="301752"/>
                </a:lnTo>
                <a:lnTo>
                  <a:pt x="57664" y="301752"/>
                </a:lnTo>
                <a:lnTo>
                  <a:pt x="57550" y="301752"/>
                </a:lnTo>
                <a:lnTo>
                  <a:pt x="57436" y="301752"/>
                </a:lnTo>
                <a:lnTo>
                  <a:pt x="57321" y="301752"/>
                </a:lnTo>
                <a:lnTo>
                  <a:pt x="57207" y="301752"/>
                </a:lnTo>
                <a:lnTo>
                  <a:pt x="57093" y="301752"/>
                </a:lnTo>
                <a:lnTo>
                  <a:pt x="56979" y="301752"/>
                </a:lnTo>
                <a:lnTo>
                  <a:pt x="56864" y="301752"/>
                </a:lnTo>
                <a:lnTo>
                  <a:pt x="56750" y="301752"/>
                </a:lnTo>
                <a:lnTo>
                  <a:pt x="56636" y="301752"/>
                </a:lnTo>
                <a:lnTo>
                  <a:pt x="56521" y="301752"/>
                </a:lnTo>
                <a:lnTo>
                  <a:pt x="56407" y="301752"/>
                </a:lnTo>
                <a:lnTo>
                  <a:pt x="56293" y="301752"/>
                </a:lnTo>
                <a:lnTo>
                  <a:pt x="56178" y="301752"/>
                </a:lnTo>
                <a:lnTo>
                  <a:pt x="56064" y="301752"/>
                </a:lnTo>
                <a:lnTo>
                  <a:pt x="55950" y="301752"/>
                </a:lnTo>
                <a:lnTo>
                  <a:pt x="55836" y="301752"/>
                </a:lnTo>
                <a:lnTo>
                  <a:pt x="55721" y="301752"/>
                </a:lnTo>
                <a:lnTo>
                  <a:pt x="55607" y="301752"/>
                </a:lnTo>
                <a:lnTo>
                  <a:pt x="55493" y="301752"/>
                </a:lnTo>
                <a:lnTo>
                  <a:pt x="55378" y="301752"/>
                </a:lnTo>
                <a:lnTo>
                  <a:pt x="55264" y="301752"/>
                </a:lnTo>
                <a:lnTo>
                  <a:pt x="55150" y="301752"/>
                </a:lnTo>
                <a:lnTo>
                  <a:pt x="55035" y="301752"/>
                </a:lnTo>
                <a:lnTo>
                  <a:pt x="54921" y="301752"/>
                </a:lnTo>
                <a:lnTo>
                  <a:pt x="54807" y="301752"/>
                </a:lnTo>
                <a:lnTo>
                  <a:pt x="54693" y="301752"/>
                </a:lnTo>
                <a:lnTo>
                  <a:pt x="54578" y="301752"/>
                </a:lnTo>
                <a:lnTo>
                  <a:pt x="54464" y="301752"/>
                </a:lnTo>
                <a:lnTo>
                  <a:pt x="54350" y="301752"/>
                </a:lnTo>
                <a:lnTo>
                  <a:pt x="54235" y="301752"/>
                </a:lnTo>
                <a:lnTo>
                  <a:pt x="54121" y="301752"/>
                </a:lnTo>
                <a:lnTo>
                  <a:pt x="54007" y="301752"/>
                </a:lnTo>
                <a:lnTo>
                  <a:pt x="53892" y="301752"/>
                </a:lnTo>
                <a:lnTo>
                  <a:pt x="53778" y="301752"/>
                </a:lnTo>
                <a:lnTo>
                  <a:pt x="53664" y="301752"/>
                </a:lnTo>
                <a:lnTo>
                  <a:pt x="53550" y="301752"/>
                </a:lnTo>
                <a:lnTo>
                  <a:pt x="53435" y="301752"/>
                </a:lnTo>
                <a:lnTo>
                  <a:pt x="53321" y="301752"/>
                </a:lnTo>
                <a:lnTo>
                  <a:pt x="53207" y="301752"/>
                </a:lnTo>
                <a:lnTo>
                  <a:pt x="53092" y="301752"/>
                </a:lnTo>
                <a:lnTo>
                  <a:pt x="52978" y="301752"/>
                </a:lnTo>
                <a:lnTo>
                  <a:pt x="52864" y="301752"/>
                </a:lnTo>
                <a:lnTo>
                  <a:pt x="52749" y="301752"/>
                </a:lnTo>
                <a:lnTo>
                  <a:pt x="52635" y="301752"/>
                </a:lnTo>
                <a:lnTo>
                  <a:pt x="52521" y="301752"/>
                </a:lnTo>
                <a:lnTo>
                  <a:pt x="52407" y="301752"/>
                </a:lnTo>
                <a:lnTo>
                  <a:pt x="52292" y="301752"/>
                </a:lnTo>
                <a:lnTo>
                  <a:pt x="52178" y="301752"/>
                </a:lnTo>
                <a:lnTo>
                  <a:pt x="52064" y="301752"/>
                </a:lnTo>
                <a:lnTo>
                  <a:pt x="51949" y="301752"/>
                </a:lnTo>
                <a:lnTo>
                  <a:pt x="51835" y="301752"/>
                </a:lnTo>
                <a:lnTo>
                  <a:pt x="51721" y="301752"/>
                </a:lnTo>
                <a:lnTo>
                  <a:pt x="51606" y="301752"/>
                </a:lnTo>
                <a:lnTo>
                  <a:pt x="51492" y="301752"/>
                </a:lnTo>
                <a:lnTo>
                  <a:pt x="51378" y="301752"/>
                </a:lnTo>
                <a:lnTo>
                  <a:pt x="51264" y="301752"/>
                </a:lnTo>
                <a:lnTo>
                  <a:pt x="51149" y="301752"/>
                </a:lnTo>
                <a:lnTo>
                  <a:pt x="51035" y="301752"/>
                </a:lnTo>
                <a:lnTo>
                  <a:pt x="50921" y="301752"/>
                </a:lnTo>
                <a:lnTo>
                  <a:pt x="50806" y="301752"/>
                </a:lnTo>
                <a:lnTo>
                  <a:pt x="50692" y="301752"/>
                </a:lnTo>
                <a:lnTo>
                  <a:pt x="50578" y="301752"/>
                </a:lnTo>
                <a:lnTo>
                  <a:pt x="50463" y="301752"/>
                </a:lnTo>
                <a:lnTo>
                  <a:pt x="50349" y="301752"/>
                </a:lnTo>
                <a:lnTo>
                  <a:pt x="50235" y="301752"/>
                </a:lnTo>
                <a:lnTo>
                  <a:pt x="50121" y="301752"/>
                </a:lnTo>
                <a:lnTo>
                  <a:pt x="50006" y="301752"/>
                </a:lnTo>
                <a:lnTo>
                  <a:pt x="49892" y="301752"/>
                </a:lnTo>
                <a:lnTo>
                  <a:pt x="49778" y="301752"/>
                </a:lnTo>
                <a:lnTo>
                  <a:pt x="49663" y="301752"/>
                </a:lnTo>
                <a:lnTo>
                  <a:pt x="49549" y="301752"/>
                </a:lnTo>
                <a:lnTo>
                  <a:pt x="49435" y="301752"/>
                </a:lnTo>
                <a:lnTo>
                  <a:pt x="49320" y="301752"/>
                </a:lnTo>
                <a:lnTo>
                  <a:pt x="49206" y="301752"/>
                </a:lnTo>
                <a:lnTo>
                  <a:pt x="49092" y="301752"/>
                </a:lnTo>
                <a:lnTo>
                  <a:pt x="48978" y="301752"/>
                </a:lnTo>
                <a:lnTo>
                  <a:pt x="48863" y="301752"/>
                </a:lnTo>
                <a:lnTo>
                  <a:pt x="48749" y="301752"/>
                </a:lnTo>
                <a:lnTo>
                  <a:pt x="48635" y="301752"/>
                </a:lnTo>
                <a:lnTo>
                  <a:pt x="48520" y="301752"/>
                </a:lnTo>
                <a:lnTo>
                  <a:pt x="48406" y="301752"/>
                </a:lnTo>
                <a:lnTo>
                  <a:pt x="48292" y="301752"/>
                </a:lnTo>
                <a:lnTo>
                  <a:pt x="48177" y="301752"/>
                </a:lnTo>
                <a:lnTo>
                  <a:pt x="48063" y="301752"/>
                </a:lnTo>
                <a:lnTo>
                  <a:pt x="47949" y="301752"/>
                </a:lnTo>
                <a:lnTo>
                  <a:pt x="47835" y="301752"/>
                </a:lnTo>
                <a:lnTo>
                  <a:pt x="47720" y="301752"/>
                </a:lnTo>
                <a:lnTo>
                  <a:pt x="47606" y="301752"/>
                </a:lnTo>
                <a:lnTo>
                  <a:pt x="47492" y="301752"/>
                </a:lnTo>
                <a:lnTo>
                  <a:pt x="47377" y="301752"/>
                </a:lnTo>
                <a:lnTo>
                  <a:pt x="47263" y="301752"/>
                </a:lnTo>
                <a:lnTo>
                  <a:pt x="47149" y="301752"/>
                </a:lnTo>
                <a:lnTo>
                  <a:pt x="47034" y="301752"/>
                </a:lnTo>
                <a:cubicBezTo>
                  <a:pt x="39491" y="301752"/>
                  <a:pt x="33318" y="295637"/>
                  <a:pt x="33318" y="288036"/>
                </a:cubicBezTo>
                <a:lnTo>
                  <a:pt x="33318" y="228600"/>
                </a:lnTo>
                <a:lnTo>
                  <a:pt x="65322" y="228600"/>
                </a:lnTo>
                <a:cubicBezTo>
                  <a:pt x="72923" y="228600"/>
                  <a:pt x="79038" y="222485"/>
                  <a:pt x="79038" y="214884"/>
                </a:cubicBezTo>
                <a:cubicBezTo>
                  <a:pt x="79038" y="207283"/>
                  <a:pt x="72923" y="201168"/>
                  <a:pt x="65322" y="201168"/>
                </a:cubicBezTo>
                <a:lnTo>
                  <a:pt x="33318" y="201168"/>
                </a:lnTo>
                <a:lnTo>
                  <a:pt x="33318" y="173736"/>
                </a:lnTo>
                <a:lnTo>
                  <a:pt x="65322" y="173736"/>
                </a:lnTo>
                <a:cubicBezTo>
                  <a:pt x="72923" y="173736"/>
                  <a:pt x="79038" y="167621"/>
                  <a:pt x="79038" y="160020"/>
                </a:cubicBezTo>
                <a:cubicBezTo>
                  <a:pt x="79038" y="152419"/>
                  <a:pt x="72923" y="146304"/>
                  <a:pt x="65322" y="146304"/>
                </a:cubicBezTo>
                <a:lnTo>
                  <a:pt x="33318" y="146304"/>
                </a:lnTo>
                <a:lnTo>
                  <a:pt x="33318" y="123444"/>
                </a:lnTo>
                <a:cubicBezTo>
                  <a:pt x="33318" y="115843"/>
                  <a:pt x="39434" y="109728"/>
                  <a:pt x="47034" y="109728"/>
                </a:cubicBezTo>
                <a:lnTo>
                  <a:pt x="43891" y="109728"/>
                </a:lnTo>
                <a:moveTo>
                  <a:pt x="121615" y="77724"/>
                </a:moveTo>
                <a:cubicBezTo>
                  <a:pt x="121615" y="70123"/>
                  <a:pt x="127730" y="64008"/>
                  <a:pt x="135331" y="64008"/>
                </a:cubicBezTo>
                <a:lnTo>
                  <a:pt x="235915" y="64008"/>
                </a:lnTo>
                <a:cubicBezTo>
                  <a:pt x="243516" y="64008"/>
                  <a:pt x="249631" y="70123"/>
                  <a:pt x="249631" y="77724"/>
                </a:cubicBezTo>
                <a:lnTo>
                  <a:pt x="249631" y="228600"/>
                </a:lnTo>
                <a:lnTo>
                  <a:pt x="249631" y="301752"/>
                </a:lnTo>
                <a:lnTo>
                  <a:pt x="213055" y="301752"/>
                </a:lnTo>
                <a:lnTo>
                  <a:pt x="213055" y="265176"/>
                </a:lnTo>
                <a:cubicBezTo>
                  <a:pt x="213055" y="250031"/>
                  <a:pt x="200768" y="237744"/>
                  <a:pt x="185623" y="237744"/>
                </a:cubicBezTo>
                <a:cubicBezTo>
                  <a:pt x="170478" y="237744"/>
                  <a:pt x="158191" y="250031"/>
                  <a:pt x="158191" y="265176"/>
                </a:cubicBezTo>
                <a:lnTo>
                  <a:pt x="158191" y="301752"/>
                </a:lnTo>
                <a:lnTo>
                  <a:pt x="121615" y="301752"/>
                </a:lnTo>
                <a:lnTo>
                  <a:pt x="121615" y="77724"/>
                </a:lnTo>
                <a:moveTo>
                  <a:pt x="171907" y="91440"/>
                </a:moveTo>
                <a:lnTo>
                  <a:pt x="171907" y="105156"/>
                </a:lnTo>
                <a:lnTo>
                  <a:pt x="158191" y="105156"/>
                </a:lnTo>
                <a:cubicBezTo>
                  <a:pt x="153162" y="105156"/>
                  <a:pt x="149047" y="109271"/>
                  <a:pt x="149047" y="114300"/>
                </a:cubicBezTo>
                <a:lnTo>
                  <a:pt x="149047" y="123444"/>
                </a:lnTo>
                <a:cubicBezTo>
                  <a:pt x="149047" y="128473"/>
                  <a:pt x="153162" y="132588"/>
                  <a:pt x="158191" y="132588"/>
                </a:cubicBezTo>
                <a:lnTo>
                  <a:pt x="171907" y="132588"/>
                </a:lnTo>
                <a:lnTo>
                  <a:pt x="171907" y="146304"/>
                </a:lnTo>
                <a:cubicBezTo>
                  <a:pt x="171907" y="151333"/>
                  <a:pt x="176022" y="155448"/>
                  <a:pt x="181051" y="155448"/>
                </a:cubicBezTo>
                <a:lnTo>
                  <a:pt x="190195" y="155448"/>
                </a:lnTo>
                <a:cubicBezTo>
                  <a:pt x="195224" y="155448"/>
                  <a:pt x="199339" y="151333"/>
                  <a:pt x="199339" y="146304"/>
                </a:cubicBezTo>
                <a:lnTo>
                  <a:pt x="199339" y="132588"/>
                </a:lnTo>
                <a:lnTo>
                  <a:pt x="213055" y="132588"/>
                </a:lnTo>
                <a:cubicBezTo>
                  <a:pt x="218084" y="132588"/>
                  <a:pt x="222199" y="128473"/>
                  <a:pt x="222199" y="123444"/>
                </a:cubicBezTo>
                <a:lnTo>
                  <a:pt x="222199" y="114300"/>
                </a:lnTo>
                <a:cubicBezTo>
                  <a:pt x="222199" y="109271"/>
                  <a:pt x="218084" y="105156"/>
                  <a:pt x="213055" y="105156"/>
                </a:cubicBezTo>
                <a:lnTo>
                  <a:pt x="199339" y="105156"/>
                </a:lnTo>
                <a:lnTo>
                  <a:pt x="199339" y="91440"/>
                </a:lnTo>
                <a:cubicBezTo>
                  <a:pt x="199339" y="86411"/>
                  <a:pt x="195224" y="82296"/>
                  <a:pt x="190195" y="82296"/>
                </a:cubicBezTo>
                <a:lnTo>
                  <a:pt x="181051" y="82296"/>
                </a:lnTo>
                <a:cubicBezTo>
                  <a:pt x="176022" y="82296"/>
                  <a:pt x="171907" y="86411"/>
                  <a:pt x="171907" y="91440"/>
                </a:cubicBezTo>
                <a:lnTo>
                  <a:pt x="171907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American Hospital Association offers essential resources.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influence healthcare policies and practices.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Professional Organizations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1440" y="34290"/>
                </a:moveTo>
                <a:cubicBezTo>
                  <a:pt x="85154" y="34290"/>
                  <a:pt x="80010" y="39434"/>
                  <a:pt x="80010" y="4572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148590" y="331470"/>
                </a:lnTo>
                <a:lnTo>
                  <a:pt x="148590" y="285750"/>
                </a:lnTo>
                <a:cubicBezTo>
                  <a:pt x="148590" y="266819"/>
                  <a:pt x="163949" y="251460"/>
                  <a:pt x="182880" y="251460"/>
                </a:cubicBezTo>
                <a:cubicBezTo>
                  <a:pt x="201811" y="251460"/>
                  <a:pt x="217170" y="266819"/>
                  <a:pt x="217170" y="285750"/>
                </a:cubicBezTo>
                <a:lnTo>
                  <a:pt x="217170" y="331470"/>
                </a:lnTo>
                <a:lnTo>
                  <a:pt x="274320" y="331470"/>
                </a:lnTo>
                <a:cubicBezTo>
                  <a:pt x="280607" y="331470"/>
                  <a:pt x="285750" y="326327"/>
                  <a:pt x="285750" y="320040"/>
                </a:cubicBezTo>
                <a:lnTo>
                  <a:pt x="285750" y="45720"/>
                </a:lnTo>
                <a:cubicBezTo>
                  <a:pt x="285750" y="39434"/>
                  <a:pt x="280607" y="34290"/>
                  <a:pt x="274320" y="34290"/>
                </a:cubicBezTo>
                <a:lnTo>
                  <a:pt x="91440" y="34290"/>
                </a:lnTo>
                <a:moveTo>
                  <a:pt x="45720" y="45720"/>
                </a:moveTo>
                <a:cubicBezTo>
                  <a:pt x="45720" y="20503"/>
                  <a:pt x="66223" y="0"/>
                  <a:pt x="91440" y="0"/>
                </a:cubicBezTo>
                <a:lnTo>
                  <a:pt x="274320" y="0"/>
                </a:lnTo>
                <a:cubicBezTo>
                  <a:pt x="299537" y="0"/>
                  <a:pt x="320040" y="20503"/>
                  <a:pt x="320040" y="4572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45720"/>
                </a:lnTo>
                <a:moveTo>
                  <a:pt x="108585" y="74295"/>
                </a:moveTo>
                <a:cubicBezTo>
                  <a:pt x="108585" y="68009"/>
                  <a:pt x="113729" y="62865"/>
                  <a:pt x="120015" y="62865"/>
                </a:cubicBezTo>
                <a:lnTo>
                  <a:pt x="154305" y="62865"/>
                </a:lnTo>
                <a:cubicBezTo>
                  <a:pt x="160592" y="62865"/>
                  <a:pt x="165735" y="68009"/>
                  <a:pt x="165735" y="74295"/>
                </a:cubicBezTo>
                <a:lnTo>
                  <a:pt x="165735" y="108585"/>
                </a:lnTo>
                <a:cubicBezTo>
                  <a:pt x="165735" y="114872"/>
                  <a:pt x="160592" y="120015"/>
                  <a:pt x="154305" y="120015"/>
                </a:cubicBezTo>
                <a:lnTo>
                  <a:pt x="120015" y="120015"/>
                </a:lnTo>
                <a:cubicBezTo>
                  <a:pt x="113729" y="120015"/>
                  <a:pt x="108585" y="114871"/>
                  <a:pt x="108585" y="108585"/>
                </a:cubicBezTo>
                <a:lnTo>
                  <a:pt x="108585" y="74295"/>
                </a:lnTo>
                <a:moveTo>
                  <a:pt x="211455" y="62865"/>
                </a:moveTo>
                <a:lnTo>
                  <a:pt x="245745" y="62865"/>
                </a:lnTo>
                <a:cubicBezTo>
                  <a:pt x="252032" y="62865"/>
                  <a:pt x="257175" y="68009"/>
                  <a:pt x="257175" y="74295"/>
                </a:cubicBezTo>
                <a:lnTo>
                  <a:pt x="257175" y="108585"/>
                </a:lnTo>
                <a:cubicBezTo>
                  <a:pt x="257175" y="114872"/>
                  <a:pt x="252032" y="120015"/>
                  <a:pt x="245745" y="120015"/>
                </a:cubicBezTo>
                <a:lnTo>
                  <a:pt x="211455" y="120015"/>
                </a:lnTo>
                <a:cubicBezTo>
                  <a:pt x="205169" y="120015"/>
                  <a:pt x="200025" y="114871"/>
                  <a:pt x="200025" y="108585"/>
                </a:cubicBezTo>
                <a:lnTo>
                  <a:pt x="200025" y="74295"/>
                </a:lnTo>
                <a:cubicBezTo>
                  <a:pt x="200025" y="68009"/>
                  <a:pt x="205169" y="62865"/>
                  <a:pt x="211455" y="62865"/>
                </a:cubicBezTo>
                <a:lnTo>
                  <a:pt x="211455" y="62865"/>
                </a:lnTo>
                <a:moveTo>
                  <a:pt x="108585" y="165735"/>
                </a:moveTo>
                <a:cubicBezTo>
                  <a:pt x="108585" y="159448"/>
                  <a:pt x="113729" y="154305"/>
                  <a:pt x="120015" y="154305"/>
                </a:cubicBezTo>
                <a:lnTo>
                  <a:pt x="154305" y="154305"/>
                </a:lnTo>
                <a:cubicBezTo>
                  <a:pt x="160592" y="154305"/>
                  <a:pt x="165735" y="159448"/>
                  <a:pt x="165735" y="165735"/>
                </a:cubicBezTo>
                <a:lnTo>
                  <a:pt x="165735" y="200025"/>
                </a:lnTo>
                <a:cubicBezTo>
                  <a:pt x="165735" y="206312"/>
                  <a:pt x="160592" y="211455"/>
                  <a:pt x="154305" y="211455"/>
                </a:cubicBezTo>
                <a:lnTo>
                  <a:pt x="120015" y="211455"/>
                </a:lnTo>
                <a:cubicBezTo>
                  <a:pt x="113729" y="211455"/>
                  <a:pt x="108585" y="206312"/>
                  <a:pt x="108585" y="200025"/>
                </a:cubicBezTo>
                <a:lnTo>
                  <a:pt x="108585" y="165735"/>
                </a:lnTo>
                <a:moveTo>
                  <a:pt x="211455" y="154305"/>
                </a:moveTo>
                <a:lnTo>
                  <a:pt x="245745" y="154305"/>
                </a:lnTo>
                <a:cubicBezTo>
                  <a:pt x="252032" y="154305"/>
                  <a:pt x="257175" y="159448"/>
                  <a:pt x="257175" y="165735"/>
                </a:cubicBezTo>
                <a:lnTo>
                  <a:pt x="257175" y="200025"/>
                </a:lnTo>
                <a:cubicBezTo>
                  <a:pt x="257175" y="206312"/>
                  <a:pt x="252032" y="211455"/>
                  <a:pt x="245745" y="211455"/>
                </a:cubicBezTo>
                <a:lnTo>
                  <a:pt x="211455" y="211455"/>
                </a:lnTo>
                <a:cubicBezTo>
                  <a:pt x="205169" y="211455"/>
                  <a:pt x="200025" y="206312"/>
                  <a:pt x="200025" y="200025"/>
                </a:cubicBezTo>
                <a:lnTo>
                  <a:pt x="200025" y="165735"/>
                </a:lnTo>
                <a:cubicBezTo>
                  <a:pt x="200025" y="159448"/>
                  <a:pt x="205169" y="154305"/>
                  <a:pt x="211455" y="15430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journals publish peer-reviewed research.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insights into various health topics.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Journals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2025-03-15T04:43:12Z</dcterms:created>
  <dcterms:modified xsi:type="dcterms:W3CDTF">2025-03-15T04:43:12Z</dcterms:modified>
</cp:coreProperties>
</file>