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5b3f0d0bd823138cddff89da3876ca12f034542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66e3048154a1617af3a0c416f246321bc09209c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17e4bc8fd0841852545d517daeda3ed54d425b5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a4b9b15d8385c78a7e932af260eced0138de95d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457161c45dc184d80671a1f98e8902bdbc003dd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5f634a7b91c60e4c5b3c4414d008b1f0990b313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1a6d5f7de83f2f1da882f81e702108968b5d624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50818ff5339e5316cba0fb996d741bf885b57b8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86c8257f50d1d3eb4f2cff103ef7ec66e657c91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17b19d28b69dfc16ab665f83135aac8bdbf80cd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fa02ef7500f1dc3887343a9c51d2d697597a8bb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8bf1912f9fb4e4c524367d576a748fc233658b3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908cbf51a91d88b8e409b9a357e7b3270387a42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a0dfc1cac2a394bd412829bd04162ecc6e98c29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dd07efd38129ebe1a14a6e229978afafb2a15a9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eabc8cbaa47f417235cc4a218242a0cfca49084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376852cb07a7c7ca1ab5cd0d37ffa8dc5930769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03d8b789bbd459a3569f363020ee7d65a5a687b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36fdb70e20295e5a9af233de02940046c080879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1e30072b94db60d6e9787f6e3ddbc3e8e0f9303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9f947a9fe226fbdd80f5618a93c5f269d844cb8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196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Sustainable Solutions in Environmental Engineering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Addressing Critical Challenges and Innovations for a Greener Future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Environmental Engineering Matters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Core Concepts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 Treatment Systems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Air Quality Engineering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Waste Management Innovation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Renewable Energy Solutions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Environmental Impact Assessment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Design Principles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Applications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Hands-On Activities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Environmental Engineering Tools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Future Challenges</a:t>
            </a:r>
            <a:endParaRPr lang="en-US" sz="1654" dirty="0"/>
          </a:p>
        </p:txBody>
      </p:sp>
      <p:sp>
        <p:nvSpPr>
          <p:cNvPr id="5" name="Text 3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5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3573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57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Career Opportunities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Resources and Further Learning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Sustainable Solutions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Addressing Critical Environmental Challenges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Renewable Energy Integration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 Quality Management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Air Pollution Control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 Management Innovations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Filtration Processes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Chemical Treatment Methods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3573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5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Environmental Engineering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sustainable solutions for real-world challenges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intersection of science, technology, and environment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critical environmental challenges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Mitigating air and water pollution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Managing waste effectively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Restoring ecosystems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Providing solutions for climate change and pollution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Developing renewable energy sources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carbon capture technologies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Reducing greenhouse gas emissions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Innovations in resource management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Promoting sustainable agriculture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water conservation techniques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Advancing recycling technologies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career opportunities in environmental engineering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Growing demand for environmental engineers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Diverse job roles and specializations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Opportunities in both public and private sectors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Environmental Engineering Matters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245" r="252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quality management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Ensuring safe drinking water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Monitoring water sources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treatment processes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Air pollution control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Reducing emissions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Monitoring air quality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control technologies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Waste treatment 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Managing solid waste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Treating wastewater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Recycling and reusing materials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Renewable energy integration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Incorporating solar power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wind energy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Adopting bioenergy solutions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Sustainable design principles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Promoting energy efficiency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sustainable materials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green building practices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Core Concepts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7604" r="276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Filtration processes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Physical removal of particles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Types: sand, membrane, activated carbon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Chemical treatment methods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Disinfection using chlorine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 adjustment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Coagulation and flocculation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Biological processes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of microorganisms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Bioreactors and biofilters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Quality monitoring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testing of water samples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Parameters: pH, turbidity, contaminants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System design considerations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Capacity planning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Cost analysis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Regulatory compliance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Treatment Systems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87" r="251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Pollution Monitoring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advanced sensors to track air pollutants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Continuous monitoring for real-time data collection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Control Technologies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Implementation of filtration 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Adoption of electrostatic precipitators for particulate matter control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Emission Reduction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Developing strategies to minimize industrial emissions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Encouraging the use of cleaner fuels and technologies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Climate Impact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Assessing the contribution of air quality to climate change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Studying the correlation between pollutants and global warming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Health Considerations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Analyzing the health effects of poor air quality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measures to protect public health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Air Quality Engineering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 Recovery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processes to extract valuable resources from waste streams.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Recycling Technologies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Advancements in recycling methods to increase efficiency and reduce waste.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Composting 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organic waste to create nutrient-rich compost for soil enrichment.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Zero-Waste Principles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Strategies to minimize waste generation and promote sustainable consumption.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Circular Economy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Designing systems where resources are reused and recycled continuously to reduce environmental impact.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Waste Management Innovation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420" r="2542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277"/>
              </a:spcBef>
              <a:buNone/>
            </a:pPr>
            <a:r>
              <a:rPr lang="en-US" sz="1328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Solar Power Systems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113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energy from the sun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113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Photovoltaic panels convert sunlight into electricity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113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Widely used in residential, commercial, and industrial settings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2277"/>
              </a:spcBef>
              <a:buNone/>
            </a:pPr>
            <a:r>
              <a:rPr lang="en-US" sz="1328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Wind Energy Technology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113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wind turbines to generate power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113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Clean and renewable energy source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113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Wind farms contribute to sustainable energy production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2277"/>
              </a:spcBef>
              <a:buNone/>
            </a:pPr>
            <a:r>
              <a:rPr lang="en-US" sz="1328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Hydroelectric Systems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113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Generating electricity from flowing water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113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Dams and turbines convert water's kinetic energy into power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113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Large-scale hydroelectric plants provide significant energy output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2277"/>
              </a:spcBef>
              <a:buNone/>
            </a:pPr>
            <a:r>
              <a:rPr lang="en-US" sz="1328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Energy Storage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113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Storing excess energy for later use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113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Batteries, pumped hydro, and other technologies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113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Ensures continuous power supply even when renewable sources are not actively generating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2277"/>
              </a:spcBef>
              <a:buNone/>
            </a:pPr>
            <a:r>
              <a:rPr lang="en-US" sz="1328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Grid Integration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113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Connecting renewable energy sources to the power grid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113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Balancing supply and demand for efficient energy distribution</a:t>
            </a:r>
            <a:endParaRPr lang="en-US" sz="1328" dirty="0"/>
          </a:p>
          <a:p>
            <a:pPr algn="l" marL="0" indent="0">
              <a:lnSpc>
                <a:spcPct val="100000"/>
              </a:lnSpc>
              <a:spcBef>
                <a:spcPts val="113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Advancing smart grid technologies for optimized renewable energy utilization</a:t>
            </a:r>
            <a:endParaRPr lang="en-US" sz="1328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Renewable Energy Solutions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85960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44804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53948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6729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80796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3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92023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 h="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17956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 h="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18871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8015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32662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70737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79881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96670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05814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3889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 h="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0226040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317480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698228" y="1987212"/>
            <a:ext cx="1527812" cy="0"/>
          </a:xfrm>
          <a:custGeom>
            <a:avLst/>
            <a:gdLst/>
            <a:ahLst/>
            <a:cxnLst/>
            <a:rect l="l" t="t" r="r" b="b"/>
            <a:pathLst>
              <a:path w="1527812" h="0">
                <a:moveTo>
                  <a:pt x="0" y="0"/>
                </a:moveTo>
                <a:lnTo>
                  <a:pt x="152781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Impact Assessment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73151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project scope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Determine assessment criteria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Select appropriate tools and techniques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48638" y="2660617"/>
            <a:ext cx="2011678" cy="411653"/>
          </a:xfrm>
          <a:custGeom>
            <a:avLst/>
            <a:gdLst/>
            <a:ahLst/>
            <a:cxnLst/>
            <a:rect l="l" t="t" r="r" b="b"/>
            <a:pathLst>
              <a:path w="2011678" h="411653">
                <a:moveTo>
                  <a:pt x="0" y="411653"/>
                </a:moveTo>
                <a:lnTo>
                  <a:pt x="0" y="0"/>
                </a:lnTo>
                <a:lnTo>
                  <a:pt x="2011678" y="0"/>
                </a:lnTo>
                <a:lnTo>
                  <a:pt x="2011678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Methodologies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99084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Gather baseline data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Conduct field surveys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stakeholders for input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280796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Collection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25017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 potential environmental effects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 significance of impacts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cumulative effects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06729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Analysis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50950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mitigation measures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Prioritize actions for impact reduction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monitoring plans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732662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Mitigation Strategies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9768840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Document assessment findings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Communicate results to stakeholders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compliance with regulatory requirements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9585960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Reporting Procedures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3002" r="2300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Green building concepts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sustainable materials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Optimize energy use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 indoor environmental quality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 selection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recycled materials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Choose local materials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Opt for non-toxic materials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Energy efficiency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renewable energy sources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energy-efficient appliances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Optimize building orientation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conservation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Install low-flow fixtures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rainwater harvesting 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water-efficient landscaping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Ecosystem preservation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Protect natural habitats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Promote biodiversity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Minimize land disturbance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Sustainable Design Principles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Current Projects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Industry Examples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Innovations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Paths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Filtration Experiment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about different filtration processes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the importance of clean water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Hands-on experience with filtration materials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Air Quality Monitoring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monitoring equipment to measure air pollutants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data to understand air quality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the impact of pollution on health and the environment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Waste Audit Exercise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Conduct a waste audit to assess recycling habits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opportunities for waste reduction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the concept of a circular economy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Renewable Energy Models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 models of solar power 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Experiment with wind energy technology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the principles of sustainable energy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 Challenges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hands-on design projects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 sustainable design principles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 creativity and problem-solving skills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216" r="252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Monitoring equipment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Air quality monitors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 quality sensors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Soil moisture sensors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Testing devices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 meters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Turbidity meters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Gas analyzers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 software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AutoCAD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Revit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Civil 3D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analysis tools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MATLAB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Python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equipment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Personal protective equipment (PPE)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Emergency showers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Spill kits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Engineering Tools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4925" r="249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Climate adaptation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Rising temperatures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Extreme weather events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Sea level rise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Population growth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Increasing demand for resources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Urbanization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Pressure on infrastructure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 scarcity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Depletion of natural resources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 scarcity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Energy crisis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Urban development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city planning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Affordable housing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Transportation 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transformation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Automation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Cybersecurity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Challenges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6614" r="2661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305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Opportunities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Environmental Engineer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Sustainability Consultant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 Resource Specialist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Air Quality Analyst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2305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Required Skills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Strong analytical abilities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Problem-solving skills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Knowledge of environmental regulations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Communication skills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2305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 Requirements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Bachelor's degree in Environmental Engineering or related field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Master's degree for advanced positions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Continuous learning and professional development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2305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Industry Sectors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Government agencies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Engineering consulting firms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Renewable energy companies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Non-profit organizations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2305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Outlook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Growing demand for sustainable solutions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Emphasis on green technologies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Diverse career opportunities</a:t>
            </a:r>
            <a:endParaRPr lang="en-US" sz="1345" dirty="0"/>
          </a:p>
          <a:p>
            <a:pPr algn="l" marL="0" indent="0">
              <a:lnSpc>
                <a:spcPct val="100000"/>
              </a:lnSpc>
              <a:spcBef>
                <a:spcPts val="1153"/>
              </a:spcBef>
              <a:buNone/>
            </a:pPr>
            <a:r>
              <a:rPr lang="en-US" sz="115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Impactful roles in shaping a better future</a:t>
            </a:r>
            <a:endParaRPr lang="en-US" sz="1345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Opportunities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Websites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E-books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Online courses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Professional organizations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Industry associations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Networking groups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Certifications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programs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Universities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Workshops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Seminars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 opportunities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Academic journals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Research projects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Conferences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Industry connections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Mentorship programs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Professional networks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Industry events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and Further Learning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85960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44804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53948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6729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80796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3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92023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 h="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17956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 h="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18871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8015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32662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70737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79881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96670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05814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3889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 h="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0226040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317480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698228" y="1987212"/>
            <a:ext cx="1527812" cy="0"/>
          </a:xfrm>
          <a:custGeom>
            <a:avLst/>
            <a:gdLst/>
            <a:ahLst/>
            <a:cxnLst/>
            <a:rect l="l" t="t" r="r" b="b"/>
            <a:pathLst>
              <a:path w="1527812" h="0">
                <a:moveTo>
                  <a:pt x="0" y="0"/>
                </a:moveTo>
                <a:lnTo>
                  <a:pt x="152781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73151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Fundamentals of environmental science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Pollution control technologies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Environmental impact assessment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48638" y="2660617"/>
            <a:ext cx="2011678" cy="411653"/>
          </a:xfrm>
          <a:custGeom>
            <a:avLst/>
            <a:gdLst/>
            <a:ahLst/>
            <a:cxnLst/>
            <a:rect l="l" t="t" r="r" b="b"/>
            <a:pathLst>
              <a:path w="2011678" h="411653">
                <a:moveTo>
                  <a:pt x="0" y="411653"/>
                </a:moveTo>
                <a:lnTo>
                  <a:pt x="0" y="0"/>
                </a:lnTo>
                <a:lnTo>
                  <a:pt x="2011678" y="0"/>
                </a:lnTo>
                <a:lnTo>
                  <a:pt x="2011678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of Key Concepts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99084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 efficiency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Waste minimization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Renewable energy integration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280796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Principles for Sustainable Solutions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25017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 and wastewater treatment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Air quality management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Soil and groundwater remediation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06729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Areas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50950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Adopting green technologies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Policy and regulation compliance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Community engagement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732662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9768840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Staying updated with latest research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Professional development courses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Networking with industry experts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9585960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Continuing Education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03160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4600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211762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80200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38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285998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117560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371598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63038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043324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034722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126162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866284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957724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949122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486504" y="1909375"/>
            <a:ext cx="684588" cy="338554"/>
          </a:xfrm>
          <a:custGeom>
            <a:avLst/>
            <a:gdLst/>
            <a:ahLst/>
            <a:cxnLst/>
            <a:rect l="l" t="t" r="r" b="b"/>
            <a:pathLst>
              <a:path w="684588" h="338554">
                <a:moveTo>
                  <a:pt x="0" y="338554"/>
                </a:moveTo>
                <a:lnTo>
                  <a:pt x="0" y="0"/>
                </a:lnTo>
                <a:lnTo>
                  <a:pt x="684588" y="0"/>
                </a:lnTo>
                <a:lnTo>
                  <a:pt x="68458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340320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171882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03444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Sustainable Solutions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731518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filtration processes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chemical treatment methods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Incorporating biological processes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48638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Quality Management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563080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Monitoring pollution levels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control technologies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Reducing emissions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380200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Air Pollution Control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394642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resource recovery methods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recycling technologies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composting systems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211762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Waste Treatment Systems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226204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Installing solar power systems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wind energy technology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hydroelectric systems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043324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Renewable Energy Integration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Climate Change Mitigation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renewable energy solutions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Reducing greenhouse gas emissions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Promoting sustainable practices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Pollution Control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Monitoring air and water quality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pollution control technologies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Enforcing environmental regulations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 Conservation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Efficient water management strategies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Recycling and waste reduction initiatives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land use planning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Biodiversity Preservation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Protecting natural habitats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Restoring ecosystems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Promoting biodiversity awareness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Critical Environmental Challenges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6439" r="2643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Solar Power 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energy from the sun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Photovoltaic panels convert sunlight into electricity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Wind Energy Technology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wind turbines to generate power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Wind farms capture wind energy for electricity production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Hydroelectric 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Generating electricity from flowing water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Dams and turbines convert water's kinetic energy into electrical power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Energy Storage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Storing excess renewable energy for later use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Batteries, pumped hydro, and other technologies for energy storage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Grid Integration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Connecting renewable energy sources to the power grid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Balancing supply and demand for efficient energy distribution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Renewable Energy Integration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Monitoring Techniques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water quality testing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of sensors for real-time data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Sampling methods for analysis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Pollution Prevention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best management practices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Controlling point source pollution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Managing non-point source pollution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Treatment Technologies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Advanced oxidation processes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Membrane filtration 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Biological nutrient removal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Regulatory Compliance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water quality standards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Compliance monitoring and reporting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Collaboration with regulatory agencies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Quality Management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28" r="2512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Pollution Monitoring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monitoring of air quality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Utilization of sensors and data collection methods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Control Technologies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Implementation of scrubbers and filters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Adoption of electrostatic precipitators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Emission Reduction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Encouraging use of cleaner fuels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emission control regulations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Climate Impact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role of air pollution in climate change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Mitigating greenhouse gas emissions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Health Considerations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Assessing the impact of air pollution on public health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measures to protect human health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Air Pollution Control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 Management Innovations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22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Smart Grid Technology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Integration of renewable energy sources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Demand response capabilities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Energy storage solutions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Precision Agriculture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IoT sensors for soil monitoring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Automated irrigation systems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Crop yield optimization techniques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Circular Economy Practices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Closed-loop production systems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Material recycling and reuse strategies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Waste-to-energy technologies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2041" r="2204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Physical Filtration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Utilizes physical barriers to remove impurities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methods include sand filtration and membrane filtration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Chemical Filtration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Involves the use of chemical agents to trap contaminants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include activated carbon filters and ion exchange resins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Biological Filtration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Harnesses living organisms to break down pollutants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Widely used in wastewater treatment plants for organic matter removal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Quality Monitoring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testing to ensure effectiveness of filtration processes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Parameters include turbidity, pH levels, and microbial content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System Design Considerations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Designing filtration systems for optimal efficiency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Factors to consider: flow rate, filter media selection, and maintenance requirements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Filtration Processes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Solutions in Environmental Engineering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Coagulation/Flocculation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Chemicals like alum or ferric chloride are added to water to create flocs that attract impurities for easier removal.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Disinfection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Chlorination or ozonation is used to kill harmful microorganisms in water or wastewater.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 Adjustment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Chemicals like lime or sulfuric acid are added to adjust the acidity or alkalinity of water for optimal treatment.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Adsorption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Activated carbon is used to adsorb organic pollutants from water through chemical bonding.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Chemical Treatment Methods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2024-11-14T10:51:43Z</dcterms:created>
  <dcterms:modified xsi:type="dcterms:W3CDTF">2024-11-14T10:51:43Z</dcterms:modified>
</cp:coreProperties>
</file>