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fb2fbf90abe88695f300950d6556bf78f0aad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4177a49c267946a4a45e7ed79b420eacb5c625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9ea6db015f52719c4ee3d39a50ced800dc037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c63f9062a49db64128cebd0396652618e0c90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4c17cbe6d45132f7ef3d3fd8cd14444b1a979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c5797324a33d4e42b269c41a752dc4c8ff190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6375aac937db214897a94a1144bae3485bfa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25770179e03299eb746f20bc9d53c0c87b093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1a9a432b303c288c6229138a63258a07d5e5c9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1e8145d7f2234520bacef434aad84183eb76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7c76c806d7418680f38772de2327020cd705f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a9b2d6aa54124fe512229d89b6b42ce600fbf3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c3686ea8f2715a42d2ef0cd9e8f6ea2cd3e4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bcfb36d773ebaf67ac41c8ca97e2f06d69dccf4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4e0693ca57236cb34b9770a7b5d29d495b681f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88619e08396fd53e8d5476fd138bc4972c3f4d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4f94960c20c8d2482c9a1b7c6d750372a174c4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Classification, Identification, and Research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Species Diversity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Species Exploration and Classification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a Species?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Five Biological Kingdoms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Taxonomic Hierarchy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Species Identification Criteria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Classification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Methodology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Classification Activity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 Species Research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Ecological Significance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Career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Credits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PowerPoint Design Themes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scientific template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Minimalist design with bold visuals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scheme: Blues, greens, whites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modern typography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Ample white space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transition effects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Biological Diversity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Species Exploration and Classification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Species Exploration and Classification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various resources for studying different species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importance of research in expanding knowledge of species diversity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research sources to investigate biological diversity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observing and categorizing different species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use scientific tools for classification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scientific observation and classification skills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 the five main biological kingdoms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 the characteristics that differentiate each kingdom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distinguish between biological kingdoms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species as fundamental biological classification unit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the concept of a species in biology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the importance of species in the classification of living organisms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356" r="303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compatibility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potential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Shared physical traits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Characteristics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group of organisms capable of interbreeding.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a Species?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Monera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Unicellular organisms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Prokaryotic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autotrophic or heterotrophic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Bacteria, Cyanobacteria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Protista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Mostly unicellular organisms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autotrophic or heterotrophic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group including algae and protozoa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Amoeba, Paramecium, Euglena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Fungi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unicellular or multicellular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Heterotrophic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cell walls made of chitin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Mushrooms, Yeasts, Molds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Plantae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Multicellular organisms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Autotrophic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cell walls made of cellulose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Trees, Flowers, Algae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Animalia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Multicellular organisms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Heterotrophic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cell walls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Mammals, Birds, Fish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Five Biological Kingdoms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14" r="314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Kingdom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Phylum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Order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Taxonomic Hierarchy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behavioral traits and interactions within species for identification purposes.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Behavioral Patterns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Assessing the ability of organisms to interbreed and produce viable offspring.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Compatibility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Observing physical traits such as size, shape, color, and structure for species differentiation.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Morphological Characteristics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Markers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DNA sequencing to identify unique genetic markers within species.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Species Identification Criteria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Misunderstanding of genetic compatibility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Overreliance on visual similarity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Classification Challenges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 statistical analysis to identify patterns and trends in species 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comparative methods to understand relationships between different species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Analysis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Gather quantitative and qualitative data on species characteristics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observations systematically to ensure accuracy and consistency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Collection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field observations to study species in their natural habitats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advanced imaging technologies for detailed analysis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Observation Techniques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Selecting Credible Sources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peer-reviewed journals and reputable scientific publications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academic databases and research institutions for reliable information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Research Methodology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collaboration among participants to discuss and debate the classification of various organisms.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Approach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teamwork to identify and categorize species using observation and research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Team-Based Species Identification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Classification Activity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participants in a hands-on activity to classify different species based on key characteristics.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Classification Activity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field research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interactive learning experiences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Assists in data visualization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in understanding genetic 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Aids in species identification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evolutionary studies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Sequencing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detailed examination of specimens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remote collaboration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education and training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Microscopy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Mapping Tools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for tracking species distribution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in habitat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Assists in conservation planning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 Species Research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Species diversity allows for adaptation to changing environmental conditions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within species enhances resilience to environmental stressors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Adaptation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 relationships between species drive ecosystem functions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Predation, competition, and mutualism shape species dynamics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Species Interactions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Protecting species diversity is crucial for ecosystem health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Loss of species can have cascading effects on entire ecosystems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Conservation Implications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Biodiversity Support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species contribute to ecosystem stability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species play unique roles in maintaining ecological balance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Ecological Significance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63" r="311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genes and heredity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engineering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and agricultural applications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Research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the environment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human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Sustainable solutions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Science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Protection of biodiversity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Habitat preservation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Species conservation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Conservation Biology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Biological Research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living organisms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biological processes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 in medicine and agriculture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Career Connections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Acknowledging the challenges and misconceptions in species classification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significance of species identification criteria in scientific research</a:t>
            </a:r>
            <a:endParaRPr lang="en-US" sz="1127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Appreciating the interconnectedness of species within ecosystems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629"/>
              </a:spcBef>
              <a:buNone/>
            </a:pPr>
            <a:r>
              <a:rPr lang="en-US" sz="881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genetic compatibility, reproductive potential, and shared physical traits in defining a species</a:t>
            </a:r>
            <a:endParaRPr lang="en-US" sz="881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fundamental role of species in biological classification</a:t>
            </a:r>
            <a:endParaRPr lang="en-US" sz="1127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theoretical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Covers species classification principles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Comprehensive Test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showcase of species 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Utilizes various media formats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Presentation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of species identification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 of taxonomic knowledge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Classification Exam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Portfolio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Compilation of species research findings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data analysis and interpretation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Overview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Next Steps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deepens understanding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Ongoing Curiosity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Interested in studying marine ecosystems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Areas for Further Research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scientific observation skills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Impact of Understanding Classification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Explored various biological kingdoms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on the Journey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Thank audience for participation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contributors and collaborators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Acknowledgments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Acknowledge sources of visuals used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copyright and attribution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Credits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sources for further exploration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Credits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 from the Audience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interactive discussion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queries with clarity and depth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Credits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infographics and diagrams to enhance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engaging visual elements to support the content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typography throughout the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clean, modern fonts for readability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high-quality, diverse species images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visuals are engaging and relevant to the content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Quality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Palette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clean, scientific color palette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blues, greens, and whites for a professional look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Ample White Space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Improves readability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a balanced layout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Highlights key content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Modern 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Sans-serif fonts for readability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font usage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Appropriate font sizes for headings and body text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Scheme: Blues, Greens, Whites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Conveys trust and professionalism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a calming effect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Ensures readability and contrast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Minimalist Design with Bold Visuals</a:t>
            </a:r>
            <a:endParaRPr lang="en-US" sz="1383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key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high-quality images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Avoids clutter and distractions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Scientific Template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Designed for scientific presentations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data visualization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Structured layout for clarity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PowerPoint Design Themes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handling and packaging of live specimens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Selection of reputable shipping carriers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and Shipping Guidelines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Completion of export permits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Verification of species origin and legality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 and Permitting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International Trade Regulations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CITES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of specific export restrictions for endangered species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Bold visuals for engagement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 for readability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 and diagrams for clarity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transition effects for seamless flow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Scientific Template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Professional scientific template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79" r="30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contrast color scheme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Bold typography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Striking imagery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Simple and impactful visuals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Minimalist Design with Bold Visuals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Minimalist design with bold visuals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Shades of blue, green, and white evoke a sense of tranquility and nature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 symbolizes depth and stability, while green represents growth and harmony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 signifies purity and clarity in the context of species diversity exploration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scheme: Blues, greens, whites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 scheme: Blues, greens, whites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Clean, modern typography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445825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027650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2544798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6161831" y="472166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flipH="1" flipV="1">
            <a:off x="862067" y="236096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56958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 text elements neatly to create a polished and professional look.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62798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Alignment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47551" y="4301091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ample whitespace around text elements for a clean and uncluttered design.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545765" y="418318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Whitespace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30403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contrasting font weights (bold, regular, light) to emphasize key points and create visual interest.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028617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Contrast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47611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font size hierarchy to ensure readability and visual appeal.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45825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Consistent Font Sizes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64820" y="1940395"/>
            <a:ext cx="3108960" cy="1920240"/>
          </a:xfrm>
          <a:custGeom>
            <a:avLst/>
            <a:gdLst/>
            <a:ahLst/>
            <a:cxnLst/>
            <a:rect l="l" t="t" r="r" b="b"/>
            <a:pathLst>
              <a:path w="3108960" h="1920240">
                <a:moveTo>
                  <a:pt x="0" y="1920240"/>
                </a:moveTo>
                <a:lnTo>
                  <a:pt x="0" y="345643"/>
                </a:lnTo>
                <a:cubicBezTo>
                  <a:pt x="0" y="154750"/>
                  <a:pt x="154750" y="0"/>
                  <a:pt x="345643" y="0"/>
                </a:cubicBezTo>
                <a:lnTo>
                  <a:pt x="3108960" y="0"/>
                </a:lnTo>
                <a:lnTo>
                  <a:pt x="3108960" y="1574597"/>
                </a:lnTo>
                <a:cubicBezTo>
                  <a:pt x="3108960" y="1765490"/>
                  <a:pt x="2954210" y="1920240"/>
                  <a:pt x="2763317" y="1920240"/>
                </a:cubicBez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clean and modern sans-serif fonts like Arial, Helvetica, or Calibri for a sleek look.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3034" y="1822487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0"/>
                </a:moveTo>
                <a:lnTo>
                  <a:pt x="2834640" y="0"/>
                </a:lnTo>
                <a:lnTo>
                  <a:pt x="3108960" y="274320"/>
                </a:lnTo>
                <a:lnTo>
                  <a:pt x="283464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Sans-serif Fonts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Purpose: Enhances visual clarity and focus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 Improves readability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 Emphasizes key elements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 Creates a sense of elegance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Ample White Space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Ample white space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678" r="316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Species Diversity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the transition effect that best suits your presentation style and content!</a:t>
            </a:r>
            <a:endParaRPr lang="en-US" sz="1127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Transition Effects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Fade: Smoothly transitions from one slide to the next by gradually fading out the current slide and fading in the next.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Zoom: Creates a dynamic effect by zooming in on the content of the current slide before transitioning to the next slide.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Flip: Adds a playful touch by flipping the current slide like a page to reveal the next slide underneath.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Dissolve: Offers a subtle transition effect by dissolving the current slide into tiny particles before revealing the next slide.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Slide: Simulates a physical slide movement, where the current slide slides out to the side to make way for the next slide.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transition effects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2024-12-07T08:18:12Z</dcterms:created>
  <dcterms:modified xsi:type="dcterms:W3CDTF">2024-12-07T08:18:12Z</dcterms:modified>
</cp:coreProperties>
</file>