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0fff4d358d41f6ec42fc35b0925946fc90e350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6aa144cab9dcda361b3d571e6fe453214f7407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ce54db3f3611a1019b63f2331e5731ce5742ed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d9b7818109a620d6364ec91499c16fcfb18aa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b1fbdf6bcdc803659447900a4d1f36aa32861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5520e68b78bc19a40526274c1ad924e065a0a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efed71c6286f1d8fbd95c3c538c4a56f6f8ce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Concepts, Applications, and Tools for Effective Graphing and Problem Solving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Linear Equations: A Comprehensive Guide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Linear Equations and Graphing Funda…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Linear Equations?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and 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Concepts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Calculator Exploration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0703" r="407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Linear Equations and Graphing Fundamentals</a:t>
            </a:r>
            <a:endParaRPr lang="en-US" sz="2393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involves plotting points on a coordinate plane.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visually illustrates the relationship between different variables.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Basics of Graphing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indicates the rate of change in a linear equation.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intercept represents the starting point on the graph.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Key Components</a:t>
            </a:r>
            <a:endParaRPr lang="en-US" sz="1263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are essential for solving various mathematical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model real-world situations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Linear Equations</a:t>
            </a:r>
            <a:endParaRPr lang="en-US" sz="1281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255" r="36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Linear Equations?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model scenarios, such as calculating the total cost of renting a car based on the number of days.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also represent relationships like the height of a building as it is constructed over time.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standard form of a linear equation is Ax + By = C, where A, B, and C are constants.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form allows for easy calculation of the x and y intercepts by setting y and x to zero, respectively.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Standard Form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linear equation describes a relationship between two variables.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be expressed as y = mx + b, where m is the slope and b is the y-intercept.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971" r="319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 and Intercept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 and intercept is essential for graphing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key to solving related mathematical problems.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Importance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intercept of a linear equation signifies the initial value of the dependent variable.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represents the value of the dependent variable when the independent variable is zero.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Initial Value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of a linear equation indicates how the dependent variable changes.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reflects the change in the dependent variable for each unit change in the independent variable.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Rate of Change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2672" r="42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x-axis is horizontal, while the y-axis is vertical.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Together, they form the framework for plotting points and lines.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Axes Representation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725" y="51435"/>
                </a:moveTo>
                <a:lnTo>
                  <a:pt x="85725" y="85725"/>
                </a:lnTo>
                <a:lnTo>
                  <a:pt x="51435" y="85725"/>
                </a:lnTo>
                <a:lnTo>
                  <a:pt x="51435" y="51435"/>
                </a:lnTo>
                <a:lnTo>
                  <a:pt x="85725" y="51435"/>
                </a:lnTo>
                <a:moveTo>
                  <a:pt x="51435" y="22860"/>
                </a:moveTo>
                <a:cubicBezTo>
                  <a:pt x="35647" y="22860"/>
                  <a:pt x="22860" y="35647"/>
                  <a:pt x="22860" y="51435"/>
                </a:cubicBezTo>
                <a:lnTo>
                  <a:pt x="22860" y="85725"/>
                </a:lnTo>
                <a:cubicBezTo>
                  <a:pt x="22860" y="101513"/>
                  <a:pt x="35647" y="114300"/>
                  <a:pt x="51435" y="114300"/>
                </a:cubicBezTo>
                <a:lnTo>
                  <a:pt x="85725" y="114300"/>
                </a:lnTo>
                <a:cubicBezTo>
                  <a:pt x="101513" y="114300"/>
                  <a:pt x="114300" y="101513"/>
                  <a:pt x="114300" y="85725"/>
                </a:cubicBezTo>
                <a:lnTo>
                  <a:pt x="114300" y="51435"/>
                </a:lnTo>
                <a:cubicBezTo>
                  <a:pt x="114300" y="35647"/>
                  <a:pt x="101513" y="22860"/>
                  <a:pt x="85725" y="22860"/>
                </a:cubicBezTo>
                <a:lnTo>
                  <a:pt x="51435" y="22860"/>
                </a:lnTo>
                <a:moveTo>
                  <a:pt x="85725" y="165735"/>
                </a:moveTo>
                <a:lnTo>
                  <a:pt x="85725" y="200025"/>
                </a:lnTo>
                <a:lnTo>
                  <a:pt x="51435" y="200025"/>
                </a:lnTo>
                <a:lnTo>
                  <a:pt x="51435" y="165735"/>
                </a:lnTo>
                <a:lnTo>
                  <a:pt x="85725" y="165735"/>
                </a:lnTo>
                <a:moveTo>
                  <a:pt x="51435" y="137160"/>
                </a:moveTo>
                <a:cubicBezTo>
                  <a:pt x="35647" y="137160"/>
                  <a:pt x="22860" y="149947"/>
                  <a:pt x="22860" y="165735"/>
                </a:cubicBezTo>
                <a:lnTo>
                  <a:pt x="22860" y="200025"/>
                </a:lnTo>
                <a:cubicBezTo>
                  <a:pt x="22860" y="215813"/>
                  <a:pt x="35647" y="228600"/>
                  <a:pt x="51435" y="228600"/>
                </a:cubicBezTo>
                <a:lnTo>
                  <a:pt x="85725" y="228600"/>
                </a:lnTo>
                <a:cubicBezTo>
                  <a:pt x="101513" y="228600"/>
                  <a:pt x="114300" y="215813"/>
                  <a:pt x="114300" y="200025"/>
                </a:cubicBezTo>
                <a:lnTo>
                  <a:pt x="114300" y="165735"/>
                </a:lnTo>
                <a:cubicBezTo>
                  <a:pt x="114300" y="149947"/>
                  <a:pt x="101513" y="137160"/>
                  <a:pt x="85725" y="137160"/>
                </a:cubicBezTo>
                <a:lnTo>
                  <a:pt x="51435" y="137160"/>
                </a:lnTo>
                <a:moveTo>
                  <a:pt x="51435" y="280035"/>
                </a:moveTo>
                <a:lnTo>
                  <a:pt x="85725" y="280035"/>
                </a:lnTo>
                <a:lnTo>
                  <a:pt x="85725" y="314325"/>
                </a:lnTo>
                <a:lnTo>
                  <a:pt x="51435" y="314325"/>
                </a:lnTo>
                <a:lnTo>
                  <a:pt x="51435" y="280035"/>
                </a:lnTo>
                <a:moveTo>
                  <a:pt x="22860" y="280035"/>
                </a:moveTo>
                <a:lnTo>
                  <a:pt x="22860" y="314325"/>
                </a:lnTo>
                <a:cubicBezTo>
                  <a:pt x="22860" y="330113"/>
                  <a:pt x="35647" y="342900"/>
                  <a:pt x="51435" y="342900"/>
                </a:cubicBezTo>
                <a:lnTo>
                  <a:pt x="85725" y="342900"/>
                </a:lnTo>
                <a:cubicBezTo>
                  <a:pt x="101513" y="342900"/>
                  <a:pt x="114300" y="330113"/>
                  <a:pt x="114300" y="314325"/>
                </a:cubicBezTo>
                <a:lnTo>
                  <a:pt x="114300" y="280035"/>
                </a:lnTo>
                <a:cubicBezTo>
                  <a:pt x="114300" y="264247"/>
                  <a:pt x="101513" y="251460"/>
                  <a:pt x="85725" y="251460"/>
                </a:cubicBezTo>
                <a:lnTo>
                  <a:pt x="51435" y="251460"/>
                </a:lnTo>
                <a:cubicBezTo>
                  <a:pt x="35647" y="251460"/>
                  <a:pt x="22860" y="264247"/>
                  <a:pt x="22860" y="280035"/>
                </a:cubicBezTo>
                <a:lnTo>
                  <a:pt x="22860" y="280035"/>
                </a:lnTo>
                <a:moveTo>
                  <a:pt x="200025" y="51435"/>
                </a:moveTo>
                <a:lnTo>
                  <a:pt x="200025" y="85725"/>
                </a:lnTo>
                <a:lnTo>
                  <a:pt x="165735" y="85725"/>
                </a:lnTo>
                <a:lnTo>
                  <a:pt x="165735" y="51435"/>
                </a:lnTo>
                <a:lnTo>
                  <a:pt x="200025" y="51435"/>
                </a:lnTo>
                <a:moveTo>
                  <a:pt x="165735" y="22860"/>
                </a:moveTo>
                <a:cubicBezTo>
                  <a:pt x="149947" y="22860"/>
                  <a:pt x="137160" y="35647"/>
                  <a:pt x="137160" y="51435"/>
                </a:cubicBezTo>
                <a:lnTo>
                  <a:pt x="137160" y="85725"/>
                </a:lnTo>
                <a:cubicBezTo>
                  <a:pt x="137160" y="101513"/>
                  <a:pt x="149947" y="114300"/>
                  <a:pt x="165735" y="114300"/>
                </a:cubicBezTo>
                <a:lnTo>
                  <a:pt x="200025" y="114300"/>
                </a:lnTo>
                <a:cubicBezTo>
                  <a:pt x="215813" y="114300"/>
                  <a:pt x="228600" y="101513"/>
                  <a:pt x="228600" y="85725"/>
                </a:cubicBezTo>
                <a:lnTo>
                  <a:pt x="228600" y="51435"/>
                </a:lnTo>
                <a:cubicBezTo>
                  <a:pt x="228600" y="35647"/>
                  <a:pt x="215813" y="22860"/>
                  <a:pt x="200025" y="22860"/>
                </a:cubicBezTo>
                <a:lnTo>
                  <a:pt x="165735" y="22860"/>
                </a:lnTo>
                <a:moveTo>
                  <a:pt x="165735" y="165735"/>
                </a:moveTo>
                <a:lnTo>
                  <a:pt x="200025" y="165735"/>
                </a:lnTo>
                <a:lnTo>
                  <a:pt x="200025" y="200025"/>
                </a:lnTo>
                <a:lnTo>
                  <a:pt x="165735" y="200025"/>
                </a:lnTo>
                <a:lnTo>
                  <a:pt x="165735" y="165735"/>
                </a:lnTo>
                <a:moveTo>
                  <a:pt x="137160" y="165735"/>
                </a:moveTo>
                <a:lnTo>
                  <a:pt x="137160" y="200025"/>
                </a:lnTo>
                <a:cubicBezTo>
                  <a:pt x="137160" y="215813"/>
                  <a:pt x="149947" y="228600"/>
                  <a:pt x="165735" y="228600"/>
                </a:cubicBezTo>
                <a:lnTo>
                  <a:pt x="200025" y="228600"/>
                </a:lnTo>
                <a:cubicBezTo>
                  <a:pt x="215813" y="228600"/>
                  <a:pt x="228600" y="215813"/>
                  <a:pt x="228600" y="200025"/>
                </a:cubicBezTo>
                <a:lnTo>
                  <a:pt x="228600" y="165735"/>
                </a:lnTo>
                <a:cubicBezTo>
                  <a:pt x="228600" y="149947"/>
                  <a:pt x="215813" y="137160"/>
                  <a:pt x="200025" y="137160"/>
                </a:cubicBezTo>
                <a:lnTo>
                  <a:pt x="165735" y="137160"/>
                </a:lnTo>
                <a:cubicBezTo>
                  <a:pt x="149947" y="137160"/>
                  <a:pt x="137160" y="149947"/>
                  <a:pt x="137160" y="165735"/>
                </a:cubicBezTo>
                <a:lnTo>
                  <a:pt x="137160" y="165735"/>
                </a:lnTo>
                <a:moveTo>
                  <a:pt x="200025" y="280035"/>
                </a:moveTo>
                <a:lnTo>
                  <a:pt x="200025" y="314325"/>
                </a:lnTo>
                <a:lnTo>
                  <a:pt x="165735" y="314325"/>
                </a:lnTo>
                <a:lnTo>
                  <a:pt x="165735" y="280035"/>
                </a:lnTo>
                <a:lnTo>
                  <a:pt x="200025" y="280035"/>
                </a:lnTo>
                <a:moveTo>
                  <a:pt x="165735" y="251460"/>
                </a:moveTo>
                <a:cubicBezTo>
                  <a:pt x="149947" y="251460"/>
                  <a:pt x="137160" y="264247"/>
                  <a:pt x="137160" y="280035"/>
                </a:cubicBezTo>
                <a:lnTo>
                  <a:pt x="137160" y="314325"/>
                </a:lnTo>
                <a:cubicBezTo>
                  <a:pt x="137160" y="330113"/>
                  <a:pt x="149947" y="342900"/>
                  <a:pt x="165735" y="342900"/>
                </a:cubicBezTo>
                <a:lnTo>
                  <a:pt x="200025" y="342900"/>
                </a:lnTo>
                <a:cubicBezTo>
                  <a:pt x="215813" y="342900"/>
                  <a:pt x="228600" y="330113"/>
                  <a:pt x="228600" y="314325"/>
                </a:cubicBezTo>
                <a:lnTo>
                  <a:pt x="228600" y="280035"/>
                </a:lnTo>
                <a:cubicBezTo>
                  <a:pt x="228600" y="264247"/>
                  <a:pt x="215813" y="251460"/>
                  <a:pt x="200025" y="251460"/>
                </a:cubicBezTo>
                <a:lnTo>
                  <a:pt x="165735" y="251460"/>
                </a:lnTo>
                <a:moveTo>
                  <a:pt x="280035" y="51435"/>
                </a:moveTo>
                <a:lnTo>
                  <a:pt x="314325" y="51435"/>
                </a:lnTo>
                <a:lnTo>
                  <a:pt x="314325" y="85725"/>
                </a:lnTo>
                <a:lnTo>
                  <a:pt x="280035" y="85725"/>
                </a:lnTo>
                <a:lnTo>
                  <a:pt x="280035" y="51435"/>
                </a:lnTo>
                <a:moveTo>
                  <a:pt x="251460" y="51435"/>
                </a:moveTo>
                <a:lnTo>
                  <a:pt x="251460" y="85725"/>
                </a:lnTo>
                <a:cubicBezTo>
                  <a:pt x="251460" y="101513"/>
                  <a:pt x="264247" y="114300"/>
                  <a:pt x="280035" y="114300"/>
                </a:cubicBezTo>
                <a:lnTo>
                  <a:pt x="314325" y="114300"/>
                </a:lnTo>
                <a:cubicBezTo>
                  <a:pt x="330113" y="114300"/>
                  <a:pt x="342900" y="101513"/>
                  <a:pt x="342900" y="85725"/>
                </a:cubicBezTo>
                <a:lnTo>
                  <a:pt x="342900" y="51435"/>
                </a:lnTo>
                <a:cubicBezTo>
                  <a:pt x="342900" y="35647"/>
                  <a:pt x="330113" y="22860"/>
                  <a:pt x="314325" y="22860"/>
                </a:cubicBezTo>
                <a:lnTo>
                  <a:pt x="280035" y="22860"/>
                </a:lnTo>
                <a:cubicBezTo>
                  <a:pt x="264247" y="22860"/>
                  <a:pt x="251460" y="35647"/>
                  <a:pt x="251460" y="51435"/>
                </a:cubicBezTo>
                <a:moveTo>
                  <a:pt x="314325" y="165735"/>
                </a:moveTo>
                <a:lnTo>
                  <a:pt x="314325" y="200025"/>
                </a:lnTo>
                <a:lnTo>
                  <a:pt x="280035" y="200025"/>
                </a:lnTo>
                <a:lnTo>
                  <a:pt x="280035" y="165735"/>
                </a:lnTo>
                <a:lnTo>
                  <a:pt x="314325" y="165735"/>
                </a:lnTo>
                <a:moveTo>
                  <a:pt x="280035" y="137160"/>
                </a:moveTo>
                <a:cubicBezTo>
                  <a:pt x="264247" y="137160"/>
                  <a:pt x="251460" y="149947"/>
                  <a:pt x="251460" y="165735"/>
                </a:cubicBezTo>
                <a:lnTo>
                  <a:pt x="251460" y="200025"/>
                </a:lnTo>
                <a:cubicBezTo>
                  <a:pt x="251460" y="215813"/>
                  <a:pt x="264247" y="228600"/>
                  <a:pt x="280035" y="228600"/>
                </a:cubicBezTo>
                <a:lnTo>
                  <a:pt x="314325" y="228600"/>
                </a:lnTo>
                <a:cubicBezTo>
                  <a:pt x="330113" y="228600"/>
                  <a:pt x="342900" y="215813"/>
                  <a:pt x="342900" y="200025"/>
                </a:cubicBezTo>
                <a:lnTo>
                  <a:pt x="342900" y="165735"/>
                </a:lnTo>
                <a:cubicBezTo>
                  <a:pt x="342900" y="149947"/>
                  <a:pt x="330113" y="137160"/>
                  <a:pt x="314325" y="137160"/>
                </a:cubicBezTo>
                <a:lnTo>
                  <a:pt x="280035" y="137160"/>
                </a:lnTo>
                <a:moveTo>
                  <a:pt x="280035" y="280035"/>
                </a:moveTo>
                <a:lnTo>
                  <a:pt x="314325" y="280035"/>
                </a:lnTo>
                <a:lnTo>
                  <a:pt x="314325" y="314325"/>
                </a:lnTo>
                <a:lnTo>
                  <a:pt x="280035" y="314325"/>
                </a:lnTo>
                <a:lnTo>
                  <a:pt x="280035" y="280035"/>
                </a:lnTo>
                <a:moveTo>
                  <a:pt x="251460" y="280035"/>
                </a:moveTo>
                <a:lnTo>
                  <a:pt x="251460" y="314325"/>
                </a:lnTo>
                <a:cubicBezTo>
                  <a:pt x="251460" y="330113"/>
                  <a:pt x="264247" y="342900"/>
                  <a:pt x="280035" y="342900"/>
                </a:cubicBezTo>
                <a:lnTo>
                  <a:pt x="314325" y="342900"/>
                </a:lnTo>
                <a:cubicBezTo>
                  <a:pt x="330113" y="342900"/>
                  <a:pt x="342900" y="330113"/>
                  <a:pt x="342900" y="314325"/>
                </a:cubicBezTo>
                <a:lnTo>
                  <a:pt x="342900" y="280035"/>
                </a:lnTo>
                <a:cubicBezTo>
                  <a:pt x="342900" y="264247"/>
                  <a:pt x="330113" y="251460"/>
                  <a:pt x="314325" y="251460"/>
                </a:cubicBezTo>
                <a:lnTo>
                  <a:pt x="280035" y="251460"/>
                </a:lnTo>
                <a:cubicBezTo>
                  <a:pt x="264247" y="251460"/>
                  <a:pt x="251460" y="264247"/>
                  <a:pt x="251460" y="28003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graph a linear equation, we need to find two points on the line.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points can be determined by substituting values into the equation.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Finding Points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on a coordinate plane is a crucial skill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x-axis represents the independent variable, while the y-axis represents the dependent variable.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Coordinate Plane Basics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78085" y="41920"/>
                </a:moveTo>
                <a:cubicBezTo>
                  <a:pt x="270941" y="34776"/>
                  <a:pt x="259340" y="34776"/>
                  <a:pt x="252196" y="41920"/>
                </a:cubicBezTo>
                <a:lnTo>
                  <a:pt x="233165" y="60950"/>
                </a:lnTo>
                <a:lnTo>
                  <a:pt x="214077" y="41920"/>
                </a:lnTo>
                <a:cubicBezTo>
                  <a:pt x="206933" y="34776"/>
                  <a:pt x="195332" y="34776"/>
                  <a:pt x="188188" y="41920"/>
                </a:cubicBezTo>
                <a:lnTo>
                  <a:pt x="133324" y="96784"/>
                </a:lnTo>
                <a:cubicBezTo>
                  <a:pt x="126180" y="103927"/>
                  <a:pt x="126180" y="115529"/>
                  <a:pt x="133324" y="122672"/>
                </a:cubicBezTo>
                <a:lnTo>
                  <a:pt x="219449" y="208740"/>
                </a:lnTo>
                <a:lnTo>
                  <a:pt x="219449" y="256003"/>
                </a:lnTo>
                <a:cubicBezTo>
                  <a:pt x="219449" y="266119"/>
                  <a:pt x="227621" y="274291"/>
                  <a:pt x="237737" y="274291"/>
                </a:cubicBezTo>
                <a:cubicBezTo>
                  <a:pt x="308431" y="274291"/>
                  <a:pt x="365753" y="216970"/>
                  <a:pt x="365753" y="146275"/>
                </a:cubicBezTo>
                <a:cubicBezTo>
                  <a:pt x="365753" y="136160"/>
                  <a:pt x="357580" y="127987"/>
                  <a:pt x="347465" y="127987"/>
                </a:cubicBezTo>
                <a:lnTo>
                  <a:pt x="300202" y="127987"/>
                </a:lnTo>
                <a:lnTo>
                  <a:pt x="268198" y="95983"/>
                </a:lnTo>
                <a:lnTo>
                  <a:pt x="287286" y="76895"/>
                </a:lnTo>
                <a:cubicBezTo>
                  <a:pt x="294430" y="69752"/>
                  <a:pt x="294430" y="58150"/>
                  <a:pt x="287286" y="51006"/>
                </a:cubicBezTo>
                <a:lnTo>
                  <a:pt x="278142" y="41862"/>
                </a:lnTo>
                <a:lnTo>
                  <a:pt x="278085" y="41920"/>
                </a:lnTo>
                <a:moveTo>
                  <a:pt x="174529" y="189652"/>
                </a:moveTo>
                <a:lnTo>
                  <a:pt x="139496" y="154619"/>
                </a:lnTo>
                <a:lnTo>
                  <a:pt x="5365" y="288808"/>
                </a:lnTo>
                <a:cubicBezTo>
                  <a:pt x="-1779" y="295951"/>
                  <a:pt x="-1779" y="307553"/>
                  <a:pt x="5365" y="314696"/>
                </a:cubicBezTo>
                <a:lnTo>
                  <a:pt x="14509" y="323840"/>
                </a:lnTo>
                <a:cubicBezTo>
                  <a:pt x="21653" y="330984"/>
                  <a:pt x="33254" y="330984"/>
                  <a:pt x="40398" y="323840"/>
                </a:cubicBezTo>
                <a:lnTo>
                  <a:pt x="174529" y="189652"/>
                </a:lnTo>
                <a:moveTo>
                  <a:pt x="280771" y="147418"/>
                </a:moveTo>
                <a:cubicBezTo>
                  <a:pt x="285914" y="152562"/>
                  <a:pt x="292887" y="155477"/>
                  <a:pt x="300145" y="155477"/>
                </a:cubicBezTo>
                <a:lnTo>
                  <a:pt x="337864" y="155477"/>
                </a:lnTo>
                <a:cubicBezTo>
                  <a:pt x="333520" y="203711"/>
                  <a:pt x="295115" y="242173"/>
                  <a:pt x="246824" y="246517"/>
                </a:cubicBezTo>
                <a:lnTo>
                  <a:pt x="246824" y="208798"/>
                </a:lnTo>
                <a:cubicBezTo>
                  <a:pt x="246824" y="201539"/>
                  <a:pt x="243909" y="194567"/>
                  <a:pt x="238766" y="189424"/>
                </a:cubicBezTo>
                <a:lnTo>
                  <a:pt x="159213" y="109699"/>
                </a:lnTo>
                <a:lnTo>
                  <a:pt x="201161" y="67751"/>
                </a:lnTo>
                <a:lnTo>
                  <a:pt x="280771" y="147361"/>
                </a:lnTo>
                <a:lnTo>
                  <a:pt x="280771" y="14741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are used to describe scientific phenomena.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predicting outcomes in experiments.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financial transactions helps in visualizing cash flow.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aids in making informed investment decisions.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34" y="17181"/>
                </a:moveTo>
                <a:cubicBezTo>
                  <a:pt x="200034" y="7680"/>
                  <a:pt x="192390" y="36"/>
                  <a:pt x="182889" y="36"/>
                </a:cubicBezTo>
                <a:cubicBezTo>
                  <a:pt x="173388" y="36"/>
                  <a:pt x="165744" y="7680"/>
                  <a:pt x="165744" y="17181"/>
                </a:cubicBezTo>
                <a:lnTo>
                  <a:pt x="165744" y="51256"/>
                </a:lnTo>
                <a:cubicBezTo>
                  <a:pt x="163529" y="51328"/>
                  <a:pt x="161315" y="51471"/>
                  <a:pt x="159100" y="51685"/>
                </a:cubicBezTo>
                <a:cubicBezTo>
                  <a:pt x="142527" y="53042"/>
                  <a:pt x="125382" y="56971"/>
                  <a:pt x="111094" y="66044"/>
                </a:cubicBezTo>
                <a:cubicBezTo>
                  <a:pt x="96235" y="75474"/>
                  <a:pt x="85377" y="90047"/>
                  <a:pt x="81448" y="110192"/>
                </a:cubicBezTo>
                <a:cubicBezTo>
                  <a:pt x="78662" y="124694"/>
                  <a:pt x="80019" y="137910"/>
                  <a:pt x="85805" y="149626"/>
                </a:cubicBezTo>
                <a:cubicBezTo>
                  <a:pt x="91520" y="161056"/>
                  <a:pt x="100736" y="169343"/>
                  <a:pt x="110666" y="175486"/>
                </a:cubicBezTo>
                <a:cubicBezTo>
                  <a:pt x="129382" y="187059"/>
                  <a:pt x="154886" y="193560"/>
                  <a:pt x="177031" y="199203"/>
                </a:cubicBezTo>
                <a:lnTo>
                  <a:pt x="178674" y="199632"/>
                </a:lnTo>
                <a:cubicBezTo>
                  <a:pt x="202892" y="205776"/>
                  <a:pt x="223394" y="211134"/>
                  <a:pt x="237039" y="219635"/>
                </a:cubicBezTo>
                <a:cubicBezTo>
                  <a:pt x="243468" y="223635"/>
                  <a:pt x="247254" y="227636"/>
                  <a:pt x="249254" y="231708"/>
                </a:cubicBezTo>
                <a:cubicBezTo>
                  <a:pt x="251183" y="235494"/>
                  <a:pt x="252255" y="240852"/>
                  <a:pt x="250683" y="249210"/>
                </a:cubicBezTo>
                <a:cubicBezTo>
                  <a:pt x="248612" y="259711"/>
                  <a:pt x="241111" y="268426"/>
                  <a:pt x="226037" y="274141"/>
                </a:cubicBezTo>
                <a:cubicBezTo>
                  <a:pt x="210607" y="279999"/>
                  <a:pt x="188890" y="281928"/>
                  <a:pt x="163458" y="278356"/>
                </a:cubicBezTo>
                <a:cubicBezTo>
                  <a:pt x="147313" y="275999"/>
                  <a:pt x="119310" y="269284"/>
                  <a:pt x="104165" y="262569"/>
                </a:cubicBezTo>
                <a:cubicBezTo>
                  <a:pt x="95521" y="258711"/>
                  <a:pt x="85377" y="262640"/>
                  <a:pt x="81519" y="271284"/>
                </a:cubicBezTo>
                <a:cubicBezTo>
                  <a:pt x="77662" y="279928"/>
                  <a:pt x="81591" y="290072"/>
                  <a:pt x="90235" y="293930"/>
                </a:cubicBezTo>
                <a:cubicBezTo>
                  <a:pt x="109308" y="302359"/>
                  <a:pt x="140812" y="309646"/>
                  <a:pt x="158600" y="312218"/>
                </a:cubicBezTo>
                <a:lnTo>
                  <a:pt x="158672" y="312218"/>
                </a:lnTo>
                <a:cubicBezTo>
                  <a:pt x="161029" y="312575"/>
                  <a:pt x="163387" y="312861"/>
                  <a:pt x="165744" y="313075"/>
                </a:cubicBezTo>
                <a:lnTo>
                  <a:pt x="165744" y="348579"/>
                </a:lnTo>
                <a:cubicBezTo>
                  <a:pt x="165744" y="358080"/>
                  <a:pt x="173388" y="365724"/>
                  <a:pt x="182889" y="365724"/>
                </a:cubicBezTo>
                <a:cubicBezTo>
                  <a:pt x="192390" y="365724"/>
                  <a:pt x="200034" y="358080"/>
                  <a:pt x="200034" y="348579"/>
                </a:cubicBezTo>
                <a:lnTo>
                  <a:pt x="200034" y="313861"/>
                </a:lnTo>
                <a:cubicBezTo>
                  <a:pt x="213821" y="312932"/>
                  <a:pt x="226752" y="310360"/>
                  <a:pt x="238253" y="306003"/>
                </a:cubicBezTo>
                <a:cubicBezTo>
                  <a:pt x="261042" y="297359"/>
                  <a:pt x="279473" y="280857"/>
                  <a:pt x="284330" y="255568"/>
                </a:cubicBezTo>
                <a:cubicBezTo>
                  <a:pt x="287116" y="241066"/>
                  <a:pt x="285759" y="227850"/>
                  <a:pt x="279973" y="216134"/>
                </a:cubicBezTo>
                <a:cubicBezTo>
                  <a:pt x="274258" y="204704"/>
                  <a:pt x="265042" y="196417"/>
                  <a:pt x="255112" y="190274"/>
                </a:cubicBezTo>
                <a:cubicBezTo>
                  <a:pt x="236396" y="178701"/>
                  <a:pt x="210893" y="172200"/>
                  <a:pt x="188747" y="166557"/>
                </a:cubicBezTo>
                <a:lnTo>
                  <a:pt x="187104" y="166128"/>
                </a:lnTo>
                <a:cubicBezTo>
                  <a:pt x="162887" y="159984"/>
                  <a:pt x="142384" y="154626"/>
                  <a:pt x="128739" y="146125"/>
                </a:cubicBezTo>
                <a:cubicBezTo>
                  <a:pt x="122310" y="142125"/>
                  <a:pt x="118524" y="138124"/>
                  <a:pt x="116524" y="134052"/>
                </a:cubicBezTo>
                <a:cubicBezTo>
                  <a:pt x="114595" y="130266"/>
                  <a:pt x="113523" y="124908"/>
                  <a:pt x="115095" y="116550"/>
                </a:cubicBezTo>
                <a:cubicBezTo>
                  <a:pt x="117167" y="105978"/>
                  <a:pt x="122310" y="99405"/>
                  <a:pt x="129525" y="94833"/>
                </a:cubicBezTo>
                <a:cubicBezTo>
                  <a:pt x="137312" y="89904"/>
                  <a:pt x="148313" y="86832"/>
                  <a:pt x="161886" y="85761"/>
                </a:cubicBezTo>
                <a:cubicBezTo>
                  <a:pt x="189247" y="83546"/>
                  <a:pt x="221251" y="89547"/>
                  <a:pt x="243254" y="94690"/>
                </a:cubicBezTo>
                <a:cubicBezTo>
                  <a:pt x="252469" y="96905"/>
                  <a:pt x="261685" y="91190"/>
                  <a:pt x="263899" y="81975"/>
                </a:cubicBezTo>
                <a:cubicBezTo>
                  <a:pt x="266114" y="72759"/>
                  <a:pt x="260327" y="63615"/>
                  <a:pt x="251112" y="61472"/>
                </a:cubicBezTo>
                <a:cubicBezTo>
                  <a:pt x="237753" y="58329"/>
                  <a:pt x="219536" y="54543"/>
                  <a:pt x="200034" y="52542"/>
                </a:cubicBezTo>
                <a:lnTo>
                  <a:pt x="200034" y="1718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effectively model population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insights into future trends and sustainability.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Growth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234" r="352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intercept is the value of y when x equals zero in the equation.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represents the initial value of the dependent variable.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Intercept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indicates the rate of change of the dependent variable.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reflects how steep the line is on a graph.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linear equation represents a relationship between two variables.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expressed as y = mx + b, where m is the slope and b is the intercept.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Linear Equation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Calculator Exploration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Users can modify linear equations to observe changes in the graph.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hands-on approach enhances comprehension of linear relationships.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 with Variations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297180"/>
                </a:moveTo>
                <a:cubicBezTo>
                  <a:pt x="0" y="306681"/>
                  <a:pt x="7644" y="314325"/>
                  <a:pt x="17145" y="314325"/>
                </a:cubicBezTo>
                <a:lnTo>
                  <a:pt x="59793" y="314325"/>
                </a:lnTo>
                <a:cubicBezTo>
                  <a:pt x="67080" y="337542"/>
                  <a:pt x="88725" y="354330"/>
                  <a:pt x="114300" y="354330"/>
                </a:cubicBezTo>
                <a:cubicBezTo>
                  <a:pt x="139875" y="354330"/>
                  <a:pt x="161520" y="337542"/>
                  <a:pt x="168807" y="314325"/>
                </a:cubicBezTo>
                <a:lnTo>
                  <a:pt x="348615" y="314325"/>
                </a:lnTo>
                <a:cubicBezTo>
                  <a:pt x="358116" y="314325"/>
                  <a:pt x="365760" y="306681"/>
                  <a:pt x="365760" y="297180"/>
                </a:cubicBezTo>
                <a:cubicBezTo>
                  <a:pt x="365760" y="287679"/>
                  <a:pt x="358116" y="280035"/>
                  <a:pt x="348615" y="280035"/>
                </a:cubicBezTo>
                <a:lnTo>
                  <a:pt x="168807" y="280035"/>
                </a:lnTo>
                <a:cubicBezTo>
                  <a:pt x="161520" y="256818"/>
                  <a:pt x="139875" y="240030"/>
                  <a:pt x="114300" y="240030"/>
                </a:cubicBezTo>
                <a:cubicBezTo>
                  <a:pt x="88725" y="240030"/>
                  <a:pt x="67080" y="256818"/>
                  <a:pt x="59793" y="280035"/>
                </a:cubicBezTo>
                <a:lnTo>
                  <a:pt x="17145" y="280035"/>
                </a:lnTo>
                <a:cubicBezTo>
                  <a:pt x="7644" y="280035"/>
                  <a:pt x="0" y="287679"/>
                  <a:pt x="0" y="297180"/>
                </a:cubicBezTo>
                <a:lnTo>
                  <a:pt x="0" y="297180"/>
                </a:lnTo>
                <a:moveTo>
                  <a:pt x="91440" y="297180"/>
                </a:moveTo>
                <a:cubicBezTo>
                  <a:pt x="91440" y="284555"/>
                  <a:pt x="101675" y="274320"/>
                  <a:pt x="114300" y="274320"/>
                </a:cubicBezTo>
                <a:cubicBezTo>
                  <a:pt x="126925" y="274320"/>
                  <a:pt x="137160" y="284555"/>
                  <a:pt x="137160" y="297180"/>
                </a:cubicBezTo>
                <a:cubicBezTo>
                  <a:pt x="137160" y="309805"/>
                  <a:pt x="126925" y="320040"/>
                  <a:pt x="114300" y="320040"/>
                </a:cubicBezTo>
                <a:cubicBezTo>
                  <a:pt x="101675" y="320040"/>
                  <a:pt x="91440" y="309805"/>
                  <a:pt x="91440" y="297180"/>
                </a:cubicBezTo>
                <a:lnTo>
                  <a:pt x="91440" y="297180"/>
                </a:lnTo>
                <a:moveTo>
                  <a:pt x="228600" y="182880"/>
                </a:moveTo>
                <a:cubicBezTo>
                  <a:pt x="228600" y="170255"/>
                  <a:pt x="238835" y="160020"/>
                  <a:pt x="251460" y="160020"/>
                </a:cubicBezTo>
                <a:cubicBezTo>
                  <a:pt x="264085" y="160020"/>
                  <a:pt x="274320" y="170255"/>
                  <a:pt x="274320" y="182880"/>
                </a:cubicBezTo>
                <a:cubicBezTo>
                  <a:pt x="274320" y="195505"/>
                  <a:pt x="264085" y="205740"/>
                  <a:pt x="251460" y="205740"/>
                </a:cubicBezTo>
                <a:cubicBezTo>
                  <a:pt x="238835" y="205740"/>
                  <a:pt x="228600" y="195505"/>
                  <a:pt x="228600" y="182880"/>
                </a:cubicBezTo>
                <a:moveTo>
                  <a:pt x="251460" y="125730"/>
                </a:moveTo>
                <a:cubicBezTo>
                  <a:pt x="225885" y="125730"/>
                  <a:pt x="204240" y="142518"/>
                  <a:pt x="196953" y="165735"/>
                </a:cubicBezTo>
                <a:lnTo>
                  <a:pt x="17145" y="165735"/>
                </a:lnTo>
                <a:cubicBezTo>
                  <a:pt x="7644" y="165735"/>
                  <a:pt x="0" y="173379"/>
                  <a:pt x="0" y="182880"/>
                </a:cubicBezTo>
                <a:cubicBezTo>
                  <a:pt x="0" y="192381"/>
                  <a:pt x="7644" y="200025"/>
                  <a:pt x="17145" y="200025"/>
                </a:cubicBezTo>
                <a:lnTo>
                  <a:pt x="196953" y="200025"/>
                </a:lnTo>
                <a:cubicBezTo>
                  <a:pt x="204240" y="223242"/>
                  <a:pt x="225885" y="240030"/>
                  <a:pt x="251460" y="240030"/>
                </a:cubicBezTo>
                <a:cubicBezTo>
                  <a:pt x="277035" y="240030"/>
                  <a:pt x="298680" y="223242"/>
                  <a:pt x="305967" y="200025"/>
                </a:cubicBezTo>
                <a:lnTo>
                  <a:pt x="348615" y="200025"/>
                </a:lnTo>
                <a:cubicBezTo>
                  <a:pt x="358116" y="200025"/>
                  <a:pt x="365760" y="192381"/>
                  <a:pt x="365760" y="182880"/>
                </a:cubicBezTo>
                <a:cubicBezTo>
                  <a:pt x="365760" y="173379"/>
                  <a:pt x="358116" y="165735"/>
                  <a:pt x="348615" y="165735"/>
                </a:cubicBezTo>
                <a:lnTo>
                  <a:pt x="305967" y="165735"/>
                </a:lnTo>
                <a:cubicBezTo>
                  <a:pt x="298680" y="142518"/>
                  <a:pt x="277035" y="125730"/>
                  <a:pt x="251460" y="125730"/>
                </a:cubicBezTo>
                <a:lnTo>
                  <a:pt x="251460" y="125730"/>
                </a:lnTo>
                <a:moveTo>
                  <a:pt x="137160" y="91440"/>
                </a:moveTo>
                <a:cubicBezTo>
                  <a:pt x="124535" y="91440"/>
                  <a:pt x="114300" y="81205"/>
                  <a:pt x="114300" y="68580"/>
                </a:cubicBezTo>
                <a:cubicBezTo>
                  <a:pt x="114300" y="55955"/>
                  <a:pt x="124535" y="45720"/>
                  <a:pt x="137160" y="45720"/>
                </a:cubicBezTo>
                <a:cubicBezTo>
                  <a:pt x="149785" y="45720"/>
                  <a:pt x="160020" y="55955"/>
                  <a:pt x="160020" y="68580"/>
                </a:cubicBezTo>
                <a:cubicBezTo>
                  <a:pt x="160020" y="81205"/>
                  <a:pt x="149785" y="91440"/>
                  <a:pt x="137160" y="91440"/>
                </a:cubicBezTo>
                <a:moveTo>
                  <a:pt x="191667" y="51435"/>
                </a:moveTo>
                <a:cubicBezTo>
                  <a:pt x="184380" y="28218"/>
                  <a:pt x="162735" y="11430"/>
                  <a:pt x="137160" y="11430"/>
                </a:cubicBezTo>
                <a:cubicBezTo>
                  <a:pt x="111585" y="11430"/>
                  <a:pt x="89940" y="28218"/>
                  <a:pt x="82653" y="51435"/>
                </a:cubicBezTo>
                <a:lnTo>
                  <a:pt x="17145" y="51435"/>
                </a:lnTo>
                <a:cubicBezTo>
                  <a:pt x="7644" y="51435"/>
                  <a:pt x="0" y="59079"/>
                  <a:pt x="0" y="68580"/>
                </a:cubicBezTo>
                <a:cubicBezTo>
                  <a:pt x="0" y="78081"/>
                  <a:pt x="7644" y="85725"/>
                  <a:pt x="17145" y="85725"/>
                </a:cubicBezTo>
                <a:lnTo>
                  <a:pt x="82653" y="85725"/>
                </a:lnTo>
                <a:cubicBezTo>
                  <a:pt x="89940" y="108942"/>
                  <a:pt x="111585" y="125730"/>
                  <a:pt x="137160" y="125730"/>
                </a:cubicBezTo>
                <a:cubicBezTo>
                  <a:pt x="162735" y="125730"/>
                  <a:pt x="184380" y="108942"/>
                  <a:pt x="191667" y="85725"/>
                </a:cubicBezTo>
                <a:lnTo>
                  <a:pt x="348615" y="85725"/>
                </a:lnTo>
                <a:cubicBezTo>
                  <a:pt x="358116" y="85725"/>
                  <a:pt x="365760" y="78081"/>
                  <a:pt x="365760" y="68580"/>
                </a:cubicBezTo>
                <a:cubicBezTo>
                  <a:pt x="365760" y="59079"/>
                  <a:pt x="358116" y="51435"/>
                  <a:pt x="348615" y="51435"/>
                </a:cubicBezTo>
                <a:lnTo>
                  <a:pt x="191667" y="5143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calculator determines the slope and y-intercept of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concepts is crucial for accurately solving linear equations.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Slope &amp; Intercept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graphing calculator effectively visualizes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graphs equations quickly and solves related problems.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 Linear Equations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Desmos features a powerful online graphing calculator for free.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enables users to visualize equations and engage with mathematical concepts interactively.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Desmos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005" y="22824"/>
                </a:moveTo>
                <a:cubicBezTo>
                  <a:pt x="30504" y="22824"/>
                  <a:pt x="22860" y="30468"/>
                  <a:pt x="22860" y="39969"/>
                </a:cubicBezTo>
                <a:cubicBezTo>
                  <a:pt x="22860" y="49470"/>
                  <a:pt x="30504" y="57114"/>
                  <a:pt x="40005" y="57114"/>
                </a:cubicBezTo>
                <a:lnTo>
                  <a:pt x="117586" y="57114"/>
                </a:lnTo>
                <a:cubicBezTo>
                  <a:pt x="119729" y="57114"/>
                  <a:pt x="121658" y="58329"/>
                  <a:pt x="122658" y="60186"/>
                </a:cubicBezTo>
                <a:lnTo>
                  <a:pt x="129945" y="74188"/>
                </a:lnTo>
                <a:lnTo>
                  <a:pt x="24289" y="318933"/>
                </a:lnTo>
                <a:cubicBezTo>
                  <a:pt x="20503" y="327648"/>
                  <a:pt x="24575" y="337721"/>
                  <a:pt x="33218" y="341436"/>
                </a:cubicBezTo>
                <a:cubicBezTo>
                  <a:pt x="41862" y="345150"/>
                  <a:pt x="52007" y="341221"/>
                  <a:pt x="55721" y="332506"/>
                </a:cubicBezTo>
                <a:lnTo>
                  <a:pt x="150305" y="113478"/>
                </a:lnTo>
                <a:lnTo>
                  <a:pt x="258389" y="321362"/>
                </a:lnTo>
                <a:cubicBezTo>
                  <a:pt x="265247" y="334578"/>
                  <a:pt x="278963" y="342936"/>
                  <a:pt x="293894" y="342936"/>
                </a:cubicBezTo>
                <a:lnTo>
                  <a:pt x="325755" y="342936"/>
                </a:lnTo>
                <a:cubicBezTo>
                  <a:pt x="335256" y="342936"/>
                  <a:pt x="342900" y="335292"/>
                  <a:pt x="342900" y="325791"/>
                </a:cubicBezTo>
                <a:cubicBezTo>
                  <a:pt x="342900" y="316290"/>
                  <a:pt x="335256" y="308646"/>
                  <a:pt x="325755" y="308646"/>
                </a:cubicBezTo>
                <a:lnTo>
                  <a:pt x="293894" y="308646"/>
                </a:lnTo>
                <a:cubicBezTo>
                  <a:pt x="291751" y="308646"/>
                  <a:pt x="289822" y="307431"/>
                  <a:pt x="288822" y="305574"/>
                </a:cubicBezTo>
                <a:lnTo>
                  <a:pt x="153091" y="44398"/>
                </a:lnTo>
                <a:cubicBezTo>
                  <a:pt x="146161" y="31111"/>
                  <a:pt x="132517" y="22824"/>
                  <a:pt x="117586" y="22824"/>
                </a:cubicBezTo>
                <a:lnTo>
                  <a:pt x="40005" y="228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Mathway delivers step-by-step solutions for various math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tool is excellent for verifying answers and understanding problem-solving methods.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Mathway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Khan Academy offers lessons on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provides interactive exercises and instructional videos.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Khan Academy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203200" y="274320"/>
                </a:lnTo>
                <a:cubicBezTo>
                  <a:pt x="208788" y="274320"/>
                  <a:pt x="213360" y="269748"/>
                  <a:pt x="213360" y="264160"/>
                </a:cubicBezTo>
                <a:lnTo>
                  <a:pt x="213360" y="101600"/>
                </a:lnTo>
                <a:cubicBezTo>
                  <a:pt x="213360" y="96012"/>
                  <a:pt x="208788" y="91440"/>
                  <a:pt x="20320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203200" y="60960"/>
                </a:lnTo>
                <a:cubicBezTo>
                  <a:pt x="225616" y="60960"/>
                  <a:pt x="243840" y="79184"/>
                  <a:pt x="243840" y="101600"/>
                </a:cubicBezTo>
                <a:lnTo>
                  <a:pt x="243840" y="122555"/>
                </a:lnTo>
                <a:lnTo>
                  <a:pt x="243840" y="243205"/>
                </a:lnTo>
                <a:lnTo>
                  <a:pt x="243840" y="264160"/>
                </a:lnTo>
                <a:cubicBezTo>
                  <a:pt x="243840" y="286576"/>
                  <a:pt x="225616" y="304800"/>
                  <a:pt x="20320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335280" y="251079"/>
                </a:moveTo>
                <a:lnTo>
                  <a:pt x="335280" y="114745"/>
                </a:lnTo>
                <a:lnTo>
                  <a:pt x="264160" y="146685"/>
                </a:lnTo>
                <a:lnTo>
                  <a:pt x="264160" y="113284"/>
                </a:lnTo>
                <a:lnTo>
                  <a:pt x="330390" y="83502"/>
                </a:lnTo>
                <a:cubicBezTo>
                  <a:pt x="333629" y="82042"/>
                  <a:pt x="337121" y="81280"/>
                  <a:pt x="340677" y="81280"/>
                </a:cubicBezTo>
                <a:cubicBezTo>
                  <a:pt x="354520" y="81280"/>
                  <a:pt x="365760" y="92519"/>
                  <a:pt x="365760" y="106362"/>
                </a:cubicBezTo>
                <a:lnTo>
                  <a:pt x="365760" y="259397"/>
                </a:lnTo>
                <a:cubicBezTo>
                  <a:pt x="365760" y="273240"/>
                  <a:pt x="354520" y="284480"/>
                  <a:pt x="340677" y="284480"/>
                </a:cubicBezTo>
                <a:cubicBezTo>
                  <a:pt x="337121" y="284480"/>
                  <a:pt x="333629" y="283718"/>
                  <a:pt x="330390" y="282257"/>
                </a:cubicBezTo>
                <a:lnTo>
                  <a:pt x="264160" y="252476"/>
                </a:lnTo>
                <a:lnTo>
                  <a:pt x="264160" y="219075"/>
                </a:lnTo>
                <a:lnTo>
                  <a:pt x="335280" y="2510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Checking your answers builds confidence and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Reviewing solutions helps you learn from mistakes.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Solutions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various problems, such as graphing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slope and intercept, and solve systems of linear equations.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Problem Types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 reinforce understanding of linear equations and graphing.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solidify knowledge and enhance problem-solving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 Understanding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essential for mastering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builds both skills and confidence in problem-solving.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Misidentifying the slope changes the graph's direction.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important to understand the slope's role in the equation.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 Misidentification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cubicBezTo>
                  <a:pt x="308610" y="74867"/>
                  <a:pt x="303467" y="80010"/>
                  <a:pt x="297180" y="80010"/>
                </a:cubicBezTo>
                <a:lnTo>
                  <a:pt x="68580" y="80010"/>
                </a:lnTo>
                <a:cubicBezTo>
                  <a:pt x="62293" y="80010"/>
                  <a:pt x="57150" y="74867"/>
                  <a:pt x="57150" y="68580"/>
                </a:cubicBezTo>
                <a:cubicBezTo>
                  <a:pt x="57150" y="62294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cubicBezTo>
                  <a:pt x="22860" y="93797"/>
                  <a:pt x="43363" y="114300"/>
                  <a:pt x="68580" y="114300"/>
                </a:cubicBezTo>
                <a:lnTo>
                  <a:pt x="165735" y="114300"/>
                </a:lnTo>
                <a:lnTo>
                  <a:pt x="165735" y="125730"/>
                </a:lnTo>
                <a:lnTo>
                  <a:pt x="158663" y="132802"/>
                </a:lnTo>
                <a:lnTo>
                  <a:pt x="138589" y="152876"/>
                </a:lnTo>
                <a:lnTo>
                  <a:pt x="131445" y="160020"/>
                </a:lnTo>
                <a:lnTo>
                  <a:pt x="91440" y="160020"/>
                </a:lnTo>
                <a:cubicBezTo>
                  <a:pt x="56721" y="160020"/>
                  <a:pt x="28575" y="188166"/>
                  <a:pt x="28575" y="222885"/>
                </a:cubicBezTo>
                <a:lnTo>
                  <a:pt x="28575" y="251460"/>
                </a:lnTo>
                <a:lnTo>
                  <a:pt x="22860" y="251460"/>
                </a:lnTo>
                <a:cubicBezTo>
                  <a:pt x="10216" y="251460"/>
                  <a:pt x="0" y="261676"/>
                  <a:pt x="0" y="274320"/>
                </a:cubicBezTo>
                <a:lnTo>
                  <a:pt x="0" y="320040"/>
                </a:lnTo>
                <a:cubicBezTo>
                  <a:pt x="0" y="332684"/>
                  <a:pt x="10216" y="342900"/>
                  <a:pt x="22860" y="342900"/>
                </a:cubicBezTo>
                <a:lnTo>
                  <a:pt x="68580" y="342900"/>
                </a:lnTo>
                <a:cubicBezTo>
                  <a:pt x="81224" y="342900"/>
                  <a:pt x="91440" y="332684"/>
                  <a:pt x="91440" y="320040"/>
                </a:cubicBezTo>
                <a:lnTo>
                  <a:pt x="91440" y="274320"/>
                </a:lnTo>
                <a:cubicBezTo>
                  <a:pt x="91440" y="261676"/>
                  <a:pt x="81224" y="251460"/>
                  <a:pt x="68580" y="251460"/>
                </a:cubicBezTo>
                <a:lnTo>
                  <a:pt x="62865" y="251460"/>
                </a:lnTo>
                <a:lnTo>
                  <a:pt x="62865" y="222885"/>
                </a:lnTo>
                <a:cubicBezTo>
                  <a:pt x="62865" y="207097"/>
                  <a:pt x="75652" y="194310"/>
                  <a:pt x="91440" y="194310"/>
                </a:cubicBezTo>
                <a:lnTo>
                  <a:pt x="131445" y="194310"/>
                </a:lnTo>
                <a:lnTo>
                  <a:pt x="138517" y="201382"/>
                </a:lnTo>
                <a:lnTo>
                  <a:pt x="158591" y="221456"/>
                </a:lnTo>
                <a:lnTo>
                  <a:pt x="165735" y="228600"/>
                </a:lnTo>
                <a:lnTo>
                  <a:pt x="165735" y="251460"/>
                </a:lnTo>
                <a:lnTo>
                  <a:pt x="160020" y="251460"/>
                </a:lnTo>
                <a:cubicBezTo>
                  <a:pt x="147376" y="251460"/>
                  <a:pt x="137160" y="261676"/>
                  <a:pt x="137160" y="274320"/>
                </a:cubicBezTo>
                <a:lnTo>
                  <a:pt x="137160" y="320040"/>
                </a:lnTo>
                <a:cubicBezTo>
                  <a:pt x="137160" y="332684"/>
                  <a:pt x="147376" y="342900"/>
                  <a:pt x="160020" y="342900"/>
                </a:cubicBezTo>
                <a:lnTo>
                  <a:pt x="205740" y="342900"/>
                </a:lnTo>
                <a:cubicBezTo>
                  <a:pt x="218384" y="342900"/>
                  <a:pt x="228600" y="332684"/>
                  <a:pt x="228600" y="320040"/>
                </a:cubicBezTo>
                <a:lnTo>
                  <a:pt x="228600" y="274320"/>
                </a:lnTo>
                <a:cubicBezTo>
                  <a:pt x="228600" y="261676"/>
                  <a:pt x="218384" y="251460"/>
                  <a:pt x="205740" y="251460"/>
                </a:cubicBezTo>
                <a:lnTo>
                  <a:pt x="200025" y="251460"/>
                </a:lnTo>
                <a:lnTo>
                  <a:pt x="200025" y="228600"/>
                </a:lnTo>
                <a:lnTo>
                  <a:pt x="207097" y="221528"/>
                </a:lnTo>
                <a:lnTo>
                  <a:pt x="227171" y="201454"/>
                </a:lnTo>
                <a:lnTo>
                  <a:pt x="234315" y="194310"/>
                </a:lnTo>
                <a:lnTo>
                  <a:pt x="274320" y="194310"/>
                </a:lnTo>
                <a:cubicBezTo>
                  <a:pt x="290108" y="194310"/>
                  <a:pt x="302895" y="207097"/>
                  <a:pt x="302895" y="222885"/>
                </a:cubicBezTo>
                <a:lnTo>
                  <a:pt x="302895" y="251460"/>
                </a:lnTo>
                <a:lnTo>
                  <a:pt x="297180" y="251460"/>
                </a:lnTo>
                <a:cubicBezTo>
                  <a:pt x="284536" y="251460"/>
                  <a:pt x="274320" y="261676"/>
                  <a:pt x="274320" y="274320"/>
                </a:cubicBezTo>
                <a:lnTo>
                  <a:pt x="274320" y="320040"/>
                </a:lnTo>
                <a:cubicBezTo>
                  <a:pt x="274320" y="332684"/>
                  <a:pt x="284536" y="342900"/>
                  <a:pt x="297180" y="342900"/>
                </a:cubicBezTo>
                <a:lnTo>
                  <a:pt x="342900" y="342900"/>
                </a:lnTo>
                <a:cubicBezTo>
                  <a:pt x="355544" y="342900"/>
                  <a:pt x="365760" y="332684"/>
                  <a:pt x="365760" y="320040"/>
                </a:cubicBezTo>
                <a:lnTo>
                  <a:pt x="365760" y="274320"/>
                </a:lnTo>
                <a:cubicBezTo>
                  <a:pt x="365760" y="261676"/>
                  <a:pt x="355544" y="251460"/>
                  <a:pt x="342900" y="251460"/>
                </a:cubicBezTo>
                <a:lnTo>
                  <a:pt x="337185" y="251460"/>
                </a:lnTo>
                <a:lnTo>
                  <a:pt x="337185" y="222885"/>
                </a:lnTo>
                <a:cubicBezTo>
                  <a:pt x="337185" y="188166"/>
                  <a:pt x="309039" y="160020"/>
                  <a:pt x="274320" y="160020"/>
                </a:cubicBezTo>
                <a:lnTo>
                  <a:pt x="234315" y="160020"/>
                </a:lnTo>
                <a:lnTo>
                  <a:pt x="227243" y="152948"/>
                </a:lnTo>
                <a:lnTo>
                  <a:pt x="207169" y="132874"/>
                </a:lnTo>
                <a:lnTo>
                  <a:pt x="200025" y="125730"/>
                </a:lnTo>
                <a:lnTo>
                  <a:pt x="200025" y="114300"/>
                </a:lnTo>
                <a:lnTo>
                  <a:pt x="297180" y="114300"/>
                </a:lnTo>
                <a:cubicBezTo>
                  <a:pt x="322397" y="114300"/>
                  <a:pt x="342900" y="93797"/>
                  <a:pt x="342900" y="68580"/>
                </a:cubicBez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34290" y="308610"/>
                </a:moveTo>
                <a:lnTo>
                  <a:pt x="34290" y="285750"/>
                </a:lnTo>
                <a:lnTo>
                  <a:pt x="57150" y="285750"/>
                </a:lnTo>
                <a:lnTo>
                  <a:pt x="57150" y="308610"/>
                </a:lnTo>
                <a:lnTo>
                  <a:pt x="34290" y="308610"/>
                </a:lnTo>
                <a:moveTo>
                  <a:pt x="171450" y="308610"/>
                </a:moveTo>
                <a:lnTo>
                  <a:pt x="171450" y="285750"/>
                </a:lnTo>
                <a:lnTo>
                  <a:pt x="194310" y="285750"/>
                </a:lnTo>
                <a:lnTo>
                  <a:pt x="194310" y="308610"/>
                </a:lnTo>
                <a:lnTo>
                  <a:pt x="171450" y="308610"/>
                </a:lnTo>
                <a:moveTo>
                  <a:pt x="308610" y="308610"/>
                </a:moveTo>
                <a:lnTo>
                  <a:pt x="308610" y="285750"/>
                </a:lnTo>
                <a:lnTo>
                  <a:pt x="331470" y="285750"/>
                </a:lnTo>
                <a:lnTo>
                  <a:pt x="331470" y="308610"/>
                </a:lnTo>
                <a:lnTo>
                  <a:pt x="308610" y="308610"/>
                </a:lnTo>
                <a:moveTo>
                  <a:pt x="162806" y="177165"/>
                </a:moveTo>
                <a:lnTo>
                  <a:pt x="182880" y="157091"/>
                </a:lnTo>
                <a:lnTo>
                  <a:pt x="202954" y="177165"/>
                </a:lnTo>
                <a:lnTo>
                  <a:pt x="182880" y="197239"/>
                </a:lnTo>
                <a:lnTo>
                  <a:pt x="162806" y="177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Omitting the y-intercept can lead to incorrect graphing.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check your equations for accuracy.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 Errors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in solving linear equations enhances analytical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graphing techniques improves data presentation abilities.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 and intercept is essential for data interpretation.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are crucial for making predictions based on historical data.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model financial trends, predicting future sales.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assists engineers in visualizing load distributions for structures.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enrolling in online courses for deeper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help from a teacher or tutor to enhance your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solve systems of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these methods to tackle real-world problems.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Systems of Equations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properties of quadratic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solving different forms.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Quadratic Equations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Reach out to teachers or tutors when you encounter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forums can also be a valuable source of support.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Assistance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graphing calculators to visualize mathematical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can simplify complex equations and enhance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platforms like Khan Academy and Desmos for interactive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provide exercises tailored to your skill level.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Platforms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curious and practice regularly.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help whenever necessary.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and dedication lead to proficiency in these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proficiency opens up a wide range of opportunities.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and graphing are effective tools for problem-solving.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aid in making informed decisions.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 Solving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feedback from a teacher or tutor for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Constructive criticism guides your study efforts.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solutions to build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correct methods enhances learning.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Solutions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practice problems and quizzes to assess your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reinforces your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aim to explore advanced algebra and calculus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graphing will strengthen my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Learning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help me analyze financial trends.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skills are essential for visualizing scientific data.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have deepened my understanding of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enhances my problem-solving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 yourself with complex problems to grow your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study groups or forums to discuss advanced topics.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 Your Skills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 into quadratic equations to enhance your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or textbooks for guided learning.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Quadratics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practice is key to mastering mathematical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aside time each week to work on problems.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2025-03-13T12:37:26Z</dcterms:created>
  <dcterms:modified xsi:type="dcterms:W3CDTF">2025-03-13T12:37:26Z</dcterms:modified>
</cp:coreProperties>
</file>