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723d8574aedbfc2d78dcc6266eca7bd2569fb2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2889a0c653df4a76d05619ccc724efad38bf71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8df7474aef5ffdc11d9f1b739e6936ef707ab7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e4d78fad6ce23d3a9695bb865f4337c59ee2b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4cf24b7843f0f2833e7e72f5942480d78ddd4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d152532aa01e9aefbea090ba010fe56213d2d7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0cc6c4f5b76293c71b434982c1b47dae5c08c8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111378452b595b9eb11ccdbc76d8101fd0a012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206cffeeb40df57cead3aa7aba30be41a1b61f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8a1b17d9ea4744c5ed0bb30c000a462bc0f13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c8385bda1121e7b44ceaf0bc29a8e49c269898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Foundations in English Language Skills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the English Alphabet and Pronunciation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Introduction to English Alphabet and Pro…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Course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Mastering the English Alphabet and Pr…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Course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the English Alphabet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Pronunciation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Writing the Alphabet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and Assessment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339" r="3333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Introduction to English Alphabet and Pronunciation Basics</a:t>
            </a:r>
            <a:endParaRPr lang="en-US" sz="2285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develop essential skills to navigate the English language confidently.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course aims to enhance students' ability to communicate clearly with proper pronunciation.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course is tailored for 18-year-old beginners with minimal exposure to English.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perfect for those eager to start their language learning journey.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Target Audience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" y="73152"/>
                </a:moveTo>
                <a:cubicBezTo>
                  <a:pt x="16402" y="73152"/>
                  <a:pt x="0" y="89554"/>
                  <a:pt x="0" y="109728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155448" y="292608"/>
                </a:lnTo>
                <a:lnTo>
                  <a:pt x="173736" y="292608"/>
                </a:lnTo>
                <a:lnTo>
                  <a:pt x="18288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09728"/>
                </a:lnTo>
                <a:cubicBezTo>
                  <a:pt x="365760" y="89554"/>
                  <a:pt x="349358" y="73152"/>
                  <a:pt x="329184" y="73152"/>
                </a:cubicBezTo>
                <a:lnTo>
                  <a:pt x="182880" y="73152"/>
                </a:lnTo>
                <a:lnTo>
                  <a:pt x="173736" y="73152"/>
                </a:lnTo>
                <a:lnTo>
                  <a:pt x="155448" y="73152"/>
                </a:lnTo>
                <a:lnTo>
                  <a:pt x="36576" y="73152"/>
                </a:lnTo>
                <a:moveTo>
                  <a:pt x="329184" y="100584"/>
                </a:moveTo>
                <a:cubicBezTo>
                  <a:pt x="334213" y="100584"/>
                  <a:pt x="338328" y="104699"/>
                  <a:pt x="338328" y="109728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182880" y="265176"/>
                </a:lnTo>
                <a:lnTo>
                  <a:pt x="182880" y="100584"/>
                </a:lnTo>
                <a:lnTo>
                  <a:pt x="329184" y="100584"/>
                </a:lnTo>
                <a:moveTo>
                  <a:pt x="101898" y="137103"/>
                </a:moveTo>
                <a:lnTo>
                  <a:pt x="138474" y="219399"/>
                </a:lnTo>
                <a:cubicBezTo>
                  <a:pt x="141046" y="225171"/>
                  <a:pt x="138417" y="231915"/>
                  <a:pt x="132645" y="234486"/>
                </a:cubicBezTo>
                <a:cubicBezTo>
                  <a:pt x="126873" y="237058"/>
                  <a:pt x="120129" y="234429"/>
                  <a:pt x="117558" y="228657"/>
                </a:cubicBezTo>
                <a:lnTo>
                  <a:pt x="112471" y="217170"/>
                </a:lnTo>
                <a:lnTo>
                  <a:pt x="70409" y="217170"/>
                </a:lnTo>
                <a:lnTo>
                  <a:pt x="65322" y="228657"/>
                </a:lnTo>
                <a:cubicBezTo>
                  <a:pt x="62751" y="234429"/>
                  <a:pt x="56007" y="237001"/>
                  <a:pt x="50235" y="234486"/>
                </a:cubicBezTo>
                <a:cubicBezTo>
                  <a:pt x="44463" y="231972"/>
                  <a:pt x="41891" y="225171"/>
                  <a:pt x="44406" y="219399"/>
                </a:cubicBezTo>
                <a:lnTo>
                  <a:pt x="80982" y="137103"/>
                </a:lnTo>
                <a:cubicBezTo>
                  <a:pt x="82810" y="132988"/>
                  <a:pt x="86925" y="130302"/>
                  <a:pt x="91440" y="130302"/>
                </a:cubicBezTo>
                <a:cubicBezTo>
                  <a:pt x="95955" y="130302"/>
                  <a:pt x="100070" y="132988"/>
                  <a:pt x="101898" y="137103"/>
                </a:cubicBezTo>
                <a:lnTo>
                  <a:pt x="101898" y="137103"/>
                </a:lnTo>
                <a:moveTo>
                  <a:pt x="102299" y="194310"/>
                </a:moveTo>
                <a:lnTo>
                  <a:pt x="91440" y="169850"/>
                </a:lnTo>
                <a:lnTo>
                  <a:pt x="80582" y="194310"/>
                </a:lnTo>
                <a:lnTo>
                  <a:pt x="102299" y="194310"/>
                </a:lnTo>
                <a:moveTo>
                  <a:pt x="260604" y="130302"/>
                </a:moveTo>
                <a:cubicBezTo>
                  <a:pt x="254318" y="130302"/>
                  <a:pt x="249174" y="135445"/>
                  <a:pt x="249174" y="141732"/>
                </a:cubicBezTo>
                <a:lnTo>
                  <a:pt x="249174" y="144018"/>
                </a:lnTo>
                <a:lnTo>
                  <a:pt x="219456" y="144018"/>
                </a:lnTo>
                <a:cubicBezTo>
                  <a:pt x="213170" y="144018"/>
                  <a:pt x="208026" y="149162"/>
                  <a:pt x="208026" y="155448"/>
                </a:cubicBezTo>
                <a:cubicBezTo>
                  <a:pt x="208026" y="161735"/>
                  <a:pt x="213170" y="166878"/>
                  <a:pt x="219456" y="166878"/>
                </a:cubicBezTo>
                <a:lnTo>
                  <a:pt x="260604" y="166878"/>
                </a:lnTo>
                <a:lnTo>
                  <a:pt x="280664" y="166878"/>
                </a:lnTo>
                <a:cubicBezTo>
                  <a:pt x="276492" y="176422"/>
                  <a:pt x="270720" y="185109"/>
                  <a:pt x="263633" y="192595"/>
                </a:cubicBezTo>
                <a:lnTo>
                  <a:pt x="263347" y="192310"/>
                </a:lnTo>
                <a:lnTo>
                  <a:pt x="255003" y="183966"/>
                </a:lnTo>
                <a:cubicBezTo>
                  <a:pt x="250546" y="179508"/>
                  <a:pt x="243288" y="179508"/>
                  <a:pt x="238830" y="183966"/>
                </a:cubicBezTo>
                <a:cubicBezTo>
                  <a:pt x="234372" y="188424"/>
                  <a:pt x="234372" y="195682"/>
                  <a:pt x="238830" y="200139"/>
                </a:cubicBezTo>
                <a:lnTo>
                  <a:pt x="245745" y="207054"/>
                </a:lnTo>
                <a:cubicBezTo>
                  <a:pt x="242373" y="209112"/>
                  <a:pt x="238830" y="210998"/>
                  <a:pt x="235172" y="212655"/>
                </a:cubicBezTo>
                <a:lnTo>
                  <a:pt x="233115" y="213570"/>
                </a:lnTo>
                <a:cubicBezTo>
                  <a:pt x="227343" y="216141"/>
                  <a:pt x="224771" y="222885"/>
                  <a:pt x="227286" y="228657"/>
                </a:cubicBezTo>
                <a:cubicBezTo>
                  <a:pt x="229800" y="234429"/>
                  <a:pt x="236601" y="237001"/>
                  <a:pt x="242373" y="234486"/>
                </a:cubicBezTo>
                <a:lnTo>
                  <a:pt x="244431" y="233572"/>
                </a:lnTo>
                <a:cubicBezTo>
                  <a:pt x="251289" y="230543"/>
                  <a:pt x="257804" y="226828"/>
                  <a:pt x="263862" y="222485"/>
                </a:cubicBezTo>
                <a:cubicBezTo>
                  <a:pt x="266319" y="224199"/>
                  <a:pt x="268776" y="225800"/>
                  <a:pt x="271348" y="227343"/>
                </a:cubicBezTo>
                <a:lnTo>
                  <a:pt x="282150" y="233801"/>
                </a:lnTo>
                <a:cubicBezTo>
                  <a:pt x="287579" y="237058"/>
                  <a:pt x="294608" y="235287"/>
                  <a:pt x="297809" y="229857"/>
                </a:cubicBezTo>
                <a:cubicBezTo>
                  <a:pt x="301009" y="224428"/>
                  <a:pt x="299295" y="217399"/>
                  <a:pt x="293865" y="214198"/>
                </a:cubicBezTo>
                <a:lnTo>
                  <a:pt x="283064" y="207740"/>
                </a:lnTo>
                <a:cubicBezTo>
                  <a:pt x="282550" y="207454"/>
                  <a:pt x="282035" y="207112"/>
                  <a:pt x="281521" y="206826"/>
                </a:cubicBezTo>
                <a:cubicBezTo>
                  <a:pt x="291351" y="196082"/>
                  <a:pt x="299066" y="183451"/>
                  <a:pt x="304152" y="169450"/>
                </a:cubicBezTo>
                <a:lnTo>
                  <a:pt x="305181" y="166878"/>
                </a:lnTo>
                <a:lnTo>
                  <a:pt x="306324" y="166878"/>
                </a:lnTo>
                <a:cubicBezTo>
                  <a:pt x="312610" y="166878"/>
                  <a:pt x="317754" y="161734"/>
                  <a:pt x="317754" y="155448"/>
                </a:cubicBezTo>
                <a:cubicBezTo>
                  <a:pt x="317754" y="149161"/>
                  <a:pt x="312611" y="144018"/>
                  <a:pt x="306324" y="144018"/>
                </a:cubicBezTo>
                <a:lnTo>
                  <a:pt x="297180" y="144018"/>
                </a:lnTo>
                <a:lnTo>
                  <a:pt x="272034" y="144018"/>
                </a:lnTo>
                <a:lnTo>
                  <a:pt x="272034" y="141732"/>
                </a:lnTo>
                <a:cubicBezTo>
                  <a:pt x="272034" y="135445"/>
                  <a:pt x="266890" y="130302"/>
                  <a:pt x="260604" y="130302"/>
                </a:cubicBezTo>
                <a:lnTo>
                  <a:pt x="260604" y="13030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course provides an engaging introduction to the English alphabet and pronunciation.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will explore the letters and their corresponding sounds.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Overview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 understanding of basic vocabulary.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new words in sentences for clarity.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Understanding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alphabet and pronunciation knowledge in exercises.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 simple texts to enhance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Application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basic pronunciation rules.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sounds with phonetic exercises.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Rules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and write each letter.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activities to practice letter formation.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Mastery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Mastering the English Alphabet and Pronunciation</a:t>
            </a:r>
            <a:endParaRPr lang="en-US" sz="2285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Proficiency in English paves the way for advanced language studies and academic excellence.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vital for comprehending complex materials and participating in academic discourse.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Gateway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English skills boost career opportunities in a competitive global market.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enhance communication and collaboration with international teams.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Advancement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English alphabet and pronunciation is key to achieving fluency.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foundation supports effective reading, writing, and speaking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Fluency Foundation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891" r="378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Structure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and Assessment: Test your understanding of the alphabet.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Complete quizzes to evaluate your progress.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 Check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Activities: Participate in fun games to reinforce learning.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flashcards and apps to enhance alphabet recognition.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Exercises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Writing the Alphabet: Learn how to write each letter correctly.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both uppercase and lowercase letter formation.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Formation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Pronunciation Practice: Focus on the correct pronunciation of each letter.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listening exercises to improve phonetic skills.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Sound Practice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the English Alphabet: Learn the letters and their sounds.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importance of the alphabet in language.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Basics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6667" r="266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English Alphabet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alphabet is essential for developing reading skills, as it lays the groundwork for phonics.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Children who understand letter sounds can decode words more easily, enhancing their literacy journey.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Importance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 letter corresponds to specific sounds, making pronunciation unique for each one.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the letter 'C' can sound like 'K' in 'cat' or 'S' in 'city'.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Unique Sounds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English alphabet is made up of 26 distinct letters, each with its own character and shape.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Did you know that the letter 'E' is the most frequently used letter in English?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26 Letters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8739" y="33504"/>
                </a:moveTo>
                <a:cubicBezTo>
                  <a:pt x="196096" y="27075"/>
                  <a:pt x="189881" y="22860"/>
                  <a:pt x="182880" y="22860"/>
                </a:cubicBezTo>
                <a:cubicBezTo>
                  <a:pt x="175879" y="22860"/>
                  <a:pt x="169664" y="27075"/>
                  <a:pt x="167021" y="33504"/>
                </a:cubicBezTo>
                <a:lnTo>
                  <a:pt x="54721" y="308610"/>
                </a:lnTo>
                <a:lnTo>
                  <a:pt x="40005" y="308610"/>
                </a:lnTo>
                <a:cubicBezTo>
                  <a:pt x="30504" y="308610"/>
                  <a:pt x="22860" y="316254"/>
                  <a:pt x="22860" y="325755"/>
                </a:cubicBezTo>
                <a:cubicBezTo>
                  <a:pt x="22860" y="335256"/>
                  <a:pt x="30504" y="342900"/>
                  <a:pt x="40005" y="342900"/>
                </a:cubicBezTo>
                <a:lnTo>
                  <a:pt x="120015" y="342900"/>
                </a:lnTo>
                <a:cubicBezTo>
                  <a:pt x="129516" y="342900"/>
                  <a:pt x="137160" y="335256"/>
                  <a:pt x="137160" y="325755"/>
                </a:cubicBezTo>
                <a:cubicBezTo>
                  <a:pt x="137160" y="316254"/>
                  <a:pt x="129516" y="308610"/>
                  <a:pt x="120015" y="308610"/>
                </a:cubicBezTo>
                <a:lnTo>
                  <a:pt x="91797" y="308610"/>
                </a:lnTo>
                <a:lnTo>
                  <a:pt x="115157" y="251460"/>
                </a:lnTo>
                <a:lnTo>
                  <a:pt x="250746" y="251460"/>
                </a:lnTo>
                <a:lnTo>
                  <a:pt x="274106" y="308610"/>
                </a:lnTo>
                <a:lnTo>
                  <a:pt x="245745" y="308610"/>
                </a:lnTo>
                <a:cubicBezTo>
                  <a:pt x="236244" y="308610"/>
                  <a:pt x="228600" y="316254"/>
                  <a:pt x="228600" y="325755"/>
                </a:cubicBezTo>
                <a:cubicBezTo>
                  <a:pt x="228600" y="335256"/>
                  <a:pt x="236244" y="342900"/>
                  <a:pt x="245745" y="342900"/>
                </a:cubicBezTo>
                <a:lnTo>
                  <a:pt x="325755" y="342900"/>
                </a:lnTo>
                <a:cubicBezTo>
                  <a:pt x="335256" y="342900"/>
                  <a:pt x="342900" y="335256"/>
                  <a:pt x="342900" y="325755"/>
                </a:cubicBezTo>
                <a:cubicBezTo>
                  <a:pt x="342900" y="316254"/>
                  <a:pt x="335256" y="308610"/>
                  <a:pt x="325755" y="308610"/>
                </a:cubicBezTo>
                <a:lnTo>
                  <a:pt x="311039" y="308610"/>
                </a:lnTo>
                <a:lnTo>
                  <a:pt x="198739" y="33504"/>
                </a:lnTo>
                <a:moveTo>
                  <a:pt x="236672" y="217170"/>
                </a:moveTo>
                <a:lnTo>
                  <a:pt x="129088" y="217170"/>
                </a:lnTo>
                <a:lnTo>
                  <a:pt x="182880" y="85368"/>
                </a:lnTo>
                <a:lnTo>
                  <a:pt x="236672" y="2171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Practice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interactive practice in small groups.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whole class activities for collaborative learning.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3591" y="24597"/>
                </a:moveTo>
                <a:cubicBezTo>
                  <a:pt x="156305" y="33670"/>
                  <a:pt x="151090" y="43242"/>
                  <a:pt x="142018" y="45886"/>
                </a:cubicBezTo>
                <a:cubicBezTo>
                  <a:pt x="131874" y="48886"/>
                  <a:pt x="122158" y="53029"/>
                  <a:pt x="113086" y="58101"/>
                </a:cubicBezTo>
                <a:cubicBezTo>
                  <a:pt x="113871" y="61530"/>
                  <a:pt x="114300" y="65031"/>
                  <a:pt x="114300" y="68603"/>
                </a:cubicBezTo>
                <a:cubicBezTo>
                  <a:pt x="114300" y="93820"/>
                  <a:pt x="93797" y="114323"/>
                  <a:pt x="68580" y="114323"/>
                </a:cubicBezTo>
                <a:cubicBezTo>
                  <a:pt x="65008" y="114323"/>
                  <a:pt x="61508" y="113894"/>
                  <a:pt x="58150" y="113108"/>
                </a:cubicBezTo>
                <a:cubicBezTo>
                  <a:pt x="53078" y="122181"/>
                  <a:pt x="48935" y="131896"/>
                  <a:pt x="45934" y="142041"/>
                </a:cubicBezTo>
                <a:cubicBezTo>
                  <a:pt x="43220" y="151113"/>
                  <a:pt x="33719" y="156257"/>
                  <a:pt x="24646" y="153613"/>
                </a:cubicBezTo>
                <a:cubicBezTo>
                  <a:pt x="15573" y="150970"/>
                  <a:pt x="10430" y="141398"/>
                  <a:pt x="13073" y="132325"/>
                </a:cubicBezTo>
                <a:cubicBezTo>
                  <a:pt x="17145" y="118538"/>
                  <a:pt x="22931" y="105393"/>
                  <a:pt x="30075" y="93249"/>
                </a:cubicBezTo>
                <a:cubicBezTo>
                  <a:pt x="25503" y="86105"/>
                  <a:pt x="22860" y="77675"/>
                  <a:pt x="22860" y="68603"/>
                </a:cubicBezTo>
                <a:cubicBezTo>
                  <a:pt x="22860" y="43385"/>
                  <a:pt x="43363" y="22883"/>
                  <a:pt x="68580" y="22883"/>
                </a:cubicBezTo>
                <a:cubicBezTo>
                  <a:pt x="77653" y="22883"/>
                  <a:pt x="86082" y="25526"/>
                  <a:pt x="93226" y="30098"/>
                </a:cubicBezTo>
                <a:cubicBezTo>
                  <a:pt x="105370" y="22954"/>
                  <a:pt x="118515" y="17239"/>
                  <a:pt x="132302" y="13096"/>
                </a:cubicBezTo>
                <a:cubicBezTo>
                  <a:pt x="141375" y="10381"/>
                  <a:pt x="150947" y="15596"/>
                  <a:pt x="153591" y="24669"/>
                </a:cubicBezTo>
                <a:lnTo>
                  <a:pt x="153591" y="24597"/>
                </a:lnTo>
                <a:moveTo>
                  <a:pt x="212169" y="24597"/>
                </a:moveTo>
                <a:cubicBezTo>
                  <a:pt x="214884" y="15525"/>
                  <a:pt x="224385" y="10381"/>
                  <a:pt x="233458" y="13024"/>
                </a:cubicBezTo>
                <a:cubicBezTo>
                  <a:pt x="247245" y="17096"/>
                  <a:pt x="260390" y="22883"/>
                  <a:pt x="272534" y="30027"/>
                </a:cubicBezTo>
                <a:cubicBezTo>
                  <a:pt x="279678" y="25526"/>
                  <a:pt x="288107" y="22883"/>
                  <a:pt x="297180" y="22883"/>
                </a:cubicBezTo>
                <a:cubicBezTo>
                  <a:pt x="322397" y="22883"/>
                  <a:pt x="342900" y="43385"/>
                  <a:pt x="342900" y="68603"/>
                </a:cubicBezTo>
                <a:cubicBezTo>
                  <a:pt x="342900" y="77675"/>
                  <a:pt x="340257" y="86105"/>
                  <a:pt x="335685" y="93249"/>
                </a:cubicBezTo>
                <a:cubicBezTo>
                  <a:pt x="342829" y="105393"/>
                  <a:pt x="348544" y="118538"/>
                  <a:pt x="352687" y="132325"/>
                </a:cubicBezTo>
                <a:cubicBezTo>
                  <a:pt x="355402" y="141398"/>
                  <a:pt x="350187" y="150970"/>
                  <a:pt x="341114" y="153613"/>
                </a:cubicBezTo>
                <a:cubicBezTo>
                  <a:pt x="332041" y="156257"/>
                  <a:pt x="322469" y="151113"/>
                  <a:pt x="319826" y="142041"/>
                </a:cubicBezTo>
                <a:cubicBezTo>
                  <a:pt x="316825" y="131896"/>
                  <a:pt x="312682" y="122181"/>
                  <a:pt x="307610" y="113108"/>
                </a:cubicBezTo>
                <a:cubicBezTo>
                  <a:pt x="304252" y="113894"/>
                  <a:pt x="300752" y="114323"/>
                  <a:pt x="297180" y="114323"/>
                </a:cubicBezTo>
                <a:cubicBezTo>
                  <a:pt x="271963" y="114323"/>
                  <a:pt x="251460" y="93820"/>
                  <a:pt x="251460" y="68603"/>
                </a:cubicBezTo>
                <a:cubicBezTo>
                  <a:pt x="251460" y="65031"/>
                  <a:pt x="251889" y="61530"/>
                  <a:pt x="252674" y="58173"/>
                </a:cubicBezTo>
                <a:cubicBezTo>
                  <a:pt x="243602" y="53101"/>
                  <a:pt x="233886" y="48957"/>
                  <a:pt x="223742" y="45957"/>
                </a:cubicBezTo>
                <a:cubicBezTo>
                  <a:pt x="214670" y="43242"/>
                  <a:pt x="209526" y="33741"/>
                  <a:pt x="212169" y="24669"/>
                </a:cubicBezTo>
                <a:lnTo>
                  <a:pt x="212169" y="24597"/>
                </a:lnTo>
                <a:moveTo>
                  <a:pt x="24575" y="212192"/>
                </a:moveTo>
                <a:cubicBezTo>
                  <a:pt x="33647" y="209478"/>
                  <a:pt x="43220" y="214692"/>
                  <a:pt x="45863" y="223765"/>
                </a:cubicBezTo>
                <a:cubicBezTo>
                  <a:pt x="48863" y="233909"/>
                  <a:pt x="53007" y="243625"/>
                  <a:pt x="58079" y="252697"/>
                </a:cubicBezTo>
                <a:cubicBezTo>
                  <a:pt x="61508" y="251911"/>
                  <a:pt x="65008" y="251483"/>
                  <a:pt x="68580" y="251483"/>
                </a:cubicBezTo>
                <a:cubicBezTo>
                  <a:pt x="93797" y="251483"/>
                  <a:pt x="114300" y="271985"/>
                  <a:pt x="114300" y="297203"/>
                </a:cubicBezTo>
                <a:cubicBezTo>
                  <a:pt x="114300" y="300775"/>
                  <a:pt x="113871" y="304275"/>
                  <a:pt x="113086" y="307633"/>
                </a:cubicBezTo>
                <a:cubicBezTo>
                  <a:pt x="122158" y="312705"/>
                  <a:pt x="131874" y="316848"/>
                  <a:pt x="142018" y="319848"/>
                </a:cubicBezTo>
                <a:cubicBezTo>
                  <a:pt x="151090" y="322563"/>
                  <a:pt x="156234" y="332064"/>
                  <a:pt x="153591" y="341137"/>
                </a:cubicBezTo>
                <a:cubicBezTo>
                  <a:pt x="150947" y="350209"/>
                  <a:pt x="141375" y="355353"/>
                  <a:pt x="132302" y="352710"/>
                </a:cubicBezTo>
                <a:cubicBezTo>
                  <a:pt x="118515" y="348566"/>
                  <a:pt x="105370" y="342851"/>
                  <a:pt x="93226" y="335708"/>
                </a:cubicBezTo>
                <a:cubicBezTo>
                  <a:pt x="86082" y="340280"/>
                  <a:pt x="77653" y="342923"/>
                  <a:pt x="68580" y="342923"/>
                </a:cubicBezTo>
                <a:cubicBezTo>
                  <a:pt x="43363" y="342923"/>
                  <a:pt x="22860" y="322420"/>
                  <a:pt x="22860" y="297203"/>
                </a:cubicBezTo>
                <a:cubicBezTo>
                  <a:pt x="22860" y="288130"/>
                  <a:pt x="25503" y="279701"/>
                  <a:pt x="30075" y="272557"/>
                </a:cubicBezTo>
                <a:cubicBezTo>
                  <a:pt x="22931" y="260412"/>
                  <a:pt x="17216" y="247268"/>
                  <a:pt x="13073" y="233481"/>
                </a:cubicBezTo>
                <a:cubicBezTo>
                  <a:pt x="10358" y="224408"/>
                  <a:pt x="15573" y="214835"/>
                  <a:pt x="24646" y="212192"/>
                </a:cubicBezTo>
                <a:lnTo>
                  <a:pt x="24575" y="212192"/>
                </a:lnTo>
                <a:moveTo>
                  <a:pt x="341114" y="212192"/>
                </a:moveTo>
                <a:cubicBezTo>
                  <a:pt x="350187" y="214907"/>
                  <a:pt x="355330" y="224408"/>
                  <a:pt x="352687" y="233481"/>
                </a:cubicBezTo>
                <a:cubicBezTo>
                  <a:pt x="348544" y="247268"/>
                  <a:pt x="342829" y="260412"/>
                  <a:pt x="335685" y="272557"/>
                </a:cubicBezTo>
                <a:cubicBezTo>
                  <a:pt x="340257" y="279701"/>
                  <a:pt x="342900" y="288130"/>
                  <a:pt x="342900" y="297203"/>
                </a:cubicBezTo>
                <a:cubicBezTo>
                  <a:pt x="342900" y="322420"/>
                  <a:pt x="322397" y="342923"/>
                  <a:pt x="297180" y="342923"/>
                </a:cubicBezTo>
                <a:cubicBezTo>
                  <a:pt x="288107" y="342923"/>
                  <a:pt x="279678" y="340280"/>
                  <a:pt x="272534" y="335708"/>
                </a:cubicBezTo>
                <a:cubicBezTo>
                  <a:pt x="260390" y="342851"/>
                  <a:pt x="247245" y="348566"/>
                  <a:pt x="233458" y="352710"/>
                </a:cubicBezTo>
                <a:cubicBezTo>
                  <a:pt x="224385" y="355424"/>
                  <a:pt x="214813" y="350209"/>
                  <a:pt x="212169" y="341137"/>
                </a:cubicBezTo>
                <a:cubicBezTo>
                  <a:pt x="209526" y="332064"/>
                  <a:pt x="214670" y="322492"/>
                  <a:pt x="223742" y="319848"/>
                </a:cubicBezTo>
                <a:cubicBezTo>
                  <a:pt x="233886" y="316848"/>
                  <a:pt x="243602" y="312705"/>
                  <a:pt x="252674" y="307633"/>
                </a:cubicBezTo>
                <a:cubicBezTo>
                  <a:pt x="251889" y="304275"/>
                  <a:pt x="251460" y="300775"/>
                  <a:pt x="251460" y="297203"/>
                </a:cubicBezTo>
                <a:cubicBezTo>
                  <a:pt x="251460" y="271985"/>
                  <a:pt x="271963" y="251483"/>
                  <a:pt x="297180" y="251483"/>
                </a:cubicBezTo>
                <a:cubicBezTo>
                  <a:pt x="300752" y="251483"/>
                  <a:pt x="304252" y="251911"/>
                  <a:pt x="307610" y="252697"/>
                </a:cubicBezTo>
                <a:cubicBezTo>
                  <a:pt x="312682" y="243625"/>
                  <a:pt x="316825" y="233909"/>
                  <a:pt x="319826" y="223765"/>
                </a:cubicBezTo>
                <a:cubicBezTo>
                  <a:pt x="322540" y="214692"/>
                  <a:pt x="332042" y="209549"/>
                  <a:pt x="341114" y="212192"/>
                </a:cubicBezTo>
                <a:lnTo>
                  <a:pt x="341114" y="212192"/>
                </a:lnTo>
                <a:moveTo>
                  <a:pt x="80010" y="68603"/>
                </a:moveTo>
                <a:cubicBezTo>
                  <a:pt x="80010" y="62290"/>
                  <a:pt x="74893" y="57173"/>
                  <a:pt x="68580" y="57173"/>
                </a:cubicBezTo>
                <a:cubicBezTo>
                  <a:pt x="62267" y="57173"/>
                  <a:pt x="57150" y="62290"/>
                  <a:pt x="57150" y="68603"/>
                </a:cubicBezTo>
                <a:cubicBezTo>
                  <a:pt x="57150" y="74915"/>
                  <a:pt x="62267" y="80033"/>
                  <a:pt x="68580" y="80033"/>
                </a:cubicBezTo>
                <a:cubicBezTo>
                  <a:pt x="74893" y="80033"/>
                  <a:pt x="80010" y="74915"/>
                  <a:pt x="80010" y="68603"/>
                </a:cubicBezTo>
                <a:moveTo>
                  <a:pt x="68580" y="308633"/>
                </a:moveTo>
                <a:cubicBezTo>
                  <a:pt x="74893" y="308633"/>
                  <a:pt x="80010" y="303515"/>
                  <a:pt x="80010" y="297203"/>
                </a:cubicBezTo>
                <a:cubicBezTo>
                  <a:pt x="80010" y="290890"/>
                  <a:pt x="74893" y="285773"/>
                  <a:pt x="68580" y="285773"/>
                </a:cubicBezTo>
                <a:cubicBezTo>
                  <a:pt x="62267" y="285773"/>
                  <a:pt x="57150" y="290890"/>
                  <a:pt x="57150" y="297203"/>
                </a:cubicBezTo>
                <a:cubicBezTo>
                  <a:pt x="57150" y="303515"/>
                  <a:pt x="62267" y="308633"/>
                  <a:pt x="68580" y="308633"/>
                </a:cubicBezTo>
                <a:moveTo>
                  <a:pt x="308610" y="68603"/>
                </a:moveTo>
                <a:cubicBezTo>
                  <a:pt x="308610" y="62290"/>
                  <a:pt x="303493" y="57173"/>
                  <a:pt x="297180" y="57173"/>
                </a:cubicBezTo>
                <a:cubicBezTo>
                  <a:pt x="290867" y="57173"/>
                  <a:pt x="285750" y="62290"/>
                  <a:pt x="285750" y="68603"/>
                </a:cubicBezTo>
                <a:cubicBezTo>
                  <a:pt x="285750" y="74915"/>
                  <a:pt x="290867" y="80033"/>
                  <a:pt x="297180" y="80033"/>
                </a:cubicBezTo>
                <a:cubicBezTo>
                  <a:pt x="303493" y="80033"/>
                  <a:pt x="308610" y="74915"/>
                  <a:pt x="308610" y="68603"/>
                </a:cubicBezTo>
                <a:moveTo>
                  <a:pt x="297180" y="308633"/>
                </a:moveTo>
                <a:cubicBezTo>
                  <a:pt x="303493" y="308633"/>
                  <a:pt x="308610" y="303515"/>
                  <a:pt x="308610" y="297203"/>
                </a:cubicBezTo>
                <a:cubicBezTo>
                  <a:pt x="308610" y="290890"/>
                  <a:pt x="303493" y="285773"/>
                  <a:pt x="297180" y="285773"/>
                </a:cubicBezTo>
                <a:cubicBezTo>
                  <a:pt x="290867" y="285773"/>
                  <a:pt x="285750" y="290890"/>
                  <a:pt x="285750" y="297203"/>
                </a:cubicBezTo>
                <a:cubicBezTo>
                  <a:pt x="285750" y="303515"/>
                  <a:pt x="290867" y="308633"/>
                  <a:pt x="297180" y="308633"/>
                </a:cubicBezTo>
                <a:moveTo>
                  <a:pt x="137732" y="183474"/>
                </a:moveTo>
                <a:cubicBezTo>
                  <a:pt x="137732" y="201191"/>
                  <a:pt x="147804" y="216621"/>
                  <a:pt x="162663" y="224194"/>
                </a:cubicBezTo>
                <a:cubicBezTo>
                  <a:pt x="171093" y="228480"/>
                  <a:pt x="174450" y="238838"/>
                  <a:pt x="170093" y="247268"/>
                </a:cubicBezTo>
                <a:cubicBezTo>
                  <a:pt x="165735" y="255698"/>
                  <a:pt x="155448" y="259055"/>
                  <a:pt x="147018" y="254697"/>
                </a:cubicBezTo>
                <a:cubicBezTo>
                  <a:pt x="121158" y="241482"/>
                  <a:pt x="103370" y="214550"/>
                  <a:pt x="103370" y="183403"/>
                </a:cubicBezTo>
                <a:cubicBezTo>
                  <a:pt x="103370" y="162757"/>
                  <a:pt x="111228" y="143969"/>
                  <a:pt x="124016" y="129753"/>
                </a:cubicBezTo>
                <a:lnTo>
                  <a:pt x="116015" y="121752"/>
                </a:lnTo>
                <a:cubicBezTo>
                  <a:pt x="111300" y="117037"/>
                  <a:pt x="114657" y="109036"/>
                  <a:pt x="121301" y="109036"/>
                </a:cubicBezTo>
                <a:lnTo>
                  <a:pt x="164521" y="109036"/>
                </a:lnTo>
                <a:cubicBezTo>
                  <a:pt x="168592" y="109036"/>
                  <a:pt x="171950" y="112394"/>
                  <a:pt x="171950" y="116466"/>
                </a:cubicBezTo>
                <a:lnTo>
                  <a:pt x="171950" y="159686"/>
                </a:lnTo>
                <a:cubicBezTo>
                  <a:pt x="171950" y="166329"/>
                  <a:pt x="163949" y="169615"/>
                  <a:pt x="159234" y="164972"/>
                </a:cubicBezTo>
                <a:lnTo>
                  <a:pt x="148304" y="154042"/>
                </a:lnTo>
                <a:cubicBezTo>
                  <a:pt x="141661" y="161972"/>
                  <a:pt x="137660" y="172187"/>
                  <a:pt x="137660" y="183403"/>
                </a:cubicBezTo>
                <a:lnTo>
                  <a:pt x="137732" y="183474"/>
                </a:lnTo>
                <a:moveTo>
                  <a:pt x="204240" y="141612"/>
                </a:moveTo>
                <a:cubicBezTo>
                  <a:pt x="195810" y="137326"/>
                  <a:pt x="192453" y="126967"/>
                  <a:pt x="196810" y="118538"/>
                </a:cubicBezTo>
                <a:cubicBezTo>
                  <a:pt x="201168" y="110108"/>
                  <a:pt x="211455" y="106750"/>
                  <a:pt x="219885" y="111108"/>
                </a:cubicBezTo>
                <a:cubicBezTo>
                  <a:pt x="245745" y="124324"/>
                  <a:pt x="263533" y="151256"/>
                  <a:pt x="263533" y="182403"/>
                </a:cubicBezTo>
                <a:cubicBezTo>
                  <a:pt x="263533" y="203048"/>
                  <a:pt x="255675" y="221836"/>
                  <a:pt x="242887" y="236052"/>
                </a:cubicBezTo>
                <a:lnTo>
                  <a:pt x="250746" y="243982"/>
                </a:lnTo>
                <a:cubicBezTo>
                  <a:pt x="255461" y="248697"/>
                  <a:pt x="252103" y="256698"/>
                  <a:pt x="245459" y="256698"/>
                </a:cubicBezTo>
                <a:lnTo>
                  <a:pt x="202240" y="256698"/>
                </a:lnTo>
                <a:cubicBezTo>
                  <a:pt x="198168" y="256698"/>
                  <a:pt x="194810" y="253340"/>
                  <a:pt x="194810" y="249268"/>
                </a:cubicBezTo>
                <a:lnTo>
                  <a:pt x="194810" y="206049"/>
                </a:lnTo>
                <a:cubicBezTo>
                  <a:pt x="194810" y="199405"/>
                  <a:pt x="202811" y="196119"/>
                  <a:pt x="207526" y="200762"/>
                </a:cubicBezTo>
                <a:lnTo>
                  <a:pt x="218456" y="211692"/>
                </a:lnTo>
                <a:cubicBezTo>
                  <a:pt x="225100" y="203763"/>
                  <a:pt x="229100" y="193547"/>
                  <a:pt x="229100" y="182331"/>
                </a:cubicBezTo>
                <a:cubicBezTo>
                  <a:pt x="229100" y="164615"/>
                  <a:pt x="219027" y="149184"/>
                  <a:pt x="204168" y="141612"/>
                </a:cubicBezTo>
                <a:lnTo>
                  <a:pt x="204240" y="1416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audio resources for effective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multimedia presentations to enhance engagement.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correct pronunciation of individual letters.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common letter combinations for clarity.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Sounds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37160"/>
                </a:moveTo>
                <a:cubicBezTo>
                  <a:pt x="285750" y="80367"/>
                  <a:pt x="239673" y="34290"/>
                  <a:pt x="182880" y="34290"/>
                </a:cubicBezTo>
                <a:cubicBezTo>
                  <a:pt x="126087" y="34290"/>
                  <a:pt x="80010" y="80367"/>
                  <a:pt x="80010" y="137160"/>
                </a:cubicBezTo>
                <a:lnTo>
                  <a:pt x="80010" y="262890"/>
                </a:lnTo>
                <a:cubicBezTo>
                  <a:pt x="80010" y="300752"/>
                  <a:pt x="110728" y="331470"/>
                  <a:pt x="148590" y="331470"/>
                </a:cubicBezTo>
                <a:cubicBezTo>
                  <a:pt x="186452" y="331470"/>
                  <a:pt x="217170" y="300752"/>
                  <a:pt x="217170" y="262890"/>
                </a:cubicBezTo>
                <a:cubicBezTo>
                  <a:pt x="217170" y="247388"/>
                  <a:pt x="224957" y="232458"/>
                  <a:pt x="238458" y="223742"/>
                </a:cubicBezTo>
                <a:cubicBezTo>
                  <a:pt x="266962" y="205383"/>
                  <a:pt x="285750" y="173450"/>
                  <a:pt x="285750" y="137160"/>
                </a:cubicBezTo>
                <a:lnTo>
                  <a:pt x="285750" y="137160"/>
                </a:lnTo>
                <a:moveTo>
                  <a:pt x="320040" y="137160"/>
                </a:moveTo>
                <a:cubicBezTo>
                  <a:pt x="320040" y="185595"/>
                  <a:pt x="294965" y="228171"/>
                  <a:pt x="257032" y="252532"/>
                </a:cubicBezTo>
                <a:cubicBezTo>
                  <a:pt x="253532" y="254818"/>
                  <a:pt x="251460" y="258675"/>
                  <a:pt x="251460" y="262890"/>
                </a:cubicBezTo>
                <a:cubicBezTo>
                  <a:pt x="251460" y="319683"/>
                  <a:pt x="205383" y="365760"/>
                  <a:pt x="148590" y="365760"/>
                </a:cubicBezTo>
                <a:cubicBezTo>
                  <a:pt x="91797" y="365760"/>
                  <a:pt x="45720" y="319683"/>
                  <a:pt x="45720" y="262890"/>
                </a:cubicBezTo>
                <a:lnTo>
                  <a:pt x="45720" y="137160"/>
                </a:lnTo>
                <a:cubicBezTo>
                  <a:pt x="45720" y="61436"/>
                  <a:pt x="107156" y="0"/>
                  <a:pt x="182880" y="0"/>
                </a:cubicBezTo>
                <a:cubicBezTo>
                  <a:pt x="258604" y="0"/>
                  <a:pt x="320040" y="61436"/>
                  <a:pt x="320040" y="137160"/>
                </a:cubicBezTo>
                <a:lnTo>
                  <a:pt x="320040" y="137160"/>
                </a:lnTo>
                <a:moveTo>
                  <a:pt x="137160" y="137160"/>
                </a:moveTo>
                <a:lnTo>
                  <a:pt x="137160" y="151590"/>
                </a:lnTo>
                <a:cubicBezTo>
                  <a:pt x="137160" y="153734"/>
                  <a:pt x="138374" y="155734"/>
                  <a:pt x="140303" y="156734"/>
                </a:cubicBezTo>
                <a:lnTo>
                  <a:pt x="150305" y="161735"/>
                </a:lnTo>
                <a:cubicBezTo>
                  <a:pt x="163235" y="168235"/>
                  <a:pt x="171379" y="181451"/>
                  <a:pt x="171379" y="195882"/>
                </a:cubicBezTo>
                <a:cubicBezTo>
                  <a:pt x="171379" y="207240"/>
                  <a:pt x="166378" y="217956"/>
                  <a:pt x="157663" y="225242"/>
                </a:cubicBezTo>
                <a:lnTo>
                  <a:pt x="130945" y="247531"/>
                </a:lnTo>
                <a:cubicBezTo>
                  <a:pt x="123658" y="253603"/>
                  <a:pt x="112871" y="252603"/>
                  <a:pt x="106799" y="245316"/>
                </a:cubicBezTo>
                <a:cubicBezTo>
                  <a:pt x="100727" y="238030"/>
                  <a:pt x="101727" y="227243"/>
                  <a:pt x="109014" y="221170"/>
                </a:cubicBezTo>
                <a:lnTo>
                  <a:pt x="135731" y="198882"/>
                </a:lnTo>
                <a:cubicBezTo>
                  <a:pt x="136588" y="198168"/>
                  <a:pt x="137160" y="197025"/>
                  <a:pt x="137160" y="195882"/>
                </a:cubicBezTo>
                <a:cubicBezTo>
                  <a:pt x="137160" y="194381"/>
                  <a:pt x="136303" y="193024"/>
                  <a:pt x="135017" y="192381"/>
                </a:cubicBezTo>
                <a:lnTo>
                  <a:pt x="125016" y="187381"/>
                </a:lnTo>
                <a:cubicBezTo>
                  <a:pt x="111442" y="180594"/>
                  <a:pt x="102870" y="166735"/>
                  <a:pt x="102870" y="151590"/>
                </a:cubicBezTo>
                <a:lnTo>
                  <a:pt x="102870" y="137160"/>
                </a:lnTo>
                <a:cubicBezTo>
                  <a:pt x="102870" y="92940"/>
                  <a:pt x="138660" y="57150"/>
                  <a:pt x="182880" y="57150"/>
                </a:cubicBezTo>
                <a:cubicBezTo>
                  <a:pt x="227100" y="57150"/>
                  <a:pt x="262890" y="92940"/>
                  <a:pt x="262890" y="137160"/>
                </a:cubicBezTo>
                <a:lnTo>
                  <a:pt x="262890" y="142875"/>
                </a:lnTo>
                <a:cubicBezTo>
                  <a:pt x="262890" y="152376"/>
                  <a:pt x="255246" y="160020"/>
                  <a:pt x="245745" y="160020"/>
                </a:cubicBezTo>
                <a:cubicBezTo>
                  <a:pt x="236244" y="160020"/>
                  <a:pt x="228600" y="152376"/>
                  <a:pt x="228600" y="142875"/>
                </a:cubicBezTo>
                <a:lnTo>
                  <a:pt x="228600" y="137160"/>
                </a:lnTo>
                <a:cubicBezTo>
                  <a:pt x="228600" y="111943"/>
                  <a:pt x="208097" y="91440"/>
                  <a:pt x="182880" y="91440"/>
                </a:cubicBezTo>
                <a:cubicBezTo>
                  <a:pt x="157663" y="91440"/>
                  <a:pt x="137160" y="111943"/>
                  <a:pt x="137160" y="137160"/>
                </a:cubicBezTo>
                <a:lnTo>
                  <a:pt x="13716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the Alphabet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Receive constructive feedback through written comments and personalized sessions.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Instructors will offer tailored advice to help you improve your writing.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Instructor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a variety of worksheets, including tracing and fill-in-the-blank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Complete targeted exercises that strengthen your letter formation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Worksheets &amp; Exercises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8412" y="219734"/>
                </a:moveTo>
                <a:cubicBezTo>
                  <a:pt x="52443" y="225703"/>
                  <a:pt x="52443" y="235355"/>
                  <a:pt x="58412" y="241260"/>
                </a:cubicBezTo>
                <a:lnTo>
                  <a:pt x="104132" y="286980"/>
                </a:lnTo>
                <a:cubicBezTo>
                  <a:pt x="106990" y="289838"/>
                  <a:pt x="110863" y="291425"/>
                  <a:pt x="114927" y="291425"/>
                </a:cubicBezTo>
                <a:lnTo>
                  <a:pt x="183571" y="291425"/>
                </a:lnTo>
                <a:cubicBezTo>
                  <a:pt x="187635" y="291425"/>
                  <a:pt x="191508" y="289838"/>
                  <a:pt x="194366" y="286980"/>
                </a:cubicBezTo>
                <a:lnTo>
                  <a:pt x="235640" y="245705"/>
                </a:lnTo>
                <a:lnTo>
                  <a:pt x="133977" y="144169"/>
                </a:lnTo>
                <a:lnTo>
                  <a:pt x="58412" y="219734"/>
                </a:lnTo>
                <a:moveTo>
                  <a:pt x="177856" y="57174"/>
                </a:moveTo>
                <a:cubicBezTo>
                  <a:pt x="195699" y="39330"/>
                  <a:pt x="224655" y="39330"/>
                  <a:pt x="242499" y="57174"/>
                </a:cubicBezTo>
                <a:lnTo>
                  <a:pt x="322572" y="137247"/>
                </a:lnTo>
                <a:cubicBezTo>
                  <a:pt x="340416" y="155091"/>
                  <a:pt x="340416" y="184047"/>
                  <a:pt x="322572" y="201890"/>
                </a:cubicBezTo>
                <a:lnTo>
                  <a:pt x="232974" y="291489"/>
                </a:lnTo>
                <a:lnTo>
                  <a:pt x="327017" y="291489"/>
                </a:lnTo>
                <a:cubicBezTo>
                  <a:pt x="335463" y="291489"/>
                  <a:pt x="342257" y="298283"/>
                  <a:pt x="342257" y="306729"/>
                </a:cubicBezTo>
                <a:cubicBezTo>
                  <a:pt x="342257" y="315174"/>
                  <a:pt x="335463" y="321969"/>
                  <a:pt x="327017" y="321969"/>
                </a:cubicBezTo>
                <a:lnTo>
                  <a:pt x="184777" y="321969"/>
                </a:lnTo>
                <a:lnTo>
                  <a:pt x="184777" y="321969"/>
                </a:lnTo>
                <a:cubicBezTo>
                  <a:pt x="184396" y="321969"/>
                  <a:pt x="183952" y="321969"/>
                  <a:pt x="183571" y="321969"/>
                </a:cubicBezTo>
                <a:lnTo>
                  <a:pt x="114927" y="321969"/>
                </a:lnTo>
                <a:cubicBezTo>
                  <a:pt x="102799" y="321969"/>
                  <a:pt x="91178" y="317143"/>
                  <a:pt x="82606" y="308570"/>
                </a:cubicBezTo>
                <a:lnTo>
                  <a:pt x="36886" y="262850"/>
                </a:lnTo>
                <a:cubicBezTo>
                  <a:pt x="19042" y="245007"/>
                  <a:pt x="19042" y="216051"/>
                  <a:pt x="36886" y="198207"/>
                </a:cubicBezTo>
                <a:lnTo>
                  <a:pt x="177856" y="5717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your handwriting by practicing each letter of the alphabet.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mastering both uppercase and lowercase letters.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Practice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arrange story cards in the correct order to form a narrative.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promotes comprehension and logical thinking.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Sequencing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54864"/>
                </a:moveTo>
                <a:cubicBezTo>
                  <a:pt x="62439" y="54864"/>
                  <a:pt x="68580" y="61005"/>
                  <a:pt x="68580" y="68580"/>
                </a:cubicBezTo>
                <a:cubicBezTo>
                  <a:pt x="68580" y="76155"/>
                  <a:pt x="62439" y="82296"/>
                  <a:pt x="54864" y="82296"/>
                </a:cubicBezTo>
                <a:cubicBezTo>
                  <a:pt x="47289" y="82296"/>
                  <a:pt x="41148" y="76155"/>
                  <a:pt x="41148" y="68580"/>
                </a:cubicBezTo>
                <a:cubicBezTo>
                  <a:pt x="41148" y="61005"/>
                  <a:pt x="47289" y="54864"/>
                  <a:pt x="54864" y="54864"/>
                </a:cubicBezTo>
                <a:moveTo>
                  <a:pt x="65151" y="101284"/>
                </a:moveTo>
                <a:cubicBezTo>
                  <a:pt x="79081" y="96912"/>
                  <a:pt x="89154" y="83925"/>
                  <a:pt x="89154" y="68580"/>
                </a:cubicBezTo>
                <a:cubicBezTo>
                  <a:pt x="89154" y="49635"/>
                  <a:pt x="73809" y="34290"/>
                  <a:pt x="54864" y="34290"/>
                </a:cubicBezTo>
                <a:cubicBezTo>
                  <a:pt x="35919" y="34290"/>
                  <a:pt x="20574" y="49635"/>
                  <a:pt x="20574" y="68580"/>
                </a:cubicBezTo>
                <a:cubicBezTo>
                  <a:pt x="20574" y="83925"/>
                  <a:pt x="30647" y="96912"/>
                  <a:pt x="44577" y="101284"/>
                </a:cubicBezTo>
                <a:lnTo>
                  <a:pt x="44577" y="126873"/>
                </a:lnTo>
                <a:lnTo>
                  <a:pt x="10287" y="126873"/>
                </a:lnTo>
                <a:cubicBezTo>
                  <a:pt x="4586" y="126873"/>
                  <a:pt x="0" y="131459"/>
                  <a:pt x="0" y="137160"/>
                </a:cubicBezTo>
                <a:cubicBezTo>
                  <a:pt x="0" y="142861"/>
                  <a:pt x="4586" y="147447"/>
                  <a:pt x="10287" y="147447"/>
                </a:cubicBezTo>
                <a:lnTo>
                  <a:pt x="126873" y="147447"/>
                </a:lnTo>
                <a:lnTo>
                  <a:pt x="126873" y="173036"/>
                </a:lnTo>
                <a:cubicBezTo>
                  <a:pt x="112943" y="177408"/>
                  <a:pt x="102870" y="190395"/>
                  <a:pt x="102870" y="205740"/>
                </a:cubicBezTo>
                <a:cubicBezTo>
                  <a:pt x="102870" y="224685"/>
                  <a:pt x="118215" y="240030"/>
                  <a:pt x="137160" y="240030"/>
                </a:cubicBezTo>
                <a:cubicBezTo>
                  <a:pt x="156105" y="240030"/>
                  <a:pt x="171450" y="224685"/>
                  <a:pt x="171450" y="205740"/>
                </a:cubicBezTo>
                <a:cubicBezTo>
                  <a:pt x="171450" y="190395"/>
                  <a:pt x="161377" y="177408"/>
                  <a:pt x="147447" y="173036"/>
                </a:cubicBezTo>
                <a:lnTo>
                  <a:pt x="147447" y="147447"/>
                </a:lnTo>
                <a:lnTo>
                  <a:pt x="264033" y="147447"/>
                </a:lnTo>
                <a:cubicBezTo>
                  <a:pt x="269734" y="147447"/>
                  <a:pt x="274320" y="142861"/>
                  <a:pt x="274320" y="137160"/>
                </a:cubicBezTo>
                <a:cubicBezTo>
                  <a:pt x="274320" y="131459"/>
                  <a:pt x="269734" y="126873"/>
                  <a:pt x="264033" y="126873"/>
                </a:cubicBezTo>
                <a:lnTo>
                  <a:pt x="229743" y="126873"/>
                </a:lnTo>
                <a:lnTo>
                  <a:pt x="229743" y="101284"/>
                </a:lnTo>
                <a:cubicBezTo>
                  <a:pt x="243673" y="96912"/>
                  <a:pt x="253746" y="83925"/>
                  <a:pt x="253746" y="68580"/>
                </a:cubicBezTo>
                <a:cubicBezTo>
                  <a:pt x="253746" y="49635"/>
                  <a:pt x="238401" y="34290"/>
                  <a:pt x="219456" y="34290"/>
                </a:cubicBezTo>
                <a:cubicBezTo>
                  <a:pt x="200511" y="34290"/>
                  <a:pt x="185166" y="49635"/>
                  <a:pt x="185166" y="68580"/>
                </a:cubicBezTo>
                <a:cubicBezTo>
                  <a:pt x="185166" y="83925"/>
                  <a:pt x="195239" y="96912"/>
                  <a:pt x="209169" y="101284"/>
                </a:cubicBezTo>
                <a:lnTo>
                  <a:pt x="209169" y="126873"/>
                </a:lnTo>
                <a:lnTo>
                  <a:pt x="65151" y="126873"/>
                </a:lnTo>
                <a:lnTo>
                  <a:pt x="65151" y="101284"/>
                </a:lnTo>
                <a:moveTo>
                  <a:pt x="137160" y="219456"/>
                </a:moveTo>
                <a:cubicBezTo>
                  <a:pt x="129585" y="219456"/>
                  <a:pt x="123444" y="213315"/>
                  <a:pt x="123444" y="205740"/>
                </a:cubicBezTo>
                <a:cubicBezTo>
                  <a:pt x="123444" y="198165"/>
                  <a:pt x="129585" y="192024"/>
                  <a:pt x="137160" y="192024"/>
                </a:cubicBezTo>
                <a:cubicBezTo>
                  <a:pt x="144735" y="192024"/>
                  <a:pt x="150876" y="198165"/>
                  <a:pt x="150876" y="205740"/>
                </a:cubicBezTo>
                <a:cubicBezTo>
                  <a:pt x="150876" y="213315"/>
                  <a:pt x="144735" y="219456"/>
                  <a:pt x="137160" y="219456"/>
                </a:cubicBezTo>
                <a:moveTo>
                  <a:pt x="205740" y="68580"/>
                </a:moveTo>
                <a:cubicBezTo>
                  <a:pt x="205740" y="61005"/>
                  <a:pt x="211881" y="54864"/>
                  <a:pt x="219456" y="54864"/>
                </a:cubicBezTo>
                <a:cubicBezTo>
                  <a:pt x="227031" y="54864"/>
                  <a:pt x="233172" y="61005"/>
                  <a:pt x="233172" y="68580"/>
                </a:cubicBezTo>
                <a:cubicBezTo>
                  <a:pt x="233172" y="76155"/>
                  <a:pt x="227031" y="82296"/>
                  <a:pt x="219456" y="82296"/>
                </a:cubicBezTo>
                <a:cubicBezTo>
                  <a:pt x="211881" y="82296"/>
                  <a:pt x="205740" y="76155"/>
                  <a:pt x="205740" y="68580"/>
                </a:cubicBezTo>
                <a:lnTo>
                  <a:pt x="205740" y="685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mark off letters on their bingo cards as they are called out.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engaging game reinforces letter recognition and listening skills.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Bingo Fun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4883" y="48419"/>
                </a:moveTo>
                <a:cubicBezTo>
                  <a:pt x="106469" y="47519"/>
                  <a:pt x="108484" y="48033"/>
                  <a:pt x="109384" y="49619"/>
                </a:cubicBezTo>
                <a:lnTo>
                  <a:pt x="180964" y="173620"/>
                </a:lnTo>
                <a:cubicBezTo>
                  <a:pt x="181864" y="175206"/>
                  <a:pt x="181350" y="177220"/>
                  <a:pt x="179764" y="178121"/>
                </a:cubicBezTo>
                <a:lnTo>
                  <a:pt x="97082" y="225869"/>
                </a:lnTo>
                <a:cubicBezTo>
                  <a:pt x="95496" y="226769"/>
                  <a:pt x="93482" y="226255"/>
                  <a:pt x="92582" y="224669"/>
                </a:cubicBezTo>
                <a:lnTo>
                  <a:pt x="21001" y="100668"/>
                </a:lnTo>
                <a:cubicBezTo>
                  <a:pt x="20101" y="99082"/>
                  <a:pt x="20615" y="97068"/>
                  <a:pt x="22201" y="96167"/>
                </a:cubicBezTo>
                <a:lnTo>
                  <a:pt x="104883" y="48419"/>
                </a:lnTo>
                <a:moveTo>
                  <a:pt x="11914" y="78337"/>
                </a:moveTo>
                <a:cubicBezTo>
                  <a:pt x="513" y="84937"/>
                  <a:pt x="-3388" y="99511"/>
                  <a:pt x="3213" y="110955"/>
                </a:cubicBezTo>
                <a:lnTo>
                  <a:pt x="74794" y="234956"/>
                </a:lnTo>
                <a:cubicBezTo>
                  <a:pt x="81394" y="246358"/>
                  <a:pt x="95968" y="250301"/>
                  <a:pt x="107412" y="243700"/>
                </a:cubicBezTo>
                <a:lnTo>
                  <a:pt x="190051" y="195951"/>
                </a:lnTo>
                <a:cubicBezTo>
                  <a:pt x="201452" y="189351"/>
                  <a:pt x="205396" y="174777"/>
                  <a:pt x="198795" y="163333"/>
                </a:cubicBezTo>
                <a:lnTo>
                  <a:pt x="127214" y="39332"/>
                </a:lnTo>
                <a:cubicBezTo>
                  <a:pt x="120614" y="27930"/>
                  <a:pt x="105998" y="24030"/>
                  <a:pt x="94596" y="30631"/>
                </a:cubicBezTo>
                <a:lnTo>
                  <a:pt x="11914" y="78337"/>
                </a:lnTo>
                <a:moveTo>
                  <a:pt x="138916" y="241300"/>
                </a:moveTo>
                <a:cubicBezTo>
                  <a:pt x="143074" y="244772"/>
                  <a:pt x="148431" y="246872"/>
                  <a:pt x="154304" y="246872"/>
                </a:cubicBezTo>
                <a:lnTo>
                  <a:pt x="250316" y="246872"/>
                </a:lnTo>
                <a:cubicBezTo>
                  <a:pt x="263560" y="246872"/>
                  <a:pt x="274319" y="236114"/>
                  <a:pt x="274319" y="222869"/>
                </a:cubicBezTo>
                <a:lnTo>
                  <a:pt x="274319" y="78851"/>
                </a:lnTo>
                <a:cubicBezTo>
                  <a:pt x="274319" y="65606"/>
                  <a:pt x="263560" y="54848"/>
                  <a:pt x="250316" y="54848"/>
                </a:cubicBezTo>
                <a:lnTo>
                  <a:pt x="154304" y="54848"/>
                </a:lnTo>
                <a:cubicBezTo>
                  <a:pt x="153532" y="54848"/>
                  <a:pt x="152803" y="54891"/>
                  <a:pt x="152032" y="54934"/>
                </a:cubicBezTo>
                <a:lnTo>
                  <a:pt x="210668" y="156475"/>
                </a:lnTo>
                <a:cubicBezTo>
                  <a:pt x="221040" y="174434"/>
                  <a:pt x="214868" y="197452"/>
                  <a:pt x="196909" y="207824"/>
                </a:cubicBezTo>
                <a:lnTo>
                  <a:pt x="138916" y="241300"/>
                </a:lnTo>
                <a:moveTo>
                  <a:pt x="249458" y="107826"/>
                </a:moveTo>
                <a:lnTo>
                  <a:pt x="228799" y="129214"/>
                </a:lnTo>
                <a:cubicBezTo>
                  <a:pt x="227427" y="130586"/>
                  <a:pt x="225155" y="130586"/>
                  <a:pt x="223869" y="129214"/>
                </a:cubicBezTo>
                <a:lnTo>
                  <a:pt x="203124" y="107826"/>
                </a:lnTo>
                <a:cubicBezTo>
                  <a:pt x="197123" y="101611"/>
                  <a:pt x="197466" y="91324"/>
                  <a:pt x="204196" y="85580"/>
                </a:cubicBezTo>
                <a:cubicBezTo>
                  <a:pt x="209982" y="80565"/>
                  <a:pt x="218854" y="81508"/>
                  <a:pt x="224212" y="86952"/>
                </a:cubicBezTo>
                <a:lnTo>
                  <a:pt x="226355" y="89181"/>
                </a:lnTo>
                <a:lnTo>
                  <a:pt x="228370" y="86952"/>
                </a:lnTo>
                <a:cubicBezTo>
                  <a:pt x="233728" y="81508"/>
                  <a:pt x="242515" y="80523"/>
                  <a:pt x="248472" y="85580"/>
                </a:cubicBezTo>
                <a:cubicBezTo>
                  <a:pt x="255116" y="91367"/>
                  <a:pt x="255416" y="101654"/>
                  <a:pt x="249415" y="107826"/>
                </a:cubicBezTo>
                <a:lnTo>
                  <a:pt x="249458" y="107826"/>
                </a:lnTo>
                <a:moveTo>
                  <a:pt x="73465" y="102125"/>
                </a:moveTo>
                <a:lnTo>
                  <a:pt x="70379" y="113655"/>
                </a:lnTo>
                <a:lnTo>
                  <a:pt x="61635" y="146274"/>
                </a:lnTo>
                <a:cubicBezTo>
                  <a:pt x="58634" y="157418"/>
                  <a:pt x="65278" y="168862"/>
                  <a:pt x="76380" y="171863"/>
                </a:cubicBezTo>
                <a:cubicBezTo>
                  <a:pt x="87481" y="174863"/>
                  <a:pt x="98968" y="168219"/>
                  <a:pt x="101968" y="157118"/>
                </a:cubicBezTo>
                <a:lnTo>
                  <a:pt x="102997" y="153346"/>
                </a:lnTo>
                <a:cubicBezTo>
                  <a:pt x="103040" y="153175"/>
                  <a:pt x="103083" y="153003"/>
                  <a:pt x="103126" y="152875"/>
                </a:cubicBezTo>
                <a:lnTo>
                  <a:pt x="110712" y="166033"/>
                </a:lnTo>
                <a:lnTo>
                  <a:pt x="105526" y="169034"/>
                </a:lnTo>
                <a:cubicBezTo>
                  <a:pt x="102654" y="170662"/>
                  <a:pt x="101711" y="174349"/>
                  <a:pt x="103340" y="177178"/>
                </a:cubicBezTo>
                <a:cubicBezTo>
                  <a:pt x="104969" y="180006"/>
                  <a:pt x="108655" y="180992"/>
                  <a:pt x="111484" y="179364"/>
                </a:cubicBezTo>
                <a:lnTo>
                  <a:pt x="132144" y="167448"/>
                </a:lnTo>
                <a:cubicBezTo>
                  <a:pt x="135015" y="165819"/>
                  <a:pt x="135958" y="162133"/>
                  <a:pt x="134330" y="159304"/>
                </a:cubicBezTo>
                <a:cubicBezTo>
                  <a:pt x="132701" y="156475"/>
                  <a:pt x="129015" y="155489"/>
                  <a:pt x="126186" y="157118"/>
                </a:cubicBezTo>
                <a:lnTo>
                  <a:pt x="120999" y="160118"/>
                </a:lnTo>
                <a:lnTo>
                  <a:pt x="113413" y="146960"/>
                </a:lnTo>
                <a:cubicBezTo>
                  <a:pt x="113584" y="147002"/>
                  <a:pt x="113756" y="147045"/>
                  <a:pt x="113884" y="147088"/>
                </a:cubicBezTo>
                <a:lnTo>
                  <a:pt x="117656" y="148117"/>
                </a:lnTo>
                <a:cubicBezTo>
                  <a:pt x="128800" y="151117"/>
                  <a:pt x="140245" y="144473"/>
                  <a:pt x="143245" y="133372"/>
                </a:cubicBezTo>
                <a:cubicBezTo>
                  <a:pt x="146245" y="122271"/>
                  <a:pt x="139602" y="110784"/>
                  <a:pt x="128500" y="107783"/>
                </a:cubicBezTo>
                <a:lnTo>
                  <a:pt x="95882" y="99039"/>
                </a:lnTo>
                <a:lnTo>
                  <a:pt x="84438" y="95825"/>
                </a:lnTo>
                <a:cubicBezTo>
                  <a:pt x="79680" y="94539"/>
                  <a:pt x="74751" y="97368"/>
                  <a:pt x="73465" y="102168"/>
                </a:cubicBezTo>
                <a:lnTo>
                  <a:pt x="73465" y="10212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act out words or phrases for others to guess, focusing on pronunciation.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game enhances language skills in a fun way.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Game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search for items that start with each letter of the alphabet.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encourages creativity and exploration.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Scavenger Hunt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Self-assessment encourages students to evaluate their own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helps in setting personal learning goals for future improvement.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Self-Reflection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6745" y="34290"/>
                </a:moveTo>
                <a:lnTo>
                  <a:pt x="182880" y="98155"/>
                </a:lnTo>
                <a:lnTo>
                  <a:pt x="119015" y="34290"/>
                </a:lnTo>
                <a:lnTo>
                  <a:pt x="246674" y="34290"/>
                </a:lnTo>
                <a:lnTo>
                  <a:pt x="246745" y="34290"/>
                </a:lnTo>
                <a:moveTo>
                  <a:pt x="274320" y="0"/>
                </a:moveTo>
                <a:lnTo>
                  <a:pt x="91440" y="0"/>
                </a:lnTo>
                <a:cubicBezTo>
                  <a:pt x="82225" y="0"/>
                  <a:pt x="73866" y="5572"/>
                  <a:pt x="70295" y="14145"/>
                </a:cubicBezTo>
                <a:cubicBezTo>
                  <a:pt x="66723" y="22717"/>
                  <a:pt x="68723" y="32504"/>
                  <a:pt x="75224" y="39076"/>
                </a:cubicBezTo>
                <a:lnTo>
                  <a:pt x="166664" y="130516"/>
                </a:lnTo>
                <a:cubicBezTo>
                  <a:pt x="175593" y="139446"/>
                  <a:pt x="190095" y="139446"/>
                  <a:pt x="199025" y="130516"/>
                </a:cubicBezTo>
                <a:lnTo>
                  <a:pt x="290465" y="39076"/>
                </a:lnTo>
                <a:cubicBezTo>
                  <a:pt x="297037" y="32504"/>
                  <a:pt x="298966" y="22717"/>
                  <a:pt x="295394" y="14145"/>
                </a:cubicBezTo>
                <a:cubicBezTo>
                  <a:pt x="291822" y="5572"/>
                  <a:pt x="283535" y="0"/>
                  <a:pt x="274320" y="0"/>
                </a:cubicBezTo>
                <a:lnTo>
                  <a:pt x="274320" y="0"/>
                </a:lnTo>
                <a:moveTo>
                  <a:pt x="98155" y="182880"/>
                </a:moveTo>
                <a:lnTo>
                  <a:pt x="34290" y="246745"/>
                </a:lnTo>
                <a:lnTo>
                  <a:pt x="34290" y="119086"/>
                </a:lnTo>
                <a:lnTo>
                  <a:pt x="98155" y="182880"/>
                </a:lnTo>
                <a:moveTo>
                  <a:pt x="14145" y="70295"/>
                </a:moveTo>
                <a:cubicBezTo>
                  <a:pt x="5572" y="73866"/>
                  <a:pt x="0" y="82225"/>
                  <a:pt x="0" y="91440"/>
                </a:cubicBezTo>
                <a:lnTo>
                  <a:pt x="0" y="274320"/>
                </a:lnTo>
                <a:cubicBezTo>
                  <a:pt x="0" y="283535"/>
                  <a:pt x="5572" y="291894"/>
                  <a:pt x="14145" y="295465"/>
                </a:cubicBezTo>
                <a:cubicBezTo>
                  <a:pt x="22717" y="299037"/>
                  <a:pt x="32504" y="297037"/>
                  <a:pt x="39076" y="290536"/>
                </a:cubicBezTo>
                <a:lnTo>
                  <a:pt x="130516" y="199096"/>
                </a:lnTo>
                <a:cubicBezTo>
                  <a:pt x="139446" y="190167"/>
                  <a:pt x="139446" y="175665"/>
                  <a:pt x="130516" y="166735"/>
                </a:cubicBezTo>
                <a:lnTo>
                  <a:pt x="39076" y="75295"/>
                </a:lnTo>
                <a:cubicBezTo>
                  <a:pt x="32504" y="68723"/>
                  <a:pt x="22717" y="66794"/>
                  <a:pt x="14145" y="70366"/>
                </a:cubicBezTo>
                <a:lnTo>
                  <a:pt x="14145" y="70295"/>
                </a:lnTo>
                <a:moveTo>
                  <a:pt x="267605" y="182880"/>
                </a:moveTo>
                <a:lnTo>
                  <a:pt x="331470" y="119015"/>
                </a:lnTo>
                <a:lnTo>
                  <a:pt x="331470" y="246674"/>
                </a:lnTo>
                <a:lnTo>
                  <a:pt x="267605" y="182880"/>
                </a:lnTo>
                <a:moveTo>
                  <a:pt x="351615" y="70295"/>
                </a:moveTo>
                <a:cubicBezTo>
                  <a:pt x="343043" y="66723"/>
                  <a:pt x="333256" y="68723"/>
                  <a:pt x="326684" y="75224"/>
                </a:cubicBezTo>
                <a:lnTo>
                  <a:pt x="235244" y="166664"/>
                </a:lnTo>
                <a:cubicBezTo>
                  <a:pt x="226314" y="175593"/>
                  <a:pt x="226314" y="190095"/>
                  <a:pt x="235244" y="199025"/>
                </a:cubicBezTo>
                <a:lnTo>
                  <a:pt x="326684" y="290465"/>
                </a:lnTo>
                <a:cubicBezTo>
                  <a:pt x="333256" y="297037"/>
                  <a:pt x="343043" y="298966"/>
                  <a:pt x="351615" y="295394"/>
                </a:cubicBezTo>
                <a:cubicBezTo>
                  <a:pt x="360188" y="291822"/>
                  <a:pt x="365760" y="283535"/>
                  <a:pt x="365760" y="274249"/>
                </a:cubicBezTo>
                <a:lnTo>
                  <a:pt x="365760" y="91369"/>
                </a:lnTo>
                <a:cubicBezTo>
                  <a:pt x="365760" y="82153"/>
                  <a:pt x="360188" y="73795"/>
                  <a:pt x="351615" y="70223"/>
                </a:cubicBezTo>
                <a:lnTo>
                  <a:pt x="351615" y="70295"/>
                </a:lnTo>
                <a:moveTo>
                  <a:pt x="182880" y="267605"/>
                </a:moveTo>
                <a:lnTo>
                  <a:pt x="246745" y="331470"/>
                </a:lnTo>
                <a:lnTo>
                  <a:pt x="119086" y="331470"/>
                </a:lnTo>
                <a:lnTo>
                  <a:pt x="182880" y="267605"/>
                </a:lnTo>
                <a:moveTo>
                  <a:pt x="295466" y="351615"/>
                </a:moveTo>
                <a:cubicBezTo>
                  <a:pt x="299037" y="343043"/>
                  <a:pt x="297037" y="333256"/>
                  <a:pt x="290536" y="326684"/>
                </a:cubicBezTo>
                <a:lnTo>
                  <a:pt x="199096" y="235244"/>
                </a:lnTo>
                <a:cubicBezTo>
                  <a:pt x="190167" y="226314"/>
                  <a:pt x="175665" y="226314"/>
                  <a:pt x="166735" y="235244"/>
                </a:cubicBezTo>
                <a:lnTo>
                  <a:pt x="75295" y="326684"/>
                </a:lnTo>
                <a:cubicBezTo>
                  <a:pt x="68723" y="333256"/>
                  <a:pt x="66794" y="343043"/>
                  <a:pt x="70366" y="351615"/>
                </a:cubicBezTo>
                <a:cubicBezTo>
                  <a:pt x="73938" y="360188"/>
                  <a:pt x="82225" y="365760"/>
                  <a:pt x="91511" y="365760"/>
                </a:cubicBezTo>
                <a:lnTo>
                  <a:pt x="274391" y="365760"/>
                </a:lnTo>
                <a:cubicBezTo>
                  <a:pt x="283607" y="365760"/>
                  <a:pt x="291965" y="360188"/>
                  <a:pt x="295537" y="351615"/>
                </a:cubicBezTo>
                <a:lnTo>
                  <a:pt x="295466" y="35161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Feedback and guidance from the instructor are crucial for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Constructive criticism helps students identify strengths and weaknesses.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Instructor Feedback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quizzes help reinforce learning and assess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immediate feedback on areas that need improvement.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274320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594" r="375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118219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227756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regular feedback mechanisms to support student growth.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assessments not just for grading, but as tools for improvement.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227756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Ongoing Feedback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27756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01098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lessons to real-life applications to enhance relevance.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apply their knowledge in practical scenarios.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301098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Use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01098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42863"/>
                </a:moveTo>
                <a:lnTo>
                  <a:pt x="175736" y="42863"/>
                </a:lnTo>
                <a:cubicBezTo>
                  <a:pt x="178094" y="42863"/>
                  <a:pt x="180023" y="44791"/>
                  <a:pt x="180023" y="47149"/>
                </a:cubicBezTo>
                <a:lnTo>
                  <a:pt x="180023" y="68580"/>
                </a:lnTo>
                <a:lnTo>
                  <a:pt x="94297" y="68580"/>
                </a:lnTo>
                <a:lnTo>
                  <a:pt x="94297" y="47149"/>
                </a:lnTo>
                <a:cubicBezTo>
                  <a:pt x="94297" y="44791"/>
                  <a:pt x="96226" y="42863"/>
                  <a:pt x="98584" y="42863"/>
                </a:cubicBezTo>
                <a:lnTo>
                  <a:pt x="98584" y="42863"/>
                </a:lnTo>
                <a:moveTo>
                  <a:pt x="68580" y="47149"/>
                </a:moveTo>
                <a:lnTo>
                  <a:pt x="68580" y="68580"/>
                </a:lnTo>
                <a:lnTo>
                  <a:pt x="53525" y="68580"/>
                </a:lnTo>
                <a:cubicBezTo>
                  <a:pt x="46720" y="68580"/>
                  <a:pt x="40184" y="71313"/>
                  <a:pt x="35362" y="76135"/>
                </a:cubicBezTo>
                <a:lnTo>
                  <a:pt x="7555" y="103888"/>
                </a:lnTo>
                <a:cubicBezTo>
                  <a:pt x="2733" y="108710"/>
                  <a:pt x="0" y="115247"/>
                  <a:pt x="0" y="122051"/>
                </a:cubicBezTo>
                <a:lnTo>
                  <a:pt x="0" y="175736"/>
                </a:ln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175736"/>
                </a:lnTo>
                <a:lnTo>
                  <a:pt x="274320" y="122104"/>
                </a:lnTo>
                <a:cubicBezTo>
                  <a:pt x="274320" y="115300"/>
                  <a:pt x="271587" y="108763"/>
                  <a:pt x="266766" y="103941"/>
                </a:cubicBezTo>
                <a:lnTo>
                  <a:pt x="238958" y="76134"/>
                </a:lnTo>
                <a:cubicBezTo>
                  <a:pt x="234136" y="71312"/>
                  <a:pt x="227600" y="68580"/>
                  <a:pt x="220795" y="68580"/>
                </a:cubicBezTo>
                <a:lnTo>
                  <a:pt x="205740" y="68580"/>
                </a:lnTo>
                <a:lnTo>
                  <a:pt x="205740" y="47149"/>
                </a:lnTo>
                <a:cubicBezTo>
                  <a:pt x="205740" y="30593"/>
                  <a:pt x="192292" y="17145"/>
                  <a:pt x="175736" y="17145"/>
                </a:cubicBezTo>
                <a:lnTo>
                  <a:pt x="98584" y="17145"/>
                </a:lnTo>
                <a:cubicBezTo>
                  <a:pt x="82028" y="17145"/>
                  <a:pt x="68580" y="30593"/>
                  <a:pt x="68580" y="47149"/>
                </a:cubicBezTo>
                <a:lnTo>
                  <a:pt x="68580" y="47149"/>
                </a:lnTo>
                <a:moveTo>
                  <a:pt x="248603" y="162878"/>
                </a:moveTo>
                <a:lnTo>
                  <a:pt x="197168" y="162878"/>
                </a:lnTo>
                <a:lnTo>
                  <a:pt x="197168" y="154305"/>
                </a:lnTo>
                <a:cubicBezTo>
                  <a:pt x="197168" y="147179"/>
                  <a:pt x="191435" y="141446"/>
                  <a:pt x="184309" y="141446"/>
                </a:cubicBezTo>
                <a:cubicBezTo>
                  <a:pt x="177183" y="141446"/>
                  <a:pt x="171450" y="147179"/>
                  <a:pt x="171450" y="154305"/>
                </a:cubicBezTo>
                <a:lnTo>
                  <a:pt x="171450" y="162878"/>
                </a:lnTo>
                <a:lnTo>
                  <a:pt x="102870" y="162878"/>
                </a:lnTo>
                <a:lnTo>
                  <a:pt x="102870" y="154305"/>
                </a:lnTo>
                <a:cubicBezTo>
                  <a:pt x="102870" y="147179"/>
                  <a:pt x="97137" y="141446"/>
                  <a:pt x="90011" y="141446"/>
                </a:cubicBezTo>
                <a:cubicBezTo>
                  <a:pt x="82885" y="141446"/>
                  <a:pt x="77153" y="147179"/>
                  <a:pt x="77153" y="154305"/>
                </a:cubicBezTo>
                <a:lnTo>
                  <a:pt x="77153" y="162878"/>
                </a:lnTo>
                <a:lnTo>
                  <a:pt x="25718" y="162878"/>
                </a:lnTo>
                <a:lnTo>
                  <a:pt x="25718" y="122105"/>
                </a:lnTo>
                <a:lnTo>
                  <a:pt x="53525" y="94298"/>
                </a:lnTo>
                <a:lnTo>
                  <a:pt x="220796" y="94298"/>
                </a:lnTo>
                <a:lnTo>
                  <a:pt x="248603" y="122105"/>
                </a:lnTo>
                <a:lnTo>
                  <a:pt x="248603" y="162878"/>
                </a:lnTo>
                <a:moveTo>
                  <a:pt x="25718" y="188595"/>
                </a:moveTo>
                <a:lnTo>
                  <a:pt x="77153" y="188595"/>
                </a:lnTo>
                <a:lnTo>
                  <a:pt x="77153" y="197167"/>
                </a:lnTo>
                <a:cubicBezTo>
                  <a:pt x="77153" y="204293"/>
                  <a:pt x="82885" y="210026"/>
                  <a:pt x="90011" y="210026"/>
                </a:cubicBezTo>
                <a:cubicBezTo>
                  <a:pt x="97137" y="210026"/>
                  <a:pt x="102870" y="204293"/>
                  <a:pt x="102870" y="197167"/>
                </a:cubicBezTo>
                <a:lnTo>
                  <a:pt x="102870" y="188595"/>
                </a:lnTo>
                <a:lnTo>
                  <a:pt x="171450" y="188595"/>
                </a:lnTo>
                <a:lnTo>
                  <a:pt x="171450" y="197167"/>
                </a:lnTo>
                <a:cubicBezTo>
                  <a:pt x="171450" y="204293"/>
                  <a:pt x="177183" y="210026"/>
                  <a:pt x="184309" y="210026"/>
                </a:cubicBezTo>
                <a:cubicBezTo>
                  <a:pt x="191435" y="210026"/>
                  <a:pt x="197168" y="204293"/>
                  <a:pt x="197168" y="197167"/>
                </a:cubicBezTo>
                <a:lnTo>
                  <a:pt x="197168" y="188595"/>
                </a:lnTo>
                <a:lnTo>
                  <a:pt x="248603" y="188595"/>
                </a:lnTo>
                <a:lnTo>
                  <a:pt x="248603" y="222885"/>
                </a:lnTo>
                <a:cubicBezTo>
                  <a:pt x="248603" y="227600"/>
                  <a:pt x="244745" y="231458"/>
                  <a:pt x="240030" y="231458"/>
                </a:cubicBezTo>
                <a:lnTo>
                  <a:pt x="34290" y="231458"/>
                </a:lnTo>
                <a:cubicBezTo>
                  <a:pt x="29575" y="231458"/>
                  <a:pt x="25718" y="227600"/>
                  <a:pt x="25718" y="222885"/>
                </a:cubicBezTo>
                <a:lnTo>
                  <a:pt x="25718" y="18859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54414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multimedia resources such as videos, podcasts, and infographics.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diverse formats to cater to different learning styles and preferences.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154414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Rich Media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54414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152400" y="205740"/>
                </a:lnTo>
                <a:cubicBezTo>
                  <a:pt x="156591" y="205740"/>
                  <a:pt x="160020" y="202311"/>
                  <a:pt x="160020" y="198120"/>
                </a:cubicBezTo>
                <a:lnTo>
                  <a:pt x="160020" y="76200"/>
                </a:lnTo>
                <a:cubicBezTo>
                  <a:pt x="160020" y="72009"/>
                  <a:pt x="156591" y="68580"/>
                  <a:pt x="15240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152400" y="45720"/>
                </a:lnTo>
                <a:cubicBezTo>
                  <a:pt x="169212" y="45720"/>
                  <a:pt x="182880" y="59388"/>
                  <a:pt x="182880" y="76200"/>
                </a:cubicBezTo>
                <a:lnTo>
                  <a:pt x="182880" y="91916"/>
                </a:lnTo>
                <a:lnTo>
                  <a:pt x="182880" y="182404"/>
                </a:lnTo>
                <a:lnTo>
                  <a:pt x="182880" y="198120"/>
                </a:lnTo>
                <a:cubicBezTo>
                  <a:pt x="182880" y="214932"/>
                  <a:pt x="169212" y="228600"/>
                  <a:pt x="15240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251460" y="188309"/>
                </a:moveTo>
                <a:lnTo>
                  <a:pt x="251460" y="86058"/>
                </a:lnTo>
                <a:lnTo>
                  <a:pt x="198120" y="110014"/>
                </a:lnTo>
                <a:lnTo>
                  <a:pt x="198120" y="84963"/>
                </a:lnTo>
                <a:lnTo>
                  <a:pt x="247793" y="62627"/>
                </a:lnTo>
                <a:cubicBezTo>
                  <a:pt x="250222" y="61532"/>
                  <a:pt x="252841" y="60960"/>
                  <a:pt x="255508" y="60960"/>
                </a:cubicBezTo>
                <a:cubicBezTo>
                  <a:pt x="265890" y="60960"/>
                  <a:pt x="274320" y="69390"/>
                  <a:pt x="274320" y="79772"/>
                </a:cubicBezTo>
                <a:lnTo>
                  <a:pt x="274320" y="194548"/>
                </a:lnTo>
                <a:cubicBezTo>
                  <a:pt x="274320" y="204930"/>
                  <a:pt x="265890" y="213360"/>
                  <a:pt x="255508" y="213360"/>
                </a:cubicBezTo>
                <a:cubicBezTo>
                  <a:pt x="252841" y="213360"/>
                  <a:pt x="250222" y="212789"/>
                  <a:pt x="247793" y="211693"/>
                </a:cubicBezTo>
                <a:lnTo>
                  <a:pt x="198120" y="189357"/>
                </a:lnTo>
                <a:lnTo>
                  <a:pt x="198120" y="164306"/>
                </a:lnTo>
                <a:lnTo>
                  <a:pt x="251460" y="18830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227756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interactive games to make learning fun and engaging.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gamification to motivate students and enhance participation.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27756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Games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27756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301098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personalized learning experiences that cater to individual student needs.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assessments to guide the development of customized learning plans.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301098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Tailored Paths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301098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77152"/>
                </a:moveTo>
                <a:cubicBezTo>
                  <a:pt x="85725" y="48746"/>
                  <a:pt x="108753" y="25717"/>
                  <a:pt x="137160" y="25717"/>
                </a:cubicBezTo>
                <a:cubicBezTo>
                  <a:pt x="165567" y="25717"/>
                  <a:pt x="188595" y="48746"/>
                  <a:pt x="188595" y="77152"/>
                </a:cubicBezTo>
                <a:cubicBezTo>
                  <a:pt x="188595" y="105559"/>
                  <a:pt x="165567" y="128588"/>
                  <a:pt x="137160" y="128588"/>
                </a:cubicBezTo>
                <a:cubicBezTo>
                  <a:pt x="108753" y="128588"/>
                  <a:pt x="85725" y="105559"/>
                  <a:pt x="85725" y="77152"/>
                </a:cubicBezTo>
                <a:moveTo>
                  <a:pt x="150019" y="153233"/>
                </a:moveTo>
                <a:cubicBezTo>
                  <a:pt x="186505" y="147126"/>
                  <a:pt x="214313" y="115354"/>
                  <a:pt x="214313" y="77152"/>
                </a:cubicBezTo>
                <a:cubicBezTo>
                  <a:pt x="214313" y="34558"/>
                  <a:pt x="179755" y="0"/>
                  <a:pt x="137160" y="0"/>
                </a:cubicBezTo>
                <a:cubicBezTo>
                  <a:pt x="94565" y="0"/>
                  <a:pt x="60008" y="34558"/>
                  <a:pt x="60008" y="77152"/>
                </a:cubicBezTo>
                <a:cubicBezTo>
                  <a:pt x="60008" y="115407"/>
                  <a:pt x="87815" y="147126"/>
                  <a:pt x="124301" y="153233"/>
                </a:cubicBezTo>
                <a:lnTo>
                  <a:pt x="124301" y="261461"/>
                </a:lnTo>
                <a:cubicBezTo>
                  <a:pt x="124301" y="268587"/>
                  <a:pt x="130034" y="274320"/>
                  <a:pt x="137160" y="274320"/>
                </a:cubicBezTo>
                <a:cubicBezTo>
                  <a:pt x="144286" y="274320"/>
                  <a:pt x="150019" y="268587"/>
                  <a:pt x="150019" y="261461"/>
                </a:cubicBezTo>
                <a:lnTo>
                  <a:pt x="150019" y="15323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35233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06878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948" r="369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exercises will allow students to practice their reading and writing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these activities reinforces learned concepts.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&amp; Writing Exercises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basic pronunciation skills for clear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 pronunciation is key for effective speaking and listening.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to identify and write each letter of the English alphabet.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is essential for further language development.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Recognition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Begin your journey into reading comprehension by summarizing short passages.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extracting key themes and concepts from diverse texts.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core components of sentence structure in English.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crafting sentences with varied lengths and complexity.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Basics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 your English vocabulary by dedicating time each day to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new words through engaging activities like word puzzles and quizzes.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Growth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083" r="330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Equips students with essential skills for effective communication in English.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to articulate their thoughts clearly and confidently.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Skills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Introduction to English Alphabet and Pronunciation Basics course provides a solid foundation for further language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course is designed to help students grasp the fundamentals of English pronunciation.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Overview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Incorporating multimedia resources and collaborative projects could further enhance student engagement.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Improvements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pacing was suitable for most lessons, but some advanced math topics proved challenging for a few students.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Pacing and Difficulty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2865" y="0"/>
                </a:moveTo>
                <a:cubicBezTo>
                  <a:pt x="53364" y="0"/>
                  <a:pt x="45720" y="7644"/>
                  <a:pt x="45720" y="17145"/>
                </a:cubicBezTo>
                <a:cubicBezTo>
                  <a:pt x="45720" y="26646"/>
                  <a:pt x="53364" y="34290"/>
                  <a:pt x="62865" y="34290"/>
                </a:cubicBezTo>
                <a:lnTo>
                  <a:pt x="68580" y="34290"/>
                </a:lnTo>
                <a:lnTo>
                  <a:pt x="68580" y="47863"/>
                </a:lnTo>
                <a:cubicBezTo>
                  <a:pt x="68580" y="76652"/>
                  <a:pt x="80010" y="104299"/>
                  <a:pt x="100370" y="124658"/>
                </a:cubicBezTo>
                <a:lnTo>
                  <a:pt x="158663" y="182880"/>
                </a:lnTo>
                <a:lnTo>
                  <a:pt x="100370" y="241102"/>
                </a:lnTo>
                <a:cubicBezTo>
                  <a:pt x="80010" y="261461"/>
                  <a:pt x="68580" y="289108"/>
                  <a:pt x="68580" y="317897"/>
                </a:cubicBezTo>
                <a:lnTo>
                  <a:pt x="68580" y="331470"/>
                </a:lnTo>
                <a:lnTo>
                  <a:pt x="62865" y="331470"/>
                </a:lnTo>
                <a:cubicBezTo>
                  <a:pt x="53364" y="331470"/>
                  <a:pt x="45720" y="339114"/>
                  <a:pt x="45720" y="348615"/>
                </a:cubicBezTo>
                <a:cubicBezTo>
                  <a:pt x="45720" y="358116"/>
                  <a:pt x="53364" y="365760"/>
                  <a:pt x="62865" y="365760"/>
                </a:cubicBezTo>
                <a:lnTo>
                  <a:pt x="302895" y="365760"/>
                </a:lnTo>
                <a:cubicBezTo>
                  <a:pt x="312396" y="365760"/>
                  <a:pt x="320040" y="358116"/>
                  <a:pt x="320040" y="348615"/>
                </a:cubicBezTo>
                <a:cubicBezTo>
                  <a:pt x="320040" y="339114"/>
                  <a:pt x="312396" y="331470"/>
                  <a:pt x="302895" y="331470"/>
                </a:cubicBezTo>
                <a:lnTo>
                  <a:pt x="297180" y="331470"/>
                </a:lnTo>
                <a:lnTo>
                  <a:pt x="297180" y="317897"/>
                </a:lnTo>
                <a:cubicBezTo>
                  <a:pt x="297180" y="289108"/>
                  <a:pt x="285750" y="261461"/>
                  <a:pt x="265390" y="241102"/>
                </a:cubicBezTo>
                <a:lnTo>
                  <a:pt x="207097" y="182880"/>
                </a:lnTo>
                <a:lnTo>
                  <a:pt x="265319" y="124658"/>
                </a:lnTo>
                <a:cubicBezTo>
                  <a:pt x="285750" y="104299"/>
                  <a:pt x="297180" y="76652"/>
                  <a:pt x="297180" y="47863"/>
                </a:cubicBezTo>
                <a:lnTo>
                  <a:pt x="297180" y="34290"/>
                </a:lnTo>
                <a:lnTo>
                  <a:pt x="302895" y="34290"/>
                </a:lnTo>
                <a:cubicBezTo>
                  <a:pt x="312396" y="34290"/>
                  <a:pt x="320040" y="26646"/>
                  <a:pt x="320040" y="17145"/>
                </a:cubicBezTo>
                <a:cubicBezTo>
                  <a:pt x="320040" y="7644"/>
                  <a:pt x="312396" y="0"/>
                  <a:pt x="302895" y="0"/>
                </a:cubicBezTo>
                <a:lnTo>
                  <a:pt x="62865" y="0"/>
                </a:lnTo>
                <a:moveTo>
                  <a:pt x="182880" y="207097"/>
                </a:moveTo>
                <a:lnTo>
                  <a:pt x="241102" y="265319"/>
                </a:lnTo>
                <a:cubicBezTo>
                  <a:pt x="255032" y="279321"/>
                  <a:pt x="262890" y="298180"/>
                  <a:pt x="262890" y="317897"/>
                </a:cubicBezTo>
                <a:lnTo>
                  <a:pt x="262890" y="331470"/>
                </a:lnTo>
                <a:lnTo>
                  <a:pt x="102870" y="331470"/>
                </a:lnTo>
                <a:lnTo>
                  <a:pt x="102870" y="317897"/>
                </a:lnTo>
                <a:cubicBezTo>
                  <a:pt x="102870" y="298180"/>
                  <a:pt x="110728" y="279321"/>
                  <a:pt x="124658" y="265390"/>
                </a:cubicBezTo>
                <a:lnTo>
                  <a:pt x="182880" y="207097"/>
                </a:lnTo>
                <a:moveTo>
                  <a:pt x="182880" y="158591"/>
                </a:moveTo>
                <a:lnTo>
                  <a:pt x="124658" y="100370"/>
                </a:lnTo>
                <a:cubicBezTo>
                  <a:pt x="110728" y="86439"/>
                  <a:pt x="102870" y="67580"/>
                  <a:pt x="102870" y="47863"/>
                </a:cubicBezTo>
                <a:lnTo>
                  <a:pt x="102870" y="34290"/>
                </a:lnTo>
                <a:lnTo>
                  <a:pt x="262890" y="34290"/>
                </a:lnTo>
                <a:lnTo>
                  <a:pt x="262890" y="47863"/>
                </a:lnTo>
                <a:cubicBezTo>
                  <a:pt x="262890" y="67580"/>
                  <a:pt x="255032" y="86439"/>
                  <a:pt x="241102" y="100370"/>
                </a:cubicBezTo>
                <a:lnTo>
                  <a:pt x="182880" y="158663"/>
                </a:lnTo>
                <a:lnTo>
                  <a:pt x="182880" y="15859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felt motivated through interactive activities, and lesson plans captured their interest effectively.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Effectiveness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hiring a tutor through platforms like iTalki for personalized lessons.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Look for local tutoring centers that offer language classes and workshops.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Tutoring Services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language exchange programs like Tandem to practice with native speakers.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online communities where you can connect with language partners globally.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Exchange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websites like BBC Languages for structured lessons and materials.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 YouTube channels dedicated to language learning for visual and auditory support.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language learning apps like Duolingo and Babbel for interactive practice.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flashcard apps such as Anki for vocabulary retention.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helps students gain fluency and confidence in English.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engagement with the language enhances overall skills.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Fluency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its pronunciation is crucial for effective language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serves as the foundation for clear communication.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Mastery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 You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additional resources on our website for further practice. These materials will support your learning journey.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value your feedback to improve future courses. Please take a moment to share your thoughts.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Request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practicing the skills learned in this course regularly. This will help reinforce your understanding.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appreciate your engagement and enthusiasm throughout the course. Your participation made a difference.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Appreciation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for participating in the Introduction to English Alphabet and Pronunciation Basics course. Your commitment to learning is commendable.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Completion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5759" y="65488"/>
                </a:moveTo>
                <a:cubicBezTo>
                  <a:pt x="101760" y="62005"/>
                  <a:pt x="106100" y="56272"/>
                  <a:pt x="107814" y="49521"/>
                </a:cubicBezTo>
                <a:lnTo>
                  <a:pt x="110654" y="38324"/>
                </a:lnTo>
                <a:lnTo>
                  <a:pt x="118691" y="46628"/>
                </a:lnTo>
                <a:cubicBezTo>
                  <a:pt x="123513" y="51611"/>
                  <a:pt x="130156" y="54397"/>
                  <a:pt x="137122" y="54397"/>
                </a:cubicBezTo>
                <a:cubicBezTo>
                  <a:pt x="144087" y="54397"/>
                  <a:pt x="150730" y="51611"/>
                  <a:pt x="155552" y="46628"/>
                </a:cubicBezTo>
                <a:lnTo>
                  <a:pt x="163589" y="38324"/>
                </a:lnTo>
                <a:lnTo>
                  <a:pt x="166429" y="49521"/>
                </a:lnTo>
                <a:cubicBezTo>
                  <a:pt x="168143" y="56272"/>
                  <a:pt x="172483" y="62005"/>
                  <a:pt x="178484" y="65488"/>
                </a:cubicBezTo>
                <a:cubicBezTo>
                  <a:pt x="184485" y="68970"/>
                  <a:pt x="191664" y="69827"/>
                  <a:pt x="198308" y="67952"/>
                </a:cubicBezTo>
                <a:lnTo>
                  <a:pt x="209452" y="64791"/>
                </a:lnTo>
                <a:lnTo>
                  <a:pt x="206291" y="75935"/>
                </a:lnTo>
                <a:cubicBezTo>
                  <a:pt x="204416" y="82633"/>
                  <a:pt x="205273" y="89759"/>
                  <a:pt x="208756" y="95759"/>
                </a:cubicBezTo>
                <a:cubicBezTo>
                  <a:pt x="212238" y="101760"/>
                  <a:pt x="217971" y="106100"/>
                  <a:pt x="224722" y="107814"/>
                </a:cubicBezTo>
                <a:lnTo>
                  <a:pt x="235920" y="110654"/>
                </a:lnTo>
                <a:lnTo>
                  <a:pt x="227615" y="118691"/>
                </a:lnTo>
                <a:cubicBezTo>
                  <a:pt x="222632" y="123513"/>
                  <a:pt x="219846" y="130156"/>
                  <a:pt x="219846" y="137122"/>
                </a:cubicBezTo>
                <a:cubicBezTo>
                  <a:pt x="219846" y="144087"/>
                  <a:pt x="222632" y="150730"/>
                  <a:pt x="227615" y="155552"/>
                </a:cubicBezTo>
                <a:lnTo>
                  <a:pt x="235920" y="163589"/>
                </a:lnTo>
                <a:lnTo>
                  <a:pt x="224722" y="166429"/>
                </a:lnTo>
                <a:cubicBezTo>
                  <a:pt x="217971" y="168143"/>
                  <a:pt x="212238" y="172483"/>
                  <a:pt x="208756" y="178484"/>
                </a:cubicBezTo>
                <a:cubicBezTo>
                  <a:pt x="205273" y="184485"/>
                  <a:pt x="204416" y="191664"/>
                  <a:pt x="206291" y="198308"/>
                </a:cubicBezTo>
                <a:lnTo>
                  <a:pt x="209452" y="209452"/>
                </a:lnTo>
                <a:lnTo>
                  <a:pt x="198308" y="206291"/>
                </a:lnTo>
                <a:cubicBezTo>
                  <a:pt x="191611" y="204416"/>
                  <a:pt x="184485" y="205273"/>
                  <a:pt x="178484" y="208756"/>
                </a:cubicBezTo>
                <a:cubicBezTo>
                  <a:pt x="172483" y="212238"/>
                  <a:pt x="168143" y="217971"/>
                  <a:pt x="166429" y="224722"/>
                </a:cubicBezTo>
                <a:lnTo>
                  <a:pt x="163589" y="235920"/>
                </a:lnTo>
                <a:lnTo>
                  <a:pt x="155553" y="227615"/>
                </a:lnTo>
                <a:cubicBezTo>
                  <a:pt x="150731" y="222632"/>
                  <a:pt x="144087" y="219846"/>
                  <a:pt x="137122" y="219846"/>
                </a:cubicBezTo>
                <a:cubicBezTo>
                  <a:pt x="130157" y="219846"/>
                  <a:pt x="123513" y="222632"/>
                  <a:pt x="118691" y="227615"/>
                </a:cubicBezTo>
                <a:lnTo>
                  <a:pt x="110654" y="235920"/>
                </a:lnTo>
                <a:lnTo>
                  <a:pt x="107815" y="224722"/>
                </a:lnTo>
                <a:cubicBezTo>
                  <a:pt x="106100" y="217971"/>
                  <a:pt x="101760" y="212238"/>
                  <a:pt x="95759" y="208756"/>
                </a:cubicBezTo>
                <a:cubicBezTo>
                  <a:pt x="89759" y="205273"/>
                  <a:pt x="82579" y="204416"/>
                  <a:pt x="75936" y="206291"/>
                </a:cubicBezTo>
                <a:lnTo>
                  <a:pt x="64791" y="209452"/>
                </a:lnTo>
                <a:lnTo>
                  <a:pt x="67952" y="198308"/>
                </a:lnTo>
                <a:cubicBezTo>
                  <a:pt x="69828" y="191611"/>
                  <a:pt x="68970" y="184485"/>
                  <a:pt x="65488" y="178484"/>
                </a:cubicBezTo>
                <a:cubicBezTo>
                  <a:pt x="62005" y="172483"/>
                  <a:pt x="56272" y="168143"/>
                  <a:pt x="49522" y="166429"/>
                </a:cubicBezTo>
                <a:lnTo>
                  <a:pt x="38324" y="163589"/>
                </a:lnTo>
                <a:lnTo>
                  <a:pt x="46628" y="155553"/>
                </a:lnTo>
                <a:cubicBezTo>
                  <a:pt x="51611" y="150731"/>
                  <a:pt x="54397" y="144087"/>
                  <a:pt x="54397" y="137122"/>
                </a:cubicBezTo>
                <a:cubicBezTo>
                  <a:pt x="54397" y="130157"/>
                  <a:pt x="51611" y="123513"/>
                  <a:pt x="46628" y="118691"/>
                </a:cubicBezTo>
                <a:lnTo>
                  <a:pt x="38324" y="110654"/>
                </a:lnTo>
                <a:lnTo>
                  <a:pt x="49522" y="107815"/>
                </a:lnTo>
                <a:cubicBezTo>
                  <a:pt x="56272" y="106100"/>
                  <a:pt x="62005" y="101760"/>
                  <a:pt x="65488" y="95759"/>
                </a:cubicBezTo>
                <a:cubicBezTo>
                  <a:pt x="68970" y="89759"/>
                  <a:pt x="69828" y="82579"/>
                  <a:pt x="67952" y="75936"/>
                </a:cubicBezTo>
                <a:lnTo>
                  <a:pt x="64791" y="64791"/>
                </a:lnTo>
                <a:lnTo>
                  <a:pt x="75936" y="67952"/>
                </a:lnTo>
                <a:cubicBezTo>
                  <a:pt x="82633" y="69828"/>
                  <a:pt x="89759" y="68970"/>
                  <a:pt x="95813" y="65488"/>
                </a:cubicBezTo>
                <a:lnTo>
                  <a:pt x="95759" y="65488"/>
                </a:lnTo>
                <a:moveTo>
                  <a:pt x="119227" y="10249"/>
                </a:moveTo>
                <a:lnTo>
                  <a:pt x="113065" y="3926"/>
                </a:lnTo>
                <a:cubicBezTo>
                  <a:pt x="109850" y="551"/>
                  <a:pt x="105028" y="-735"/>
                  <a:pt x="100528" y="444"/>
                </a:cubicBezTo>
                <a:cubicBezTo>
                  <a:pt x="96027" y="1622"/>
                  <a:pt x="92545" y="5212"/>
                  <a:pt x="91366" y="9713"/>
                </a:cubicBezTo>
                <a:lnTo>
                  <a:pt x="89223" y="18232"/>
                </a:lnTo>
                <a:lnTo>
                  <a:pt x="82901" y="43199"/>
                </a:lnTo>
                <a:lnTo>
                  <a:pt x="58147" y="36180"/>
                </a:lnTo>
                <a:lnTo>
                  <a:pt x="49682" y="33823"/>
                </a:lnTo>
                <a:cubicBezTo>
                  <a:pt x="45182" y="32537"/>
                  <a:pt x="40360" y="33823"/>
                  <a:pt x="37091" y="37091"/>
                </a:cubicBezTo>
                <a:cubicBezTo>
                  <a:pt x="33823" y="40360"/>
                  <a:pt x="32537" y="45182"/>
                  <a:pt x="33823" y="49682"/>
                </a:cubicBezTo>
                <a:lnTo>
                  <a:pt x="36234" y="58147"/>
                </a:lnTo>
                <a:lnTo>
                  <a:pt x="43253" y="82901"/>
                </a:lnTo>
                <a:lnTo>
                  <a:pt x="18285" y="89223"/>
                </a:lnTo>
                <a:lnTo>
                  <a:pt x="9766" y="91366"/>
                </a:lnTo>
                <a:cubicBezTo>
                  <a:pt x="5266" y="92491"/>
                  <a:pt x="1730" y="96027"/>
                  <a:pt x="497" y="100528"/>
                </a:cubicBezTo>
                <a:cubicBezTo>
                  <a:pt x="-735" y="105028"/>
                  <a:pt x="551" y="109850"/>
                  <a:pt x="3926" y="113065"/>
                </a:cubicBezTo>
                <a:lnTo>
                  <a:pt x="10249" y="119227"/>
                </a:lnTo>
                <a:lnTo>
                  <a:pt x="28679" y="137175"/>
                </a:lnTo>
                <a:lnTo>
                  <a:pt x="10249" y="155124"/>
                </a:lnTo>
                <a:lnTo>
                  <a:pt x="3926" y="161285"/>
                </a:lnTo>
                <a:cubicBezTo>
                  <a:pt x="551" y="164500"/>
                  <a:pt x="-735" y="169322"/>
                  <a:pt x="444" y="173823"/>
                </a:cubicBezTo>
                <a:cubicBezTo>
                  <a:pt x="1622" y="178323"/>
                  <a:pt x="5212" y="181806"/>
                  <a:pt x="9713" y="182985"/>
                </a:cubicBezTo>
                <a:lnTo>
                  <a:pt x="18232" y="185128"/>
                </a:lnTo>
                <a:lnTo>
                  <a:pt x="43145" y="191450"/>
                </a:lnTo>
                <a:lnTo>
                  <a:pt x="36180" y="216203"/>
                </a:lnTo>
                <a:lnTo>
                  <a:pt x="33769" y="224668"/>
                </a:lnTo>
                <a:cubicBezTo>
                  <a:pt x="32483" y="229169"/>
                  <a:pt x="33769" y="233991"/>
                  <a:pt x="37038" y="237259"/>
                </a:cubicBezTo>
                <a:cubicBezTo>
                  <a:pt x="40306" y="240527"/>
                  <a:pt x="45128" y="241813"/>
                  <a:pt x="49628" y="240527"/>
                </a:cubicBezTo>
                <a:lnTo>
                  <a:pt x="58094" y="238116"/>
                </a:lnTo>
                <a:lnTo>
                  <a:pt x="82847" y="231098"/>
                </a:lnTo>
                <a:lnTo>
                  <a:pt x="89169" y="256012"/>
                </a:lnTo>
                <a:lnTo>
                  <a:pt x="91312" y="264530"/>
                </a:lnTo>
                <a:cubicBezTo>
                  <a:pt x="92437" y="269031"/>
                  <a:pt x="95974" y="272567"/>
                  <a:pt x="100474" y="273799"/>
                </a:cubicBezTo>
                <a:cubicBezTo>
                  <a:pt x="104975" y="275032"/>
                  <a:pt x="109743" y="273692"/>
                  <a:pt x="113011" y="270370"/>
                </a:cubicBezTo>
                <a:lnTo>
                  <a:pt x="119226" y="264155"/>
                </a:lnTo>
                <a:lnTo>
                  <a:pt x="137175" y="245671"/>
                </a:lnTo>
                <a:lnTo>
                  <a:pt x="155124" y="264155"/>
                </a:lnTo>
                <a:lnTo>
                  <a:pt x="161285" y="270424"/>
                </a:lnTo>
                <a:cubicBezTo>
                  <a:pt x="164554" y="273746"/>
                  <a:pt x="169322" y="275085"/>
                  <a:pt x="173823" y="273853"/>
                </a:cubicBezTo>
                <a:cubicBezTo>
                  <a:pt x="178323" y="272621"/>
                  <a:pt x="181806" y="269085"/>
                  <a:pt x="182984" y="264584"/>
                </a:cubicBezTo>
                <a:lnTo>
                  <a:pt x="185128" y="256065"/>
                </a:lnTo>
                <a:lnTo>
                  <a:pt x="191450" y="231151"/>
                </a:lnTo>
                <a:lnTo>
                  <a:pt x="216203" y="238170"/>
                </a:lnTo>
                <a:lnTo>
                  <a:pt x="224668" y="240581"/>
                </a:lnTo>
                <a:cubicBezTo>
                  <a:pt x="229169" y="241867"/>
                  <a:pt x="233991" y="240581"/>
                  <a:pt x="237259" y="237313"/>
                </a:cubicBezTo>
                <a:cubicBezTo>
                  <a:pt x="240527" y="234045"/>
                  <a:pt x="241813" y="229222"/>
                  <a:pt x="240527" y="224722"/>
                </a:cubicBezTo>
                <a:lnTo>
                  <a:pt x="238116" y="216257"/>
                </a:lnTo>
                <a:lnTo>
                  <a:pt x="231098" y="191504"/>
                </a:lnTo>
                <a:lnTo>
                  <a:pt x="256012" y="185181"/>
                </a:lnTo>
                <a:lnTo>
                  <a:pt x="264530" y="183038"/>
                </a:lnTo>
                <a:cubicBezTo>
                  <a:pt x="269031" y="181913"/>
                  <a:pt x="272567" y="178377"/>
                  <a:pt x="273799" y="173876"/>
                </a:cubicBezTo>
                <a:cubicBezTo>
                  <a:pt x="275032" y="169376"/>
                  <a:pt x="273692" y="164554"/>
                  <a:pt x="270370" y="161339"/>
                </a:cubicBezTo>
                <a:lnTo>
                  <a:pt x="264155" y="155124"/>
                </a:lnTo>
                <a:lnTo>
                  <a:pt x="245671" y="137175"/>
                </a:lnTo>
                <a:lnTo>
                  <a:pt x="264155" y="119227"/>
                </a:lnTo>
                <a:lnTo>
                  <a:pt x="270424" y="113065"/>
                </a:lnTo>
                <a:cubicBezTo>
                  <a:pt x="273746" y="109797"/>
                  <a:pt x="275085" y="105028"/>
                  <a:pt x="273853" y="100528"/>
                </a:cubicBezTo>
                <a:cubicBezTo>
                  <a:pt x="272621" y="96027"/>
                  <a:pt x="269085" y="92545"/>
                  <a:pt x="264584" y="91366"/>
                </a:cubicBezTo>
                <a:lnTo>
                  <a:pt x="256065" y="89223"/>
                </a:lnTo>
                <a:lnTo>
                  <a:pt x="231151" y="82901"/>
                </a:lnTo>
                <a:lnTo>
                  <a:pt x="238170" y="58148"/>
                </a:lnTo>
                <a:lnTo>
                  <a:pt x="240581" y="49682"/>
                </a:lnTo>
                <a:cubicBezTo>
                  <a:pt x="241867" y="45182"/>
                  <a:pt x="240581" y="40360"/>
                  <a:pt x="237313" y="37091"/>
                </a:cubicBezTo>
                <a:cubicBezTo>
                  <a:pt x="234044" y="33823"/>
                  <a:pt x="229222" y="32537"/>
                  <a:pt x="224722" y="33823"/>
                </a:cubicBezTo>
                <a:lnTo>
                  <a:pt x="216257" y="36234"/>
                </a:lnTo>
                <a:lnTo>
                  <a:pt x="191450" y="43199"/>
                </a:lnTo>
                <a:lnTo>
                  <a:pt x="185128" y="18286"/>
                </a:lnTo>
                <a:lnTo>
                  <a:pt x="182984" y="9767"/>
                </a:lnTo>
                <a:cubicBezTo>
                  <a:pt x="181859" y="5266"/>
                  <a:pt x="178323" y="1730"/>
                  <a:pt x="173823" y="498"/>
                </a:cubicBezTo>
                <a:cubicBezTo>
                  <a:pt x="169322" y="-735"/>
                  <a:pt x="164500" y="551"/>
                  <a:pt x="161285" y="3927"/>
                </a:cubicBezTo>
                <a:lnTo>
                  <a:pt x="155124" y="10249"/>
                </a:lnTo>
                <a:lnTo>
                  <a:pt x="137175" y="28680"/>
                </a:lnTo>
                <a:lnTo>
                  <a:pt x="119227" y="1024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 English Alphabet and Pronunciation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2025-03-13T01:27:59Z</dcterms:created>
  <dcterms:modified xsi:type="dcterms:W3CDTF">2025-03-13T01:27:59Z</dcterms:modified>
</cp:coreProperties>
</file>