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45344ec14655a2eabda0bf1c328a8617d70dcc6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1b3b251f244f2dd8fa75cb6f4ee7979d494985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bdf14cc2fd1ecb94c5d0b434b14ae70d8177bf3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1e149171c2cf9970d224a87ce0d84987f0633e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d9ea251161dc52e52cb5fef5ac721efd076bee3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008f7078aab2cfecfa1a17e05486a35ee2a58e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01c58a8c6b828d0b653fb7cb1680a32467b2ad2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0699c95308b5e4ac3b1f700e2288261eea3e336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f94fdb5f42a46ea203a8334c36085606386a3eb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404e281f33ce6bdd02f80db63cabd3cd681fad2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dd6e082a0b11841efc034b5356ed6cd6c9e4919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5861efa7cfbeeb368b6b2afc96bf047b4630fdf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05e87572004ea22c1ac43e9c2fd7a1be246a49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a1e37777c9f824bb9887b4064853cad8c4c2cd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4c74cedfc908fea20d006a9594943d861cdcdca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7929775799e6368ce34347fffcfaeb6343993a4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c7e5a9423354f50bb4698fe03352d08d4bd342f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91011" r="-9101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English Language Proficiency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Comprehensive Approach to Skill Development and Engagement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Developing English Language Sk…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Lesson Objectives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Lesson Introduction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Vocabulary Building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Reading Comprehension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Writing Activity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Sentence Construction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Guided Practice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Independent Practice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Extension Activities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 Engagement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Safety Considerations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Enhancing English Language Proficiency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Takeaways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Teaching Tips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Summary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 and Final Thoughts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Enhancing English Language Proficiency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8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40436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the end of the lesson, learners will be able to read and understand a simple text.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will also identify and explain main story events and write a short paragraph using basic sentence structures.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Expected Outcomes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231506" y="233328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primary aim of this lesson is to enhance reading comprehension and writing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emphasizes vocabulary building and sentence construction.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Learning Focus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41531" y="2333286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lesson plan is designed to align with the English CAPS document for the foundation phase, term 3, week 1.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ensures that the educational objectives are met effectively.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Plan Alignment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02968" y="233328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Enhancing English Language Proficiency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Developing English Language Skills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1646" r="-916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Recall and identify the names of different family members, including mother, father, brother, sister, grandmother, and grandfather.</a:t>
            </a:r>
            <a:endParaRPr lang="en-US" sz="1029" dirty="0"/>
          </a:p>
          <a:p>
            <a:pPr algn="l" marL="0" indent="0">
              <a:lnSpc>
                <a:spcPct val="100000"/>
              </a:lnSpc>
              <a:spcBef>
                <a:spcPts val="1029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objective focuses on recognizing and naming family roles.</a:t>
            </a:r>
            <a:endParaRPr lang="en-US" sz="1029" dirty="0"/>
          </a:p>
        </p:txBody>
      </p:sp>
      <p:sp>
        <p:nvSpPr>
          <p:cNvPr id="6" name="Text 4"/>
          <p:cNvSpPr/>
          <p:nvPr/>
        </p:nvSpPr>
        <p:spPr>
          <a:xfrm>
            <a:off x="731518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Family Members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26270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 and explain the main events in a simple story about a family.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involves comprehending and narrating key story elements.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796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Analyzing Family Stories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basic sentence structures to write a short paragraph about their own family.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task encourages personal expression and sentence construction.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Writing About Family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Identify and explain the different parts of a sentence, including the subject, verb, and object.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objective enhances grammatical understanding and analysis.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Sentence Structure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18" y="2346144"/>
            <a:ext cx="365760" cy="312381"/>
          </a:xfrm>
          <a:custGeom>
            <a:avLst/>
            <a:gdLst/>
            <a:ahLst/>
            <a:cxnLst/>
            <a:rect l="l" t="t" r="r" b="b"/>
            <a:pathLst>
              <a:path w="365760" h="312381">
                <a:moveTo>
                  <a:pt x="161307" y="303881"/>
                </a:moveTo>
                <a:lnTo>
                  <a:pt x="159523" y="302238"/>
                </a:lnTo>
                <a:lnTo>
                  <a:pt x="34363" y="186010"/>
                </a:lnTo>
                <a:cubicBezTo>
                  <a:pt x="12432" y="165649"/>
                  <a:pt x="0" y="137076"/>
                  <a:pt x="0" y="107143"/>
                </a:cubicBezTo>
                <a:lnTo>
                  <a:pt x="0" y="104785"/>
                </a:lnTo>
                <a:cubicBezTo>
                  <a:pt x="0" y="54492"/>
                  <a:pt x="35720" y="11346"/>
                  <a:pt x="85153" y="1915"/>
                </a:cubicBezTo>
                <a:cubicBezTo>
                  <a:pt x="113298" y="-3514"/>
                  <a:pt x="142087" y="2986"/>
                  <a:pt x="165020" y="19130"/>
                </a:cubicBezTo>
                <a:cubicBezTo>
                  <a:pt x="171450" y="23703"/>
                  <a:pt x="177448" y="28989"/>
                  <a:pt x="182880" y="35062"/>
                </a:cubicBezTo>
                <a:cubicBezTo>
                  <a:pt x="185879" y="31632"/>
                  <a:pt x="189094" y="28489"/>
                  <a:pt x="192525" y="25559"/>
                </a:cubicBezTo>
                <a:cubicBezTo>
                  <a:pt x="195169" y="23272"/>
                  <a:pt x="197883" y="21129"/>
                  <a:pt x="200740" y="19130"/>
                </a:cubicBezTo>
                <a:lnTo>
                  <a:pt x="200740" y="19130"/>
                </a:lnTo>
                <a:cubicBezTo>
                  <a:pt x="223673" y="2986"/>
                  <a:pt x="252462" y="-3514"/>
                  <a:pt x="280607" y="1843"/>
                </a:cubicBezTo>
                <a:cubicBezTo>
                  <a:pt x="330043" y="11274"/>
                  <a:pt x="365760" y="54492"/>
                  <a:pt x="365760" y="104785"/>
                </a:cubicBezTo>
                <a:lnTo>
                  <a:pt x="365760" y="107143"/>
                </a:lnTo>
                <a:cubicBezTo>
                  <a:pt x="365760" y="137076"/>
                  <a:pt x="353331" y="165649"/>
                  <a:pt x="331397" y="186010"/>
                </a:cubicBezTo>
                <a:lnTo>
                  <a:pt x="206237" y="302238"/>
                </a:lnTo>
                <a:lnTo>
                  <a:pt x="204452" y="303881"/>
                </a:lnTo>
                <a:cubicBezTo>
                  <a:pt x="198593" y="309310"/>
                  <a:pt x="190879" y="312381"/>
                  <a:pt x="182880" y="312381"/>
                </a:cubicBezTo>
                <a:cubicBezTo>
                  <a:pt x="174881" y="312381"/>
                  <a:pt x="167163" y="309382"/>
                  <a:pt x="161307" y="303881"/>
                </a:cubicBezTo>
                <a:lnTo>
                  <a:pt x="161307" y="303881"/>
                </a:lnTo>
                <a:moveTo>
                  <a:pt x="170806" y="72994"/>
                </a:moveTo>
                <a:cubicBezTo>
                  <a:pt x="170521" y="72778"/>
                  <a:pt x="170305" y="72494"/>
                  <a:pt x="170093" y="72207"/>
                </a:cubicBezTo>
                <a:lnTo>
                  <a:pt x="157376" y="57918"/>
                </a:lnTo>
                <a:lnTo>
                  <a:pt x="157302" y="57847"/>
                </a:lnTo>
                <a:lnTo>
                  <a:pt x="157302" y="57847"/>
                </a:lnTo>
                <a:cubicBezTo>
                  <a:pt x="140799" y="39344"/>
                  <a:pt x="115869" y="30913"/>
                  <a:pt x="91579" y="35558"/>
                </a:cubicBezTo>
                <a:cubicBezTo>
                  <a:pt x="58287" y="41915"/>
                  <a:pt x="34286" y="70920"/>
                  <a:pt x="34286" y="104782"/>
                </a:cubicBezTo>
                <a:lnTo>
                  <a:pt x="34286" y="107140"/>
                </a:lnTo>
                <a:cubicBezTo>
                  <a:pt x="34286" y="127501"/>
                  <a:pt x="42787" y="147003"/>
                  <a:pt x="57717" y="160860"/>
                </a:cubicBezTo>
                <a:lnTo>
                  <a:pt x="182876" y="277088"/>
                </a:lnTo>
                <a:lnTo>
                  <a:pt x="308036" y="160860"/>
                </a:lnTo>
                <a:cubicBezTo>
                  <a:pt x="322966" y="147000"/>
                  <a:pt x="331466" y="127498"/>
                  <a:pt x="331466" y="107140"/>
                </a:cubicBezTo>
                <a:lnTo>
                  <a:pt x="331466" y="104782"/>
                </a:lnTo>
                <a:cubicBezTo>
                  <a:pt x="331466" y="70992"/>
                  <a:pt x="307461" y="41918"/>
                  <a:pt x="274243" y="35558"/>
                </a:cubicBezTo>
                <a:cubicBezTo>
                  <a:pt x="249953" y="30916"/>
                  <a:pt x="224950" y="39416"/>
                  <a:pt x="208520" y="57847"/>
                </a:cubicBezTo>
                <a:cubicBezTo>
                  <a:pt x="208520" y="57847"/>
                  <a:pt x="208520" y="57847"/>
                  <a:pt x="208447" y="57918"/>
                </a:cubicBezTo>
                <a:cubicBezTo>
                  <a:pt x="208373" y="57990"/>
                  <a:pt x="208447" y="57918"/>
                  <a:pt x="208373" y="57990"/>
                </a:cubicBezTo>
                <a:lnTo>
                  <a:pt x="195656" y="72279"/>
                </a:lnTo>
                <a:cubicBezTo>
                  <a:pt x="195440" y="72563"/>
                  <a:pt x="195155" y="72778"/>
                  <a:pt x="194943" y="73066"/>
                </a:cubicBezTo>
                <a:cubicBezTo>
                  <a:pt x="191728" y="76280"/>
                  <a:pt x="187371" y="78067"/>
                  <a:pt x="182869" y="78067"/>
                </a:cubicBezTo>
                <a:cubicBezTo>
                  <a:pt x="178370" y="78067"/>
                  <a:pt x="174010" y="76280"/>
                  <a:pt x="170795" y="73066"/>
                </a:cubicBezTo>
                <a:lnTo>
                  <a:pt x="170806" y="7299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56832" y="2317397"/>
            <a:ext cx="342948" cy="365760"/>
          </a:xfrm>
          <a:custGeom>
            <a:avLst/>
            <a:gdLst/>
            <a:ahLst/>
            <a:cxnLst/>
            <a:rect l="l" t="t" r="r" b="b"/>
            <a:pathLst>
              <a:path w="342948" h="365760">
                <a:moveTo>
                  <a:pt x="121750" y="45720"/>
                </a:moveTo>
                <a:cubicBezTo>
                  <a:pt x="121750" y="20468"/>
                  <a:pt x="101279" y="0"/>
                  <a:pt x="76032" y="0"/>
                </a:cubicBezTo>
                <a:cubicBezTo>
                  <a:pt x="50780" y="0"/>
                  <a:pt x="30313" y="20468"/>
                  <a:pt x="30313" y="45720"/>
                </a:cubicBezTo>
                <a:cubicBezTo>
                  <a:pt x="30313" y="70972"/>
                  <a:pt x="50784" y="91440"/>
                  <a:pt x="76032" y="91440"/>
                </a:cubicBezTo>
                <a:cubicBezTo>
                  <a:pt x="101283" y="91440"/>
                  <a:pt x="121750" y="70972"/>
                  <a:pt x="121750" y="45720"/>
                </a:cubicBezTo>
                <a:moveTo>
                  <a:pt x="60030" y="148590"/>
                </a:moveTo>
                <a:lnTo>
                  <a:pt x="76032" y="148590"/>
                </a:lnTo>
                <a:lnTo>
                  <a:pt x="92034" y="148590"/>
                </a:lnTo>
                <a:lnTo>
                  <a:pt x="115107" y="148590"/>
                </a:lnTo>
                <a:cubicBezTo>
                  <a:pt x="112034" y="141589"/>
                  <a:pt x="110320" y="133875"/>
                  <a:pt x="110320" y="125730"/>
                </a:cubicBezTo>
                <a:cubicBezTo>
                  <a:pt x="110320" y="122943"/>
                  <a:pt x="110532" y="120159"/>
                  <a:pt x="110892" y="117515"/>
                </a:cubicBezTo>
                <a:cubicBezTo>
                  <a:pt x="104963" y="115445"/>
                  <a:pt x="98605" y="114300"/>
                  <a:pt x="92034" y="114300"/>
                </a:cubicBezTo>
                <a:lnTo>
                  <a:pt x="60030" y="114300"/>
                </a:lnTo>
                <a:cubicBezTo>
                  <a:pt x="30313" y="114300"/>
                  <a:pt x="5522" y="137087"/>
                  <a:pt x="3093" y="166735"/>
                </a:cubicBezTo>
                <a:lnTo>
                  <a:pt x="165" y="201954"/>
                </a:lnTo>
                <a:cubicBezTo>
                  <a:pt x="-1622" y="223242"/>
                  <a:pt x="11379" y="242031"/>
                  <a:pt x="30310" y="248816"/>
                </a:cubicBezTo>
                <a:lnTo>
                  <a:pt x="30310" y="348613"/>
                </a:lnTo>
                <a:cubicBezTo>
                  <a:pt x="30310" y="358116"/>
                  <a:pt x="37954" y="365760"/>
                  <a:pt x="47454" y="365760"/>
                </a:cubicBezTo>
                <a:cubicBezTo>
                  <a:pt x="56953" y="365760"/>
                  <a:pt x="64598" y="358116"/>
                  <a:pt x="64598" y="348617"/>
                </a:cubicBezTo>
                <a:lnTo>
                  <a:pt x="64598" y="251464"/>
                </a:lnTo>
                <a:lnTo>
                  <a:pt x="87459" y="251464"/>
                </a:lnTo>
                <a:lnTo>
                  <a:pt x="87459" y="240034"/>
                </a:lnTo>
                <a:cubicBezTo>
                  <a:pt x="87459" y="232104"/>
                  <a:pt x="88601" y="224390"/>
                  <a:pt x="90744" y="217174"/>
                </a:cubicBezTo>
                <a:lnTo>
                  <a:pt x="47454" y="217174"/>
                </a:lnTo>
                <a:lnTo>
                  <a:pt x="45739" y="217174"/>
                </a:lnTo>
                <a:cubicBezTo>
                  <a:pt x="39024" y="217174"/>
                  <a:pt x="33808" y="211460"/>
                  <a:pt x="34380" y="204815"/>
                </a:cubicBezTo>
                <a:lnTo>
                  <a:pt x="37309" y="169595"/>
                </a:lnTo>
                <a:cubicBezTo>
                  <a:pt x="38239" y="157738"/>
                  <a:pt x="48167" y="148594"/>
                  <a:pt x="60026" y="148594"/>
                </a:cubicBezTo>
                <a:lnTo>
                  <a:pt x="60030" y="148590"/>
                </a:lnTo>
                <a:moveTo>
                  <a:pt x="224621" y="125730"/>
                </a:moveTo>
                <a:cubicBezTo>
                  <a:pt x="224621" y="133875"/>
                  <a:pt x="222906" y="141589"/>
                  <a:pt x="219833" y="148590"/>
                </a:cubicBezTo>
                <a:lnTo>
                  <a:pt x="247622" y="148590"/>
                </a:lnTo>
                <a:lnTo>
                  <a:pt x="258837" y="148590"/>
                </a:lnTo>
                <a:lnTo>
                  <a:pt x="270051" y="148590"/>
                </a:lnTo>
                <a:cubicBezTo>
                  <a:pt x="275123" y="148590"/>
                  <a:pt x="279623" y="151948"/>
                  <a:pt x="281053" y="156878"/>
                </a:cubicBezTo>
                <a:lnTo>
                  <a:pt x="304912" y="240030"/>
                </a:lnTo>
                <a:lnTo>
                  <a:pt x="247475" y="240030"/>
                </a:lnTo>
                <a:lnTo>
                  <a:pt x="247475" y="251460"/>
                </a:lnTo>
                <a:cubicBezTo>
                  <a:pt x="247475" y="259459"/>
                  <a:pt x="246117" y="267177"/>
                  <a:pt x="243545" y="274320"/>
                </a:cubicBezTo>
                <a:lnTo>
                  <a:pt x="270332" y="274320"/>
                </a:lnTo>
                <a:lnTo>
                  <a:pt x="270332" y="348617"/>
                </a:lnTo>
                <a:cubicBezTo>
                  <a:pt x="270332" y="358119"/>
                  <a:pt x="277977" y="365764"/>
                  <a:pt x="287476" y="365764"/>
                </a:cubicBezTo>
                <a:cubicBezTo>
                  <a:pt x="296976" y="365764"/>
                  <a:pt x="304620" y="358119"/>
                  <a:pt x="304620" y="348620"/>
                </a:cubicBezTo>
                <a:lnTo>
                  <a:pt x="304620" y="274327"/>
                </a:lnTo>
                <a:lnTo>
                  <a:pt x="320049" y="274327"/>
                </a:lnTo>
                <a:cubicBezTo>
                  <a:pt x="335266" y="274327"/>
                  <a:pt x="346196" y="259825"/>
                  <a:pt x="342053" y="245180"/>
                </a:cubicBezTo>
                <a:lnTo>
                  <a:pt x="314120" y="147452"/>
                </a:lnTo>
                <a:cubicBezTo>
                  <a:pt x="308547" y="127807"/>
                  <a:pt x="290546" y="114304"/>
                  <a:pt x="270185" y="114304"/>
                </a:cubicBezTo>
                <a:lnTo>
                  <a:pt x="247752" y="114304"/>
                </a:lnTo>
                <a:cubicBezTo>
                  <a:pt x="239323" y="114304"/>
                  <a:pt x="231322" y="116590"/>
                  <a:pt x="224463" y="120660"/>
                </a:cubicBezTo>
                <a:cubicBezTo>
                  <a:pt x="224607" y="122303"/>
                  <a:pt x="224676" y="124018"/>
                  <a:pt x="224676" y="125734"/>
                </a:cubicBezTo>
                <a:lnTo>
                  <a:pt x="224621" y="125730"/>
                </a:lnTo>
                <a:moveTo>
                  <a:pt x="304631" y="45720"/>
                </a:moveTo>
                <a:cubicBezTo>
                  <a:pt x="304631" y="20468"/>
                  <a:pt x="284160" y="0"/>
                  <a:pt x="258912" y="0"/>
                </a:cubicBezTo>
                <a:cubicBezTo>
                  <a:pt x="233661" y="0"/>
                  <a:pt x="213194" y="20468"/>
                  <a:pt x="213194" y="45720"/>
                </a:cubicBezTo>
                <a:cubicBezTo>
                  <a:pt x="213194" y="70972"/>
                  <a:pt x="233664" y="91440"/>
                  <a:pt x="258912" y="91440"/>
                </a:cubicBezTo>
                <a:cubicBezTo>
                  <a:pt x="284163" y="91440"/>
                  <a:pt x="304631" y="70972"/>
                  <a:pt x="304631" y="45720"/>
                </a:cubicBezTo>
                <a:moveTo>
                  <a:pt x="167472" y="160020"/>
                </a:moveTo>
                <a:cubicBezTo>
                  <a:pt x="186409" y="160020"/>
                  <a:pt x="201763" y="144669"/>
                  <a:pt x="201763" y="125730"/>
                </a:cubicBezTo>
                <a:cubicBezTo>
                  <a:pt x="201763" y="106791"/>
                  <a:pt x="186409" y="91440"/>
                  <a:pt x="167472" y="91440"/>
                </a:cubicBezTo>
                <a:cubicBezTo>
                  <a:pt x="148534" y="91440"/>
                  <a:pt x="133180" y="106791"/>
                  <a:pt x="133180" y="125730"/>
                </a:cubicBezTo>
                <a:cubicBezTo>
                  <a:pt x="133180" y="144669"/>
                  <a:pt x="148534" y="160020"/>
                  <a:pt x="167472" y="160020"/>
                </a:cubicBezTo>
                <a:moveTo>
                  <a:pt x="190329" y="240030"/>
                </a:moveTo>
                <a:lnTo>
                  <a:pt x="190329" y="251460"/>
                </a:lnTo>
                <a:cubicBezTo>
                  <a:pt x="190329" y="257747"/>
                  <a:pt x="185185" y="262890"/>
                  <a:pt x="178899" y="262890"/>
                </a:cubicBezTo>
                <a:lnTo>
                  <a:pt x="167468" y="262890"/>
                </a:lnTo>
                <a:lnTo>
                  <a:pt x="156038" y="262890"/>
                </a:lnTo>
                <a:cubicBezTo>
                  <a:pt x="149752" y="262890"/>
                  <a:pt x="144608" y="257747"/>
                  <a:pt x="144608" y="251460"/>
                </a:cubicBezTo>
                <a:lnTo>
                  <a:pt x="144608" y="240030"/>
                </a:lnTo>
                <a:cubicBezTo>
                  <a:pt x="144608" y="227386"/>
                  <a:pt x="154824" y="217170"/>
                  <a:pt x="167468" y="217170"/>
                </a:cubicBezTo>
                <a:cubicBezTo>
                  <a:pt x="180113" y="217170"/>
                  <a:pt x="190329" y="227386"/>
                  <a:pt x="190329" y="240030"/>
                </a:cubicBezTo>
                <a:moveTo>
                  <a:pt x="224621" y="251460"/>
                </a:moveTo>
                <a:lnTo>
                  <a:pt x="224621" y="240030"/>
                </a:lnTo>
                <a:cubicBezTo>
                  <a:pt x="224621" y="208454"/>
                  <a:pt x="199047" y="182880"/>
                  <a:pt x="167472" y="182880"/>
                </a:cubicBezTo>
                <a:cubicBezTo>
                  <a:pt x="135897" y="182880"/>
                  <a:pt x="110323" y="208454"/>
                  <a:pt x="110323" y="240030"/>
                </a:cubicBezTo>
                <a:lnTo>
                  <a:pt x="110323" y="251460"/>
                </a:lnTo>
                <a:cubicBezTo>
                  <a:pt x="110323" y="268607"/>
                  <a:pt x="119754" y="283537"/>
                  <a:pt x="133685" y="291321"/>
                </a:cubicBezTo>
                <a:cubicBezTo>
                  <a:pt x="133328" y="293248"/>
                  <a:pt x="133184" y="295179"/>
                  <a:pt x="133184" y="297180"/>
                </a:cubicBezTo>
                <a:lnTo>
                  <a:pt x="133184" y="342900"/>
                </a:lnTo>
                <a:cubicBezTo>
                  <a:pt x="133184" y="355544"/>
                  <a:pt x="143400" y="365760"/>
                  <a:pt x="156045" y="365760"/>
                </a:cubicBezTo>
                <a:lnTo>
                  <a:pt x="178906" y="365760"/>
                </a:lnTo>
                <a:cubicBezTo>
                  <a:pt x="191550" y="365760"/>
                  <a:pt x="201767" y="355544"/>
                  <a:pt x="201767" y="342900"/>
                </a:cubicBezTo>
                <a:lnTo>
                  <a:pt x="201767" y="297180"/>
                </a:lnTo>
                <a:cubicBezTo>
                  <a:pt x="201767" y="295179"/>
                  <a:pt x="201623" y="293252"/>
                  <a:pt x="201266" y="291321"/>
                </a:cubicBezTo>
                <a:cubicBezTo>
                  <a:pt x="215197" y="283533"/>
                  <a:pt x="224628" y="268603"/>
                  <a:pt x="224628" y="251460"/>
                </a:cubicBezTo>
                <a:lnTo>
                  <a:pt x="224621" y="2514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42948" y="4313952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26" y="4354592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Enhancing English Language Proficiency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Objectives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861" b="-586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are shown pictures of different families.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asked to identify the family members and describe their relationships.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Learning with Pictures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teacher begins by asking learners to share their names and something about their families.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is used to introduce key vocabulary related to family members and relationships.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Interactive Class Discussion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topic of 'My Family' is introduced through a series of engaging activities.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activities include a class discussion, a picture show, and a vocabulary building exercise.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the Topic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Enhancing English Language Proficiency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Introduction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84170" cy="6858000"/>
          </a:xfrm>
          <a:prstGeom prst="rect">
            <a:avLst/>
          </a:prstGeom>
          <a:blipFill>
            <a:blip r:embed="rId1"/>
            <a:srcRect/>
            <a:stretch>
              <a:fillRect l="-93562" r="-9356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46218" y="3146518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concept of family is a fundamental part of human relationships.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essential for building strong bonds and a sense of belonging.</a:t>
            </a:r>
            <a:endParaRPr lang="en-US" sz="1273" dirty="0"/>
          </a:p>
        </p:txBody>
      </p:sp>
      <p:sp>
        <p:nvSpPr>
          <p:cNvPr id="6" name="Text 4"/>
          <p:cNvSpPr/>
          <p:nvPr/>
        </p:nvSpPr>
        <p:spPr>
          <a:xfrm>
            <a:off x="4046218" y="2680209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Family Vocabulary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960126" y="3146518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17"/>
              </a:spcBef>
              <a:buNone/>
            </a:pPr>
            <a:r>
              <a:rPr lang="en-US" sz="1187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Important family-related words include mother, father, brother, sister, grandmother, and grandfather.</a:t>
            </a:r>
            <a:endParaRPr lang="en-US" sz="1187" dirty="0"/>
          </a:p>
          <a:p>
            <a:pPr algn="l" marL="0" indent="0">
              <a:lnSpc>
                <a:spcPct val="100000"/>
              </a:lnSpc>
              <a:spcBef>
                <a:spcPts val="1017"/>
              </a:spcBef>
              <a:buNone/>
            </a:pPr>
            <a:r>
              <a:rPr lang="en-US" sz="1187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terms form the basis of understanding family relationships.</a:t>
            </a:r>
            <a:endParaRPr lang="en-US" sz="1187" dirty="0"/>
          </a:p>
        </p:txBody>
      </p:sp>
      <p:sp>
        <p:nvSpPr>
          <p:cNvPr id="8" name="Text 6"/>
          <p:cNvSpPr/>
          <p:nvPr/>
        </p:nvSpPr>
        <p:spPr>
          <a:xfrm>
            <a:off x="7960126" y="2680209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Vocabulary Words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046218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be introduced to new terms such as aunt, uncle, cousin, and grandparent.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words help describe extended family relationships.</a:t>
            </a:r>
            <a:endParaRPr lang="en-US" sz="1273" dirty="0"/>
          </a:p>
        </p:txBody>
      </p:sp>
      <p:sp>
        <p:nvSpPr>
          <p:cNvPr id="10" name="Text 8"/>
          <p:cNvSpPr/>
          <p:nvPr/>
        </p:nvSpPr>
        <p:spPr>
          <a:xfrm>
            <a:off x="4046218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Expanding Vocabulary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960126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Flashcards and pictures will be used to support vocabulary learning.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practice using these terms in context to reinforce understanding.</a:t>
            </a:r>
            <a:endParaRPr lang="en-US" sz="1273" dirty="0"/>
          </a:p>
        </p:txBody>
      </p:sp>
      <p:sp>
        <p:nvSpPr>
          <p:cNvPr id="12" name="Text 10"/>
          <p:cNvSpPr/>
          <p:nvPr/>
        </p:nvSpPr>
        <p:spPr>
          <a:xfrm>
            <a:off x="7960126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Learning Methods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057624" y="2203263"/>
            <a:ext cx="342948" cy="365760"/>
          </a:xfrm>
          <a:custGeom>
            <a:avLst/>
            <a:gdLst/>
            <a:ahLst/>
            <a:cxnLst/>
            <a:rect l="l" t="t" r="r" b="b"/>
            <a:pathLst>
              <a:path w="342948" h="365760">
                <a:moveTo>
                  <a:pt x="121750" y="45720"/>
                </a:moveTo>
                <a:cubicBezTo>
                  <a:pt x="121750" y="20468"/>
                  <a:pt x="101279" y="0"/>
                  <a:pt x="76032" y="0"/>
                </a:cubicBezTo>
                <a:cubicBezTo>
                  <a:pt x="50780" y="0"/>
                  <a:pt x="30313" y="20468"/>
                  <a:pt x="30313" y="45720"/>
                </a:cubicBezTo>
                <a:cubicBezTo>
                  <a:pt x="30313" y="70972"/>
                  <a:pt x="50784" y="91440"/>
                  <a:pt x="76032" y="91440"/>
                </a:cubicBezTo>
                <a:cubicBezTo>
                  <a:pt x="101283" y="91440"/>
                  <a:pt x="121750" y="70972"/>
                  <a:pt x="121750" y="45720"/>
                </a:cubicBezTo>
                <a:moveTo>
                  <a:pt x="60030" y="148590"/>
                </a:moveTo>
                <a:lnTo>
                  <a:pt x="76032" y="148590"/>
                </a:lnTo>
                <a:lnTo>
                  <a:pt x="92034" y="148590"/>
                </a:lnTo>
                <a:lnTo>
                  <a:pt x="115107" y="148590"/>
                </a:lnTo>
                <a:cubicBezTo>
                  <a:pt x="112034" y="141589"/>
                  <a:pt x="110320" y="133875"/>
                  <a:pt x="110320" y="125730"/>
                </a:cubicBezTo>
                <a:cubicBezTo>
                  <a:pt x="110320" y="122943"/>
                  <a:pt x="110532" y="120159"/>
                  <a:pt x="110892" y="117515"/>
                </a:cubicBezTo>
                <a:cubicBezTo>
                  <a:pt x="104963" y="115445"/>
                  <a:pt x="98605" y="114300"/>
                  <a:pt x="92034" y="114300"/>
                </a:cubicBezTo>
                <a:lnTo>
                  <a:pt x="60030" y="114300"/>
                </a:lnTo>
                <a:cubicBezTo>
                  <a:pt x="30313" y="114300"/>
                  <a:pt x="5522" y="137087"/>
                  <a:pt x="3093" y="166735"/>
                </a:cubicBezTo>
                <a:lnTo>
                  <a:pt x="165" y="201954"/>
                </a:lnTo>
                <a:cubicBezTo>
                  <a:pt x="-1622" y="223242"/>
                  <a:pt x="11379" y="242031"/>
                  <a:pt x="30310" y="248816"/>
                </a:cubicBezTo>
                <a:lnTo>
                  <a:pt x="30310" y="348613"/>
                </a:lnTo>
                <a:cubicBezTo>
                  <a:pt x="30310" y="358116"/>
                  <a:pt x="37954" y="365760"/>
                  <a:pt x="47454" y="365760"/>
                </a:cubicBezTo>
                <a:cubicBezTo>
                  <a:pt x="56953" y="365760"/>
                  <a:pt x="64598" y="358116"/>
                  <a:pt x="64598" y="348617"/>
                </a:cubicBezTo>
                <a:lnTo>
                  <a:pt x="64598" y="251464"/>
                </a:lnTo>
                <a:lnTo>
                  <a:pt x="87459" y="251464"/>
                </a:lnTo>
                <a:lnTo>
                  <a:pt x="87459" y="240034"/>
                </a:lnTo>
                <a:cubicBezTo>
                  <a:pt x="87459" y="232104"/>
                  <a:pt x="88601" y="224390"/>
                  <a:pt x="90744" y="217174"/>
                </a:cubicBezTo>
                <a:lnTo>
                  <a:pt x="47454" y="217174"/>
                </a:lnTo>
                <a:lnTo>
                  <a:pt x="45739" y="217174"/>
                </a:lnTo>
                <a:cubicBezTo>
                  <a:pt x="39024" y="217174"/>
                  <a:pt x="33808" y="211460"/>
                  <a:pt x="34380" y="204815"/>
                </a:cubicBezTo>
                <a:lnTo>
                  <a:pt x="37309" y="169595"/>
                </a:lnTo>
                <a:cubicBezTo>
                  <a:pt x="38239" y="157738"/>
                  <a:pt x="48167" y="148594"/>
                  <a:pt x="60026" y="148594"/>
                </a:cubicBezTo>
                <a:lnTo>
                  <a:pt x="60030" y="148590"/>
                </a:lnTo>
                <a:moveTo>
                  <a:pt x="224621" y="125730"/>
                </a:moveTo>
                <a:cubicBezTo>
                  <a:pt x="224621" y="133875"/>
                  <a:pt x="222906" y="141589"/>
                  <a:pt x="219833" y="148590"/>
                </a:cubicBezTo>
                <a:lnTo>
                  <a:pt x="247622" y="148590"/>
                </a:lnTo>
                <a:lnTo>
                  <a:pt x="258837" y="148590"/>
                </a:lnTo>
                <a:lnTo>
                  <a:pt x="270051" y="148590"/>
                </a:lnTo>
                <a:cubicBezTo>
                  <a:pt x="275123" y="148590"/>
                  <a:pt x="279623" y="151948"/>
                  <a:pt x="281053" y="156878"/>
                </a:cubicBezTo>
                <a:lnTo>
                  <a:pt x="304912" y="240030"/>
                </a:lnTo>
                <a:lnTo>
                  <a:pt x="247475" y="240030"/>
                </a:lnTo>
                <a:lnTo>
                  <a:pt x="247475" y="251460"/>
                </a:lnTo>
                <a:cubicBezTo>
                  <a:pt x="247475" y="259459"/>
                  <a:pt x="246117" y="267177"/>
                  <a:pt x="243545" y="274320"/>
                </a:cubicBezTo>
                <a:lnTo>
                  <a:pt x="270332" y="274320"/>
                </a:lnTo>
                <a:lnTo>
                  <a:pt x="270332" y="348617"/>
                </a:lnTo>
                <a:cubicBezTo>
                  <a:pt x="270332" y="358119"/>
                  <a:pt x="277977" y="365764"/>
                  <a:pt x="287476" y="365764"/>
                </a:cubicBezTo>
                <a:cubicBezTo>
                  <a:pt x="296976" y="365764"/>
                  <a:pt x="304620" y="358119"/>
                  <a:pt x="304620" y="348620"/>
                </a:cubicBezTo>
                <a:lnTo>
                  <a:pt x="304620" y="274327"/>
                </a:lnTo>
                <a:lnTo>
                  <a:pt x="320049" y="274327"/>
                </a:lnTo>
                <a:cubicBezTo>
                  <a:pt x="335266" y="274327"/>
                  <a:pt x="346196" y="259825"/>
                  <a:pt x="342053" y="245180"/>
                </a:cubicBezTo>
                <a:lnTo>
                  <a:pt x="314120" y="147452"/>
                </a:lnTo>
                <a:cubicBezTo>
                  <a:pt x="308547" y="127807"/>
                  <a:pt x="290546" y="114304"/>
                  <a:pt x="270185" y="114304"/>
                </a:cubicBezTo>
                <a:lnTo>
                  <a:pt x="247752" y="114304"/>
                </a:lnTo>
                <a:cubicBezTo>
                  <a:pt x="239323" y="114304"/>
                  <a:pt x="231322" y="116590"/>
                  <a:pt x="224463" y="120660"/>
                </a:cubicBezTo>
                <a:cubicBezTo>
                  <a:pt x="224607" y="122303"/>
                  <a:pt x="224676" y="124018"/>
                  <a:pt x="224676" y="125734"/>
                </a:cubicBezTo>
                <a:lnTo>
                  <a:pt x="224621" y="125730"/>
                </a:lnTo>
                <a:moveTo>
                  <a:pt x="304631" y="45720"/>
                </a:moveTo>
                <a:cubicBezTo>
                  <a:pt x="304631" y="20468"/>
                  <a:pt x="284160" y="0"/>
                  <a:pt x="258912" y="0"/>
                </a:cubicBezTo>
                <a:cubicBezTo>
                  <a:pt x="233661" y="0"/>
                  <a:pt x="213194" y="20468"/>
                  <a:pt x="213194" y="45720"/>
                </a:cubicBezTo>
                <a:cubicBezTo>
                  <a:pt x="213194" y="70972"/>
                  <a:pt x="233664" y="91440"/>
                  <a:pt x="258912" y="91440"/>
                </a:cubicBezTo>
                <a:cubicBezTo>
                  <a:pt x="284163" y="91440"/>
                  <a:pt x="304631" y="70972"/>
                  <a:pt x="304631" y="45720"/>
                </a:cubicBezTo>
                <a:moveTo>
                  <a:pt x="167472" y="160020"/>
                </a:moveTo>
                <a:cubicBezTo>
                  <a:pt x="186409" y="160020"/>
                  <a:pt x="201763" y="144669"/>
                  <a:pt x="201763" y="125730"/>
                </a:cubicBezTo>
                <a:cubicBezTo>
                  <a:pt x="201763" y="106791"/>
                  <a:pt x="186409" y="91440"/>
                  <a:pt x="167472" y="91440"/>
                </a:cubicBezTo>
                <a:cubicBezTo>
                  <a:pt x="148534" y="91440"/>
                  <a:pt x="133180" y="106791"/>
                  <a:pt x="133180" y="125730"/>
                </a:cubicBezTo>
                <a:cubicBezTo>
                  <a:pt x="133180" y="144669"/>
                  <a:pt x="148534" y="160020"/>
                  <a:pt x="167472" y="160020"/>
                </a:cubicBezTo>
                <a:moveTo>
                  <a:pt x="190329" y="240030"/>
                </a:moveTo>
                <a:lnTo>
                  <a:pt x="190329" y="251460"/>
                </a:lnTo>
                <a:cubicBezTo>
                  <a:pt x="190329" y="257747"/>
                  <a:pt x="185185" y="262890"/>
                  <a:pt x="178899" y="262890"/>
                </a:cubicBezTo>
                <a:lnTo>
                  <a:pt x="167468" y="262890"/>
                </a:lnTo>
                <a:lnTo>
                  <a:pt x="156038" y="262890"/>
                </a:lnTo>
                <a:cubicBezTo>
                  <a:pt x="149752" y="262890"/>
                  <a:pt x="144608" y="257747"/>
                  <a:pt x="144608" y="251460"/>
                </a:cubicBezTo>
                <a:lnTo>
                  <a:pt x="144608" y="240030"/>
                </a:lnTo>
                <a:cubicBezTo>
                  <a:pt x="144608" y="227386"/>
                  <a:pt x="154824" y="217170"/>
                  <a:pt x="167468" y="217170"/>
                </a:cubicBezTo>
                <a:cubicBezTo>
                  <a:pt x="180113" y="217170"/>
                  <a:pt x="190329" y="227386"/>
                  <a:pt x="190329" y="240030"/>
                </a:cubicBezTo>
                <a:moveTo>
                  <a:pt x="224621" y="251460"/>
                </a:moveTo>
                <a:lnTo>
                  <a:pt x="224621" y="240030"/>
                </a:lnTo>
                <a:cubicBezTo>
                  <a:pt x="224621" y="208454"/>
                  <a:pt x="199047" y="182880"/>
                  <a:pt x="167472" y="182880"/>
                </a:cubicBezTo>
                <a:cubicBezTo>
                  <a:pt x="135897" y="182880"/>
                  <a:pt x="110323" y="208454"/>
                  <a:pt x="110323" y="240030"/>
                </a:cubicBezTo>
                <a:lnTo>
                  <a:pt x="110323" y="251460"/>
                </a:lnTo>
                <a:cubicBezTo>
                  <a:pt x="110323" y="268607"/>
                  <a:pt x="119754" y="283537"/>
                  <a:pt x="133685" y="291321"/>
                </a:cubicBezTo>
                <a:cubicBezTo>
                  <a:pt x="133328" y="293248"/>
                  <a:pt x="133184" y="295179"/>
                  <a:pt x="133184" y="297180"/>
                </a:cubicBezTo>
                <a:lnTo>
                  <a:pt x="133184" y="342900"/>
                </a:lnTo>
                <a:cubicBezTo>
                  <a:pt x="133184" y="355544"/>
                  <a:pt x="143400" y="365760"/>
                  <a:pt x="156045" y="365760"/>
                </a:cubicBezTo>
                <a:lnTo>
                  <a:pt x="178906" y="365760"/>
                </a:lnTo>
                <a:cubicBezTo>
                  <a:pt x="191550" y="365760"/>
                  <a:pt x="201767" y="355544"/>
                  <a:pt x="201767" y="342900"/>
                </a:cubicBezTo>
                <a:lnTo>
                  <a:pt x="201767" y="297180"/>
                </a:lnTo>
                <a:cubicBezTo>
                  <a:pt x="201767" y="295179"/>
                  <a:pt x="201623" y="293252"/>
                  <a:pt x="201266" y="291321"/>
                </a:cubicBezTo>
                <a:cubicBezTo>
                  <a:pt x="215197" y="283533"/>
                  <a:pt x="224628" y="268603"/>
                  <a:pt x="224628" y="251460"/>
                </a:cubicBezTo>
                <a:lnTo>
                  <a:pt x="224621" y="2514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0126" y="220120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48767"/>
                </a:moveTo>
                <a:cubicBezTo>
                  <a:pt x="109728" y="42062"/>
                  <a:pt x="115214" y="36576"/>
                  <a:pt x="121919" y="36576"/>
                </a:cubicBezTo>
                <a:lnTo>
                  <a:pt x="316990" y="36576"/>
                </a:lnTo>
                <a:cubicBezTo>
                  <a:pt x="323694" y="36576"/>
                  <a:pt x="329180" y="42062"/>
                  <a:pt x="329180" y="48767"/>
                </a:cubicBezTo>
                <a:lnTo>
                  <a:pt x="329180" y="195071"/>
                </a:lnTo>
                <a:lnTo>
                  <a:pt x="292604" y="195071"/>
                </a:lnTo>
                <a:cubicBezTo>
                  <a:pt x="279119" y="195071"/>
                  <a:pt x="268219" y="205967"/>
                  <a:pt x="268219" y="219456"/>
                </a:cubicBezTo>
                <a:lnTo>
                  <a:pt x="268219" y="256032"/>
                </a:lnTo>
                <a:lnTo>
                  <a:pt x="121915" y="256032"/>
                </a:lnTo>
                <a:cubicBezTo>
                  <a:pt x="115211" y="256032"/>
                  <a:pt x="109724" y="250546"/>
                  <a:pt x="109724" y="243841"/>
                </a:cubicBezTo>
                <a:lnTo>
                  <a:pt x="109728" y="48767"/>
                </a:lnTo>
                <a:moveTo>
                  <a:pt x="73152" y="48767"/>
                </a:moveTo>
                <a:lnTo>
                  <a:pt x="73152" y="243838"/>
                </a:lnTo>
                <a:cubicBezTo>
                  <a:pt x="73152" y="270736"/>
                  <a:pt x="95021" y="292604"/>
                  <a:pt x="121919" y="292604"/>
                </a:cubicBezTo>
                <a:lnTo>
                  <a:pt x="272414" y="292604"/>
                </a:lnTo>
                <a:cubicBezTo>
                  <a:pt x="285370" y="292604"/>
                  <a:pt x="297791" y="287498"/>
                  <a:pt x="306935" y="278354"/>
                </a:cubicBezTo>
                <a:lnTo>
                  <a:pt x="351510" y="233776"/>
                </a:lnTo>
                <a:cubicBezTo>
                  <a:pt x="360654" y="224632"/>
                  <a:pt x="365760" y="212210"/>
                  <a:pt x="365760" y="199259"/>
                </a:cubicBezTo>
                <a:lnTo>
                  <a:pt x="365760" y="48763"/>
                </a:lnTo>
                <a:cubicBezTo>
                  <a:pt x="365760" y="21865"/>
                  <a:pt x="343891" y="-4"/>
                  <a:pt x="316993" y="-4"/>
                </a:cubicBezTo>
                <a:lnTo>
                  <a:pt x="121922" y="-4"/>
                </a:lnTo>
                <a:cubicBezTo>
                  <a:pt x="95024" y="-4"/>
                  <a:pt x="73156" y="21865"/>
                  <a:pt x="73156" y="48763"/>
                </a:cubicBezTo>
                <a:lnTo>
                  <a:pt x="73152" y="48767"/>
                </a:lnTo>
                <a:moveTo>
                  <a:pt x="243841" y="347472"/>
                </a:moveTo>
                <a:cubicBezTo>
                  <a:pt x="243841" y="337337"/>
                  <a:pt x="235688" y="329184"/>
                  <a:pt x="225553" y="329184"/>
                </a:cubicBezTo>
                <a:lnTo>
                  <a:pt x="103634" y="329184"/>
                </a:lnTo>
                <a:cubicBezTo>
                  <a:pt x="66601" y="329184"/>
                  <a:pt x="36580" y="299162"/>
                  <a:pt x="36580" y="262129"/>
                </a:cubicBezTo>
                <a:lnTo>
                  <a:pt x="36580" y="91440"/>
                </a:lnTo>
                <a:cubicBezTo>
                  <a:pt x="36580" y="81305"/>
                  <a:pt x="28427" y="73152"/>
                  <a:pt x="18292" y="73152"/>
                </a:cubicBezTo>
                <a:cubicBezTo>
                  <a:pt x="8157" y="73152"/>
                  <a:pt x="4" y="81305"/>
                  <a:pt x="4" y="91440"/>
                </a:cubicBezTo>
                <a:lnTo>
                  <a:pt x="4" y="262129"/>
                </a:lnTo>
                <a:cubicBezTo>
                  <a:pt x="4" y="319356"/>
                  <a:pt x="46411" y="365760"/>
                  <a:pt x="103634" y="365760"/>
                </a:cubicBezTo>
                <a:lnTo>
                  <a:pt x="225553" y="365760"/>
                </a:lnTo>
                <a:cubicBezTo>
                  <a:pt x="235688" y="365760"/>
                  <a:pt x="243841" y="357607"/>
                  <a:pt x="243841" y="347472"/>
                </a:cubicBezTo>
                <a:lnTo>
                  <a:pt x="243841" y="34747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046218" y="4197810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71556" y="4197761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Enhancing English Language Proficiency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046217" y="932927"/>
            <a:ext cx="750570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 Building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use evidence from the text to support their answers and develop their critical thinking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practice encourages learners to analyze and interpret textual information effectively.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Using Text Evidence for Critical Thinking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14361" y="3240345"/>
            <a:ext cx="274320" cy="254442"/>
          </a:xfrm>
          <a:custGeom>
            <a:avLst/>
            <a:gdLst/>
            <a:ahLst/>
            <a:cxnLst/>
            <a:rect l="l" t="t" r="r" b="b"/>
            <a:pathLst>
              <a:path w="274320" h="254442">
                <a:moveTo>
                  <a:pt x="91439" y="147398"/>
                </a:moveTo>
                <a:lnTo>
                  <a:pt x="91439" y="123544"/>
                </a:lnTo>
                <a:lnTo>
                  <a:pt x="102620" y="115494"/>
                </a:lnTo>
                <a:lnTo>
                  <a:pt x="158776" y="171649"/>
                </a:lnTo>
                <a:lnTo>
                  <a:pt x="150774" y="182880"/>
                </a:lnTo>
                <a:lnTo>
                  <a:pt x="126920" y="182880"/>
                </a:lnTo>
                <a:cubicBezTo>
                  <a:pt x="120607" y="182880"/>
                  <a:pt x="114545" y="185414"/>
                  <a:pt x="110074" y="189887"/>
                </a:cubicBezTo>
                <a:lnTo>
                  <a:pt x="91140" y="208820"/>
                </a:lnTo>
                <a:lnTo>
                  <a:pt x="65546" y="183226"/>
                </a:lnTo>
                <a:lnTo>
                  <a:pt x="84480" y="164293"/>
                </a:lnTo>
                <a:cubicBezTo>
                  <a:pt x="88951" y="159820"/>
                  <a:pt x="91486" y="153757"/>
                  <a:pt x="91486" y="147446"/>
                </a:cubicBezTo>
                <a:lnTo>
                  <a:pt x="91439" y="147398"/>
                </a:lnTo>
                <a:moveTo>
                  <a:pt x="249870" y="44825"/>
                </a:moveTo>
                <a:lnTo>
                  <a:pt x="172890" y="152067"/>
                </a:lnTo>
                <a:lnTo>
                  <a:pt x="122251" y="101428"/>
                </a:lnTo>
                <a:lnTo>
                  <a:pt x="229493" y="24449"/>
                </a:lnTo>
                <a:cubicBezTo>
                  <a:pt x="230039" y="24052"/>
                  <a:pt x="230687" y="23854"/>
                  <a:pt x="231331" y="23854"/>
                </a:cubicBezTo>
                <a:cubicBezTo>
                  <a:pt x="232176" y="23854"/>
                  <a:pt x="232972" y="24203"/>
                  <a:pt x="233567" y="24798"/>
                </a:cubicBezTo>
                <a:lnTo>
                  <a:pt x="249519" y="40751"/>
                </a:lnTo>
                <a:cubicBezTo>
                  <a:pt x="250114" y="41347"/>
                  <a:pt x="250462" y="42143"/>
                  <a:pt x="250462" y="42988"/>
                </a:cubicBezTo>
                <a:cubicBezTo>
                  <a:pt x="250462" y="43634"/>
                  <a:pt x="250265" y="44281"/>
                  <a:pt x="249867" y="44828"/>
                </a:cubicBezTo>
                <a:lnTo>
                  <a:pt x="249870" y="44825"/>
                </a:lnTo>
                <a:moveTo>
                  <a:pt x="126922" y="206734"/>
                </a:moveTo>
                <a:lnTo>
                  <a:pt x="150777" y="206734"/>
                </a:lnTo>
                <a:cubicBezTo>
                  <a:pt x="158480" y="206734"/>
                  <a:pt x="165687" y="203057"/>
                  <a:pt x="170158" y="196795"/>
                </a:cubicBezTo>
                <a:lnTo>
                  <a:pt x="269251" y="58740"/>
                </a:lnTo>
                <a:cubicBezTo>
                  <a:pt x="272531" y="54168"/>
                  <a:pt x="274320" y="48652"/>
                  <a:pt x="274320" y="42988"/>
                </a:cubicBezTo>
                <a:cubicBezTo>
                  <a:pt x="274320" y="35831"/>
                  <a:pt x="271486" y="28973"/>
                  <a:pt x="266419" y="23905"/>
                </a:cubicBezTo>
                <a:lnTo>
                  <a:pt x="250418" y="7903"/>
                </a:lnTo>
                <a:cubicBezTo>
                  <a:pt x="245349" y="2835"/>
                  <a:pt x="238491" y="3"/>
                  <a:pt x="231334" y="3"/>
                </a:cubicBezTo>
                <a:cubicBezTo>
                  <a:pt x="225669" y="3"/>
                  <a:pt x="220153" y="1791"/>
                  <a:pt x="215580" y="5071"/>
                </a:cubicBezTo>
                <a:lnTo>
                  <a:pt x="77525" y="104163"/>
                </a:lnTo>
                <a:cubicBezTo>
                  <a:pt x="71263" y="108637"/>
                  <a:pt x="67587" y="115842"/>
                  <a:pt x="67587" y="123544"/>
                </a:cubicBezTo>
                <a:lnTo>
                  <a:pt x="67587" y="147398"/>
                </a:lnTo>
                <a:lnTo>
                  <a:pt x="45869" y="169115"/>
                </a:lnTo>
                <a:cubicBezTo>
                  <a:pt x="40553" y="174433"/>
                  <a:pt x="38863" y="182035"/>
                  <a:pt x="40849" y="188745"/>
                </a:cubicBezTo>
                <a:lnTo>
                  <a:pt x="4672" y="224972"/>
                </a:lnTo>
                <a:cubicBezTo>
                  <a:pt x="1690" y="227954"/>
                  <a:pt x="0" y="231980"/>
                  <a:pt x="0" y="236203"/>
                </a:cubicBezTo>
                <a:lnTo>
                  <a:pt x="0" y="238539"/>
                </a:lnTo>
                <a:cubicBezTo>
                  <a:pt x="0" y="247335"/>
                  <a:pt x="7108" y="254442"/>
                  <a:pt x="15902" y="254442"/>
                </a:cubicBezTo>
                <a:lnTo>
                  <a:pt x="57994" y="254442"/>
                </a:lnTo>
                <a:cubicBezTo>
                  <a:pt x="62219" y="254442"/>
                  <a:pt x="66243" y="252752"/>
                  <a:pt x="69225" y="249770"/>
                </a:cubicBezTo>
                <a:lnTo>
                  <a:pt x="85525" y="233471"/>
                </a:lnTo>
                <a:cubicBezTo>
                  <a:pt x="92284" y="235458"/>
                  <a:pt x="99836" y="233768"/>
                  <a:pt x="105155" y="228451"/>
                </a:cubicBezTo>
                <a:lnTo>
                  <a:pt x="126922" y="206734"/>
                </a:lnTo>
                <a:moveTo>
                  <a:pt x="66940" y="218314"/>
                </a:moveTo>
                <a:lnTo>
                  <a:pt x="54713" y="230588"/>
                </a:lnTo>
                <a:lnTo>
                  <a:pt x="32798" y="230588"/>
                </a:lnTo>
                <a:lnTo>
                  <a:pt x="56005" y="207380"/>
                </a:lnTo>
                <a:lnTo>
                  <a:pt x="66989" y="218362"/>
                </a:lnTo>
                <a:lnTo>
                  <a:pt x="66940" y="21831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answer comprehension questions to develop their reading skills, such as identifying main events, characters, and settings.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questions help learners engage with the text and understand its structure and content.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Developing Reading Skills through Comprehension Questions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90518" y="3230406"/>
            <a:ext cx="176327" cy="274320"/>
          </a:xfrm>
          <a:custGeom>
            <a:avLst/>
            <a:gdLst/>
            <a:ahLst/>
            <a:cxnLst/>
            <a:rect l="l" t="t" r="r" b="b"/>
            <a:pathLst>
              <a:path w="176327" h="274320">
                <a:moveTo>
                  <a:pt x="29397" y="78335"/>
                </a:moveTo>
                <a:cubicBezTo>
                  <a:pt x="29397" y="51265"/>
                  <a:pt x="51323" y="29339"/>
                  <a:pt x="78393" y="29339"/>
                </a:cubicBezTo>
                <a:lnTo>
                  <a:pt x="97992" y="29339"/>
                </a:lnTo>
                <a:cubicBezTo>
                  <a:pt x="125063" y="29339"/>
                  <a:pt x="146988" y="51265"/>
                  <a:pt x="146988" y="78335"/>
                </a:cubicBezTo>
                <a:lnTo>
                  <a:pt x="146988" y="81152"/>
                </a:lnTo>
                <a:cubicBezTo>
                  <a:pt x="146988" y="95913"/>
                  <a:pt x="139638" y="109692"/>
                  <a:pt x="127327" y="117840"/>
                </a:cubicBezTo>
                <a:lnTo>
                  <a:pt x="95296" y="139215"/>
                </a:lnTo>
                <a:cubicBezTo>
                  <a:pt x="81699" y="148278"/>
                  <a:pt x="73493" y="163591"/>
                  <a:pt x="73493" y="180003"/>
                </a:cubicBezTo>
                <a:lnTo>
                  <a:pt x="73493" y="181230"/>
                </a:lnTo>
                <a:cubicBezTo>
                  <a:pt x="73493" y="189374"/>
                  <a:pt x="80047" y="195928"/>
                  <a:pt x="88191" y="195928"/>
                </a:cubicBezTo>
                <a:cubicBezTo>
                  <a:pt x="96338" y="195928"/>
                  <a:pt x="102890" y="189374"/>
                  <a:pt x="102890" y="181230"/>
                </a:cubicBezTo>
                <a:lnTo>
                  <a:pt x="102890" y="180003"/>
                </a:lnTo>
                <a:cubicBezTo>
                  <a:pt x="102890" y="173450"/>
                  <a:pt x="106136" y="167324"/>
                  <a:pt x="111586" y="163712"/>
                </a:cubicBezTo>
                <a:lnTo>
                  <a:pt x="143618" y="142336"/>
                </a:lnTo>
                <a:cubicBezTo>
                  <a:pt x="164074" y="128678"/>
                  <a:pt x="176323" y="105772"/>
                  <a:pt x="176323" y="81212"/>
                </a:cubicBezTo>
                <a:lnTo>
                  <a:pt x="176323" y="78395"/>
                </a:lnTo>
                <a:cubicBezTo>
                  <a:pt x="176323" y="35094"/>
                  <a:pt x="141229" y="0"/>
                  <a:pt x="97928" y="0"/>
                </a:cubicBezTo>
                <a:lnTo>
                  <a:pt x="78329" y="0"/>
                </a:lnTo>
                <a:cubicBezTo>
                  <a:pt x="35091" y="-60"/>
                  <a:pt x="-4" y="35033"/>
                  <a:pt x="-4" y="78332"/>
                </a:cubicBezTo>
                <a:cubicBezTo>
                  <a:pt x="-4" y="86477"/>
                  <a:pt x="6550" y="93030"/>
                  <a:pt x="14695" y="93030"/>
                </a:cubicBezTo>
                <a:cubicBezTo>
                  <a:pt x="22841" y="93030"/>
                  <a:pt x="29393" y="86477"/>
                  <a:pt x="29393" y="78332"/>
                </a:cubicBezTo>
                <a:lnTo>
                  <a:pt x="29397" y="78335"/>
                </a:lnTo>
                <a:moveTo>
                  <a:pt x="88193" y="274320"/>
                </a:moveTo>
                <a:cubicBezTo>
                  <a:pt x="99018" y="274320"/>
                  <a:pt x="107792" y="265545"/>
                  <a:pt x="107792" y="254723"/>
                </a:cubicBezTo>
                <a:cubicBezTo>
                  <a:pt x="107792" y="243898"/>
                  <a:pt x="99018" y="235125"/>
                  <a:pt x="88193" y="235125"/>
                </a:cubicBezTo>
                <a:cubicBezTo>
                  <a:pt x="77369" y="235125"/>
                  <a:pt x="68595" y="243901"/>
                  <a:pt x="68595" y="254723"/>
                </a:cubicBezTo>
                <a:cubicBezTo>
                  <a:pt x="68595" y="265547"/>
                  <a:pt x="77369" y="274320"/>
                  <a:pt x="88193" y="27432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be encouraged to read simple texts about families, such as 'The Family Book' by Todd Parr.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aims to familiarize learners with family-related themes and vocabulary.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Encouraging Reading with Family Texts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85823" y="323040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Enhancing English Language Proficiency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Comprehension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38367" r="-1383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46626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receive feedback and guidance from the teacher.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support will help them in their writing development.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089942" y="288848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Teacher Feedback and Guidance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46626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use their creativity and imagination.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will aim to write an engaging and informative paragraph.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410731" y="288848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and Informative Writing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46626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write a short paragraph about their own family.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will use basic sentence structures and vocabulary learned during the lesson.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288848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Family Paragraph Writing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35662" y="237920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67881" y="2379200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7517" y="2379200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Enhancing English Language Proficiency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Writing Activity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1159" b="-115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practice constructing simple sentences using basic sentence structures.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reinforces their understanding and application of sentence construction principles.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Practicing Sentence Construction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14371" y="3230406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use examples from the text and the vocabulary building activity to illustrate the different parts of a sentence.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examples will help clarify the roles of subjects, verbs, and objects in sentences.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Illustrating Sentence Components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50094" y="323040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be introduced to basic sentence structures, including the subject, verb, and object.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foundational knowledge is essential for understanding sentence construction.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Sentence Structures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85823" y="323040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Enhancing English Language Proficiency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Sentence Construction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participate in guided practice activities, such as reading comprehension and writing exercises.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activities are designed to enhance understanding and application of learned concepts.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in Guided Practice Activities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work in pairs or small groups to complete tasks, such as matching vocabulary words with their meanings.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fosters teamwork and communication skills among participants.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Collaborative Learning Tasks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receive feedback and guidance from the teacher to support their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that learners can address challenges and improve their performance effectively.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Teacher Feedback and Guidance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use technology, such as educational apps or websites, to support their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provide interactive and engaging methods to reinforce educational content.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Utilizing Educational Technology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Enhancing English Language Proficiency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Guided Practice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use their creativity and imagination to complete tasks, such as creating a family portrait or writing a short story.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exercises foster artistic expression and narrative skills.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and Imaginative Exercises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14361" y="3245644"/>
            <a:ext cx="274320" cy="243844"/>
          </a:xfrm>
          <a:custGeom>
            <a:avLst/>
            <a:gdLst/>
            <a:ahLst/>
            <a:cxnLst/>
            <a:rect l="l" t="t" r="r" b="b"/>
            <a:pathLst>
              <a:path w="274320" h="243844">
                <a:moveTo>
                  <a:pt x="132398" y="104541"/>
                </a:moveTo>
                <a:lnTo>
                  <a:pt x="169782" y="141927"/>
                </a:lnTo>
                <a:lnTo>
                  <a:pt x="249886" y="35058"/>
                </a:lnTo>
                <a:cubicBezTo>
                  <a:pt x="252171" y="32009"/>
                  <a:pt x="251839" y="27771"/>
                  <a:pt x="249173" y="25104"/>
                </a:cubicBezTo>
                <a:cubicBezTo>
                  <a:pt x="246507" y="22436"/>
                  <a:pt x="242268" y="22104"/>
                  <a:pt x="239221" y="24389"/>
                </a:cubicBezTo>
                <a:lnTo>
                  <a:pt x="132398" y="104541"/>
                </a:lnTo>
                <a:moveTo>
                  <a:pt x="94821" y="153166"/>
                </a:moveTo>
                <a:cubicBezTo>
                  <a:pt x="92487" y="152690"/>
                  <a:pt x="90106" y="152405"/>
                  <a:pt x="87629" y="152405"/>
                </a:cubicBezTo>
                <a:cubicBezTo>
                  <a:pt x="68673" y="152405"/>
                  <a:pt x="53339" y="167740"/>
                  <a:pt x="53339" y="186695"/>
                </a:cubicBezTo>
                <a:cubicBezTo>
                  <a:pt x="53339" y="188504"/>
                  <a:pt x="53481" y="190267"/>
                  <a:pt x="53720" y="191981"/>
                </a:cubicBezTo>
                <a:cubicBezTo>
                  <a:pt x="55292" y="202174"/>
                  <a:pt x="52672" y="212508"/>
                  <a:pt x="47147" y="220557"/>
                </a:cubicBezTo>
                <a:lnTo>
                  <a:pt x="46813" y="220986"/>
                </a:lnTo>
                <a:lnTo>
                  <a:pt x="87579" y="220986"/>
                </a:lnTo>
                <a:cubicBezTo>
                  <a:pt x="106535" y="220986"/>
                  <a:pt x="121869" y="205651"/>
                  <a:pt x="121869" y="186697"/>
                </a:cubicBezTo>
                <a:cubicBezTo>
                  <a:pt x="121869" y="184220"/>
                  <a:pt x="121631" y="181840"/>
                  <a:pt x="121107" y="179506"/>
                </a:cubicBezTo>
                <a:lnTo>
                  <a:pt x="94723" y="153122"/>
                </a:lnTo>
                <a:lnTo>
                  <a:pt x="94821" y="153166"/>
                </a:lnTo>
                <a:moveTo>
                  <a:pt x="182881" y="162549"/>
                </a:moveTo>
                <a:cubicBezTo>
                  <a:pt x="173784" y="174693"/>
                  <a:pt x="159734" y="182122"/>
                  <a:pt x="144638" y="182837"/>
                </a:cubicBezTo>
                <a:cubicBezTo>
                  <a:pt x="144734" y="184122"/>
                  <a:pt x="144781" y="185409"/>
                  <a:pt x="144781" y="186695"/>
                </a:cubicBezTo>
                <a:cubicBezTo>
                  <a:pt x="144781" y="218270"/>
                  <a:pt x="119206" y="243844"/>
                  <a:pt x="87632" y="243844"/>
                </a:cubicBezTo>
                <a:lnTo>
                  <a:pt x="15241" y="243844"/>
                </a:lnTo>
                <a:cubicBezTo>
                  <a:pt x="6812" y="243844"/>
                  <a:pt x="0" y="237034"/>
                  <a:pt x="0" y="228604"/>
                </a:cubicBezTo>
                <a:cubicBezTo>
                  <a:pt x="0" y="220174"/>
                  <a:pt x="6811" y="213364"/>
                  <a:pt x="15241" y="213364"/>
                </a:cubicBezTo>
                <a:lnTo>
                  <a:pt x="18100" y="213364"/>
                </a:lnTo>
                <a:cubicBezTo>
                  <a:pt x="26719" y="213364"/>
                  <a:pt x="32436" y="203934"/>
                  <a:pt x="31149" y="195456"/>
                </a:cubicBezTo>
                <a:cubicBezTo>
                  <a:pt x="30721" y="192598"/>
                  <a:pt x="30483" y="189694"/>
                  <a:pt x="30483" y="186692"/>
                </a:cubicBezTo>
                <a:cubicBezTo>
                  <a:pt x="30483" y="155117"/>
                  <a:pt x="56057" y="129542"/>
                  <a:pt x="87632" y="129542"/>
                </a:cubicBezTo>
                <a:cubicBezTo>
                  <a:pt x="88918" y="129542"/>
                  <a:pt x="90205" y="129591"/>
                  <a:pt x="91489" y="129686"/>
                </a:cubicBezTo>
                <a:cubicBezTo>
                  <a:pt x="92202" y="114590"/>
                  <a:pt x="99584" y="100588"/>
                  <a:pt x="111728" y="91444"/>
                </a:cubicBezTo>
                <a:lnTo>
                  <a:pt x="225505" y="6101"/>
                </a:lnTo>
                <a:cubicBezTo>
                  <a:pt x="237649" y="-2994"/>
                  <a:pt x="254605" y="-1805"/>
                  <a:pt x="265366" y="8910"/>
                </a:cubicBezTo>
                <a:cubicBezTo>
                  <a:pt x="276131" y="19625"/>
                  <a:pt x="277321" y="36628"/>
                  <a:pt x="268225" y="48771"/>
                </a:cubicBezTo>
                <a:lnTo>
                  <a:pt x="182881" y="16254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work individually to complete tasks, such as writing a short paragraph about their family.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encourages personal reflection and articulation of thoughts.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Individual Task Completion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50094" y="323040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participate in independent practice activities, such as reading and writing exercises.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activities aim to enhance their comprehension and expression skills.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in Independent Reading and Writing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85823" y="323040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Enhancing English Language Proficiency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Independent Practice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1336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96874" r="-9687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teacher will use a variety of assessment strategies, including observation, questioning, and review of written work.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strategies aim to evaluate learners' understanding and skills effectively.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Strategies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complete a reading comprehension test to assess their understanding of the topic.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test will measure their ability to interpret and analyze written material.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Comprehension Test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submit a writing portfolio to assess their writing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portfolio will showcase their ability to express ideas and structure written content.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Writing Portfolio Submission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participate in a presentation to assess their ability to communicate effectively.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will evaluate their verbal and non-verbal communication skills.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Presentation Participation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Enhancing English Language Proficiency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20574" r="-12057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receive feedback and guidance from the teacher to support their learning.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that learners can improve and refine their skills effectively.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Guided Learning Support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use their creativity and imagination to complete tasks, such as creating a family portrait or writing a poem.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tasks provide opportunities for self-expression and artistic development.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Artistic and Literary Tasks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participate in extension activities, such as creating a family tree or writing a short story.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activities encourage learners to explore their creativity and imagination.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Extension Activities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Enhancing English Language Proficiency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861" b="-586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Parents or guardians can attend parent-teacher conferences to discuss their child's progress and development.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meetings provide valuable insights into the child's academic and social growth.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Parent-Teacher Conferences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Parents or guardians can volunteer in the classroom to assist with lessons and activities.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involvement fosters a collaborative learning environment and strengthens the school community.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Classroom Volunteering Opportunities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Parents or guardians are encouraged to support their child's learning by providing a quiet and comfortable workspace for homework.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children focus and complete their assignments effectively.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Creating a Supportive Homework Environment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Enhancing English Language Proficiency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-4304" r="-430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teacher will be aware of any learners with special needs or medical conditions and take necessary precautions to ensure their safety and inclusion.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includes adapting activities and providing support to meet individual requirements.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Addressing Special Needs and Medical Conditions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teacher will establish clear rules and expectations for behavior, including respect for others and listening attentively.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rules aim to create a safe and respectful learning environment for all students.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Establishing Behavioral Rules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teacher will ensure that the classroom is arranged to prevent accidents and injuries.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involves organizing furniture and materials to allow safe movement and access.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Classroom Arrangement for Safety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Enhancing English Language Proficiency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lesson plan aligns with the English CAPS document for foundation phase term 3 week 1.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tailored to meet the specific educational needs of grade 2 learners.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Alignment with Curriculum Standards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31506" y="323040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teacher will use a variety of teaching strategies, including demonstrations, discussions, and hands-on activities, to facilitate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methods aim to promote learner engagement and ensure effective understanding of the material.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Teaching Strategies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41521" y="326088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38100" y="26670"/>
                </a:moveTo>
                <a:cubicBezTo>
                  <a:pt x="38100" y="24575"/>
                  <a:pt x="39815" y="22859"/>
                  <a:pt x="41911" y="22859"/>
                </a:cubicBezTo>
                <a:lnTo>
                  <a:pt x="232409" y="22859"/>
                </a:lnTo>
                <a:cubicBezTo>
                  <a:pt x="234505" y="22859"/>
                  <a:pt x="236220" y="24575"/>
                  <a:pt x="236220" y="26670"/>
                </a:cubicBezTo>
                <a:lnTo>
                  <a:pt x="236220" y="175260"/>
                </a:lnTo>
                <a:lnTo>
                  <a:pt x="259079" y="175260"/>
                </a:lnTo>
                <a:lnTo>
                  <a:pt x="259079" y="26670"/>
                </a:lnTo>
                <a:cubicBezTo>
                  <a:pt x="259079" y="11955"/>
                  <a:pt x="247124" y="0"/>
                  <a:pt x="232409" y="0"/>
                </a:cubicBezTo>
                <a:lnTo>
                  <a:pt x="41910" y="0"/>
                </a:lnTo>
                <a:cubicBezTo>
                  <a:pt x="27193" y="0"/>
                  <a:pt x="15241" y="11955"/>
                  <a:pt x="15241" y="26670"/>
                </a:cubicBezTo>
                <a:lnTo>
                  <a:pt x="15241" y="175260"/>
                </a:lnTo>
                <a:lnTo>
                  <a:pt x="38100" y="175260"/>
                </a:lnTo>
                <a:lnTo>
                  <a:pt x="38100" y="26670"/>
                </a:lnTo>
                <a:moveTo>
                  <a:pt x="106680" y="179071"/>
                </a:moveTo>
                <a:lnTo>
                  <a:pt x="106680" y="190501"/>
                </a:lnTo>
                <a:lnTo>
                  <a:pt x="11431" y="190501"/>
                </a:lnTo>
                <a:cubicBezTo>
                  <a:pt x="5097" y="190501"/>
                  <a:pt x="0" y="195596"/>
                  <a:pt x="0" y="201930"/>
                </a:cubicBezTo>
                <a:cubicBezTo>
                  <a:pt x="0" y="208265"/>
                  <a:pt x="5097" y="213360"/>
                  <a:pt x="11431" y="213360"/>
                </a:cubicBezTo>
                <a:lnTo>
                  <a:pt x="106680" y="213360"/>
                </a:lnTo>
                <a:lnTo>
                  <a:pt x="118111" y="213360"/>
                </a:lnTo>
                <a:lnTo>
                  <a:pt x="186691" y="213360"/>
                </a:lnTo>
                <a:lnTo>
                  <a:pt x="198122" y="213360"/>
                </a:lnTo>
                <a:lnTo>
                  <a:pt x="262892" y="213360"/>
                </a:lnTo>
                <a:cubicBezTo>
                  <a:pt x="269226" y="213360"/>
                  <a:pt x="274323" y="208265"/>
                  <a:pt x="274323" y="201930"/>
                </a:cubicBezTo>
                <a:cubicBezTo>
                  <a:pt x="274323" y="195596"/>
                  <a:pt x="269226" y="190501"/>
                  <a:pt x="262892" y="190501"/>
                </a:cubicBezTo>
                <a:lnTo>
                  <a:pt x="198122" y="190501"/>
                </a:lnTo>
                <a:lnTo>
                  <a:pt x="198122" y="179071"/>
                </a:lnTo>
                <a:cubicBezTo>
                  <a:pt x="198122" y="164355"/>
                  <a:pt x="186167" y="152401"/>
                  <a:pt x="171453" y="152401"/>
                </a:cubicBezTo>
                <a:lnTo>
                  <a:pt x="133352" y="152401"/>
                </a:lnTo>
                <a:cubicBezTo>
                  <a:pt x="118635" y="152401"/>
                  <a:pt x="106683" y="164355"/>
                  <a:pt x="106683" y="179071"/>
                </a:cubicBezTo>
                <a:lnTo>
                  <a:pt x="106680" y="179071"/>
                </a:lnTo>
                <a:moveTo>
                  <a:pt x="175260" y="179071"/>
                </a:moveTo>
                <a:lnTo>
                  <a:pt x="175260" y="190501"/>
                </a:lnTo>
                <a:lnTo>
                  <a:pt x="129539" y="190501"/>
                </a:lnTo>
                <a:lnTo>
                  <a:pt x="129539" y="179071"/>
                </a:lnTo>
                <a:cubicBezTo>
                  <a:pt x="129539" y="176976"/>
                  <a:pt x="131254" y="175260"/>
                  <a:pt x="133350" y="175260"/>
                </a:cubicBezTo>
                <a:lnTo>
                  <a:pt x="171450" y="175260"/>
                </a:lnTo>
                <a:cubicBezTo>
                  <a:pt x="173546" y="175260"/>
                  <a:pt x="175260" y="176976"/>
                  <a:pt x="175260" y="179071"/>
                </a:cubicBezTo>
                <a:lnTo>
                  <a:pt x="175260" y="17907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lesson plan is designed to develop learners' English language skills, with a focus on reading comprehension, writing, and vocabulary building.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skills are essential for the academic and personal growth of grade 2 learners.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Focus on English Language Skills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68688" y="3230406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Enhancing English Language Proficiency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861" b="-586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adjustments can be made to the lesson plan to better meet the needs of learners who require additional support or extension?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Identify potential modifications to enhance inclusivity and address varied learning requirements.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Adjustments for Diverse Needs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did learners demonstrate their understanding of the key vocabulary and concepts during the lesson?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 on the evidence of comprehension and application shown by the learners.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Demonstration of Understanding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strategies were most effective in engaging learners and promoting their participation during the lesson?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Consider the methods used to capture attention and encourage active involvement.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Effective Engagement Strategies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Enhancing English Language Proficiency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teacher will assess learners' understanding and progress through a variety of assessment strategies.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include quizzes, class discussions, and written assignments.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Methods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48651" y="323040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teacher will use a variety of teaching strategies, including discussions, role-plays, and writing workshops.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methods are designed to facilitate learning and promote learner engagement.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Engagement Strategies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41521" y="326088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38100" y="26670"/>
                </a:moveTo>
                <a:cubicBezTo>
                  <a:pt x="38100" y="24575"/>
                  <a:pt x="39815" y="22859"/>
                  <a:pt x="41911" y="22859"/>
                </a:cubicBezTo>
                <a:lnTo>
                  <a:pt x="232409" y="22859"/>
                </a:lnTo>
                <a:cubicBezTo>
                  <a:pt x="234505" y="22859"/>
                  <a:pt x="236220" y="24575"/>
                  <a:pt x="236220" y="26670"/>
                </a:cubicBezTo>
                <a:lnTo>
                  <a:pt x="236220" y="175260"/>
                </a:lnTo>
                <a:lnTo>
                  <a:pt x="259079" y="175260"/>
                </a:lnTo>
                <a:lnTo>
                  <a:pt x="259079" y="26670"/>
                </a:lnTo>
                <a:cubicBezTo>
                  <a:pt x="259079" y="11955"/>
                  <a:pt x="247124" y="0"/>
                  <a:pt x="232409" y="0"/>
                </a:cubicBezTo>
                <a:lnTo>
                  <a:pt x="41910" y="0"/>
                </a:lnTo>
                <a:cubicBezTo>
                  <a:pt x="27193" y="0"/>
                  <a:pt x="15241" y="11955"/>
                  <a:pt x="15241" y="26670"/>
                </a:cubicBezTo>
                <a:lnTo>
                  <a:pt x="15241" y="175260"/>
                </a:lnTo>
                <a:lnTo>
                  <a:pt x="38100" y="175260"/>
                </a:lnTo>
                <a:lnTo>
                  <a:pt x="38100" y="26670"/>
                </a:lnTo>
                <a:moveTo>
                  <a:pt x="106680" y="179071"/>
                </a:moveTo>
                <a:lnTo>
                  <a:pt x="106680" y="190501"/>
                </a:lnTo>
                <a:lnTo>
                  <a:pt x="11431" y="190501"/>
                </a:lnTo>
                <a:cubicBezTo>
                  <a:pt x="5097" y="190501"/>
                  <a:pt x="0" y="195596"/>
                  <a:pt x="0" y="201930"/>
                </a:cubicBezTo>
                <a:cubicBezTo>
                  <a:pt x="0" y="208265"/>
                  <a:pt x="5097" y="213360"/>
                  <a:pt x="11431" y="213360"/>
                </a:cubicBezTo>
                <a:lnTo>
                  <a:pt x="106680" y="213360"/>
                </a:lnTo>
                <a:lnTo>
                  <a:pt x="118111" y="213360"/>
                </a:lnTo>
                <a:lnTo>
                  <a:pt x="186691" y="213360"/>
                </a:lnTo>
                <a:lnTo>
                  <a:pt x="198122" y="213360"/>
                </a:lnTo>
                <a:lnTo>
                  <a:pt x="262892" y="213360"/>
                </a:lnTo>
                <a:cubicBezTo>
                  <a:pt x="269226" y="213360"/>
                  <a:pt x="274323" y="208265"/>
                  <a:pt x="274323" y="201930"/>
                </a:cubicBezTo>
                <a:cubicBezTo>
                  <a:pt x="274323" y="195596"/>
                  <a:pt x="269226" y="190501"/>
                  <a:pt x="262892" y="190501"/>
                </a:cubicBezTo>
                <a:lnTo>
                  <a:pt x="198122" y="190501"/>
                </a:lnTo>
                <a:lnTo>
                  <a:pt x="198122" y="179071"/>
                </a:lnTo>
                <a:cubicBezTo>
                  <a:pt x="198122" y="164355"/>
                  <a:pt x="186167" y="152401"/>
                  <a:pt x="171453" y="152401"/>
                </a:cubicBezTo>
                <a:lnTo>
                  <a:pt x="133352" y="152401"/>
                </a:lnTo>
                <a:cubicBezTo>
                  <a:pt x="118635" y="152401"/>
                  <a:pt x="106683" y="164355"/>
                  <a:pt x="106683" y="179071"/>
                </a:cubicBezTo>
                <a:lnTo>
                  <a:pt x="106680" y="179071"/>
                </a:lnTo>
                <a:moveTo>
                  <a:pt x="175260" y="179071"/>
                </a:moveTo>
                <a:lnTo>
                  <a:pt x="175260" y="190501"/>
                </a:lnTo>
                <a:lnTo>
                  <a:pt x="129539" y="190501"/>
                </a:lnTo>
                <a:lnTo>
                  <a:pt x="129539" y="179071"/>
                </a:lnTo>
                <a:cubicBezTo>
                  <a:pt x="129539" y="176976"/>
                  <a:pt x="131254" y="175260"/>
                  <a:pt x="133350" y="175260"/>
                </a:cubicBezTo>
                <a:lnTo>
                  <a:pt x="171450" y="175260"/>
                </a:lnTo>
                <a:cubicBezTo>
                  <a:pt x="173546" y="175260"/>
                  <a:pt x="175260" y="176976"/>
                  <a:pt x="175260" y="179071"/>
                </a:cubicBezTo>
                <a:lnTo>
                  <a:pt x="175260" y="17907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teacher will build on the key takeaways from this lesson to create a series of follow-up lessons.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lessons aim to promote learning progressions and deepen understanding.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Follow-Up Lessons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77251" y="323040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Enhancing English Language Proficiency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861" b="-586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be able to write a short paragraph about their own family, using basic sentence structures and vocabulary learned during the lesson.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task encourages personal expression and application of learned language skills.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Expressing Personal Family Narratives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be able to read and understand a simple text about a family, identifying the main events and characters in the story.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enhances reading comprehension and critical thinking skills.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Analyzing Family Stories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be able to identify and explain the meaning of key vocabulary related to family members and relationships.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foundational skill supports comprehension and communication in the context of family dynamics.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Key Vocabulary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Enhancing English Language Proficiency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differentiated instruction to cater to the diverse needs of learners.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ensures that each learner receives tailored support to maximize their potential.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Differentiated Instruction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visual aids, such as pictures and diagrams, to support learner understanding and engagement.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Visual tools help clarify complex concepts and maintain learner interest.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Aids Utilization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role-play to promote learner engagement and participation.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Interactive scenarios encourage active learning and practical application of knowledge.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Role-Play Activities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technology integration to support learner engagement and participation.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Digital tools can enhance learning experiences and provide innovative teaching methods.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Technology Integration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collaborative learning strategies to promote peer-to-peer support and feedback.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Group activities foster teamwork and allow learners to learn from each other.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Collaborative Learning Strategies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2719" r="-271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Enhancing English Language Proficiency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Tips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lesson plan aligns with the English CAPS document for foundation phase term 3 week 1.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tailored to meet the specific needs of grade 2 learners, ensuring relevance and appropriateness.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Alignment with Curriculum Standards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48651" y="323040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teacher will use a variety of teaching strategies, including demonstrations, discussions, and hands-on activities, to facilitate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methods are intended to promote learner engagement and active participation in the learning process.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Teaching Strategies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41521" y="326088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38100" y="26670"/>
                </a:moveTo>
                <a:cubicBezTo>
                  <a:pt x="38100" y="24575"/>
                  <a:pt x="39815" y="22859"/>
                  <a:pt x="41911" y="22859"/>
                </a:cubicBezTo>
                <a:lnTo>
                  <a:pt x="232409" y="22859"/>
                </a:lnTo>
                <a:cubicBezTo>
                  <a:pt x="234505" y="22859"/>
                  <a:pt x="236220" y="24575"/>
                  <a:pt x="236220" y="26670"/>
                </a:cubicBezTo>
                <a:lnTo>
                  <a:pt x="236220" y="175260"/>
                </a:lnTo>
                <a:lnTo>
                  <a:pt x="259079" y="175260"/>
                </a:lnTo>
                <a:lnTo>
                  <a:pt x="259079" y="26670"/>
                </a:lnTo>
                <a:cubicBezTo>
                  <a:pt x="259079" y="11955"/>
                  <a:pt x="247124" y="0"/>
                  <a:pt x="232409" y="0"/>
                </a:cubicBezTo>
                <a:lnTo>
                  <a:pt x="41910" y="0"/>
                </a:lnTo>
                <a:cubicBezTo>
                  <a:pt x="27193" y="0"/>
                  <a:pt x="15241" y="11955"/>
                  <a:pt x="15241" y="26670"/>
                </a:cubicBezTo>
                <a:lnTo>
                  <a:pt x="15241" y="175260"/>
                </a:lnTo>
                <a:lnTo>
                  <a:pt x="38100" y="175260"/>
                </a:lnTo>
                <a:lnTo>
                  <a:pt x="38100" y="26670"/>
                </a:lnTo>
                <a:moveTo>
                  <a:pt x="106680" y="179071"/>
                </a:moveTo>
                <a:lnTo>
                  <a:pt x="106680" y="190501"/>
                </a:lnTo>
                <a:lnTo>
                  <a:pt x="11431" y="190501"/>
                </a:lnTo>
                <a:cubicBezTo>
                  <a:pt x="5097" y="190501"/>
                  <a:pt x="0" y="195596"/>
                  <a:pt x="0" y="201930"/>
                </a:cubicBezTo>
                <a:cubicBezTo>
                  <a:pt x="0" y="208265"/>
                  <a:pt x="5097" y="213360"/>
                  <a:pt x="11431" y="213360"/>
                </a:cubicBezTo>
                <a:lnTo>
                  <a:pt x="106680" y="213360"/>
                </a:lnTo>
                <a:lnTo>
                  <a:pt x="118111" y="213360"/>
                </a:lnTo>
                <a:lnTo>
                  <a:pt x="186691" y="213360"/>
                </a:lnTo>
                <a:lnTo>
                  <a:pt x="198122" y="213360"/>
                </a:lnTo>
                <a:lnTo>
                  <a:pt x="262892" y="213360"/>
                </a:lnTo>
                <a:cubicBezTo>
                  <a:pt x="269226" y="213360"/>
                  <a:pt x="274323" y="208265"/>
                  <a:pt x="274323" y="201930"/>
                </a:cubicBezTo>
                <a:cubicBezTo>
                  <a:pt x="274323" y="195596"/>
                  <a:pt x="269226" y="190501"/>
                  <a:pt x="262892" y="190501"/>
                </a:cubicBezTo>
                <a:lnTo>
                  <a:pt x="198122" y="190501"/>
                </a:lnTo>
                <a:lnTo>
                  <a:pt x="198122" y="179071"/>
                </a:lnTo>
                <a:cubicBezTo>
                  <a:pt x="198122" y="164355"/>
                  <a:pt x="186167" y="152401"/>
                  <a:pt x="171453" y="152401"/>
                </a:cubicBezTo>
                <a:lnTo>
                  <a:pt x="133352" y="152401"/>
                </a:lnTo>
                <a:cubicBezTo>
                  <a:pt x="118635" y="152401"/>
                  <a:pt x="106683" y="164355"/>
                  <a:pt x="106683" y="179071"/>
                </a:cubicBezTo>
                <a:lnTo>
                  <a:pt x="106680" y="179071"/>
                </a:lnTo>
                <a:moveTo>
                  <a:pt x="175260" y="179071"/>
                </a:moveTo>
                <a:lnTo>
                  <a:pt x="175260" y="190501"/>
                </a:lnTo>
                <a:lnTo>
                  <a:pt x="129539" y="190501"/>
                </a:lnTo>
                <a:lnTo>
                  <a:pt x="129539" y="179071"/>
                </a:lnTo>
                <a:cubicBezTo>
                  <a:pt x="129539" y="176976"/>
                  <a:pt x="131254" y="175260"/>
                  <a:pt x="133350" y="175260"/>
                </a:cubicBezTo>
                <a:lnTo>
                  <a:pt x="171450" y="175260"/>
                </a:lnTo>
                <a:cubicBezTo>
                  <a:pt x="173546" y="175260"/>
                  <a:pt x="175260" y="176976"/>
                  <a:pt x="175260" y="179071"/>
                </a:cubicBezTo>
                <a:lnTo>
                  <a:pt x="175260" y="17907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lesson plan is designed to develop learners' English language skills, with a focus on reading comprehension, writing, and vocabulary building.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aims to enhance learners' abilities in these areas through structured activities and targeted exercises.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Focus on English Language Skills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85823" y="323040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Enhancing English Language Proficiency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Summary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572" b="-657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lesson plan is tailored to meet the needs of grade 2 learners.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aligns with the English CAPS document for foundation phase term 3 week 1.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Alignment with Curriculum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48651" y="323040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teacher will use a variety of teaching strategies and assessment methods.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approaches are intended to support learner learning and progress.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Strategies and Assessment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41521" y="326088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38100" y="26670"/>
                </a:moveTo>
                <a:cubicBezTo>
                  <a:pt x="38100" y="24575"/>
                  <a:pt x="39815" y="22859"/>
                  <a:pt x="41911" y="22859"/>
                </a:cubicBezTo>
                <a:lnTo>
                  <a:pt x="232409" y="22859"/>
                </a:lnTo>
                <a:cubicBezTo>
                  <a:pt x="234505" y="22859"/>
                  <a:pt x="236220" y="24575"/>
                  <a:pt x="236220" y="26670"/>
                </a:cubicBezTo>
                <a:lnTo>
                  <a:pt x="236220" y="175260"/>
                </a:lnTo>
                <a:lnTo>
                  <a:pt x="259079" y="175260"/>
                </a:lnTo>
                <a:lnTo>
                  <a:pt x="259079" y="26670"/>
                </a:lnTo>
                <a:cubicBezTo>
                  <a:pt x="259079" y="11955"/>
                  <a:pt x="247124" y="0"/>
                  <a:pt x="232409" y="0"/>
                </a:cubicBezTo>
                <a:lnTo>
                  <a:pt x="41910" y="0"/>
                </a:lnTo>
                <a:cubicBezTo>
                  <a:pt x="27193" y="0"/>
                  <a:pt x="15241" y="11955"/>
                  <a:pt x="15241" y="26670"/>
                </a:cubicBezTo>
                <a:lnTo>
                  <a:pt x="15241" y="175260"/>
                </a:lnTo>
                <a:lnTo>
                  <a:pt x="38100" y="175260"/>
                </a:lnTo>
                <a:lnTo>
                  <a:pt x="38100" y="26670"/>
                </a:lnTo>
                <a:moveTo>
                  <a:pt x="106680" y="179071"/>
                </a:moveTo>
                <a:lnTo>
                  <a:pt x="106680" y="190501"/>
                </a:lnTo>
                <a:lnTo>
                  <a:pt x="11431" y="190501"/>
                </a:lnTo>
                <a:cubicBezTo>
                  <a:pt x="5097" y="190501"/>
                  <a:pt x="0" y="195596"/>
                  <a:pt x="0" y="201930"/>
                </a:cubicBezTo>
                <a:cubicBezTo>
                  <a:pt x="0" y="208265"/>
                  <a:pt x="5097" y="213360"/>
                  <a:pt x="11431" y="213360"/>
                </a:cubicBezTo>
                <a:lnTo>
                  <a:pt x="106680" y="213360"/>
                </a:lnTo>
                <a:lnTo>
                  <a:pt x="118111" y="213360"/>
                </a:lnTo>
                <a:lnTo>
                  <a:pt x="186691" y="213360"/>
                </a:lnTo>
                <a:lnTo>
                  <a:pt x="198122" y="213360"/>
                </a:lnTo>
                <a:lnTo>
                  <a:pt x="262892" y="213360"/>
                </a:lnTo>
                <a:cubicBezTo>
                  <a:pt x="269226" y="213360"/>
                  <a:pt x="274323" y="208265"/>
                  <a:pt x="274323" y="201930"/>
                </a:cubicBezTo>
                <a:cubicBezTo>
                  <a:pt x="274323" y="195596"/>
                  <a:pt x="269226" y="190501"/>
                  <a:pt x="262892" y="190501"/>
                </a:cubicBezTo>
                <a:lnTo>
                  <a:pt x="198122" y="190501"/>
                </a:lnTo>
                <a:lnTo>
                  <a:pt x="198122" y="179071"/>
                </a:lnTo>
                <a:cubicBezTo>
                  <a:pt x="198122" y="164355"/>
                  <a:pt x="186167" y="152401"/>
                  <a:pt x="171453" y="152401"/>
                </a:cubicBezTo>
                <a:lnTo>
                  <a:pt x="133352" y="152401"/>
                </a:lnTo>
                <a:cubicBezTo>
                  <a:pt x="118635" y="152401"/>
                  <a:pt x="106683" y="164355"/>
                  <a:pt x="106683" y="179071"/>
                </a:cubicBezTo>
                <a:lnTo>
                  <a:pt x="106680" y="179071"/>
                </a:lnTo>
                <a:moveTo>
                  <a:pt x="175260" y="179071"/>
                </a:moveTo>
                <a:lnTo>
                  <a:pt x="175260" y="190501"/>
                </a:lnTo>
                <a:lnTo>
                  <a:pt x="129539" y="190501"/>
                </a:lnTo>
                <a:lnTo>
                  <a:pt x="129539" y="179071"/>
                </a:lnTo>
                <a:cubicBezTo>
                  <a:pt x="129539" y="176976"/>
                  <a:pt x="131254" y="175260"/>
                  <a:pt x="133350" y="175260"/>
                </a:cubicBezTo>
                <a:lnTo>
                  <a:pt x="171450" y="175260"/>
                </a:lnTo>
                <a:cubicBezTo>
                  <a:pt x="173546" y="175260"/>
                  <a:pt x="175260" y="176976"/>
                  <a:pt x="175260" y="179071"/>
                </a:cubicBezTo>
                <a:lnTo>
                  <a:pt x="175260" y="17907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lesson plan is designed to promote learner engagement and participation.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aims to develop their English language skills effectively.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Engagement and Participation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5738" y="0"/>
                </a:moveTo>
                <a:cubicBezTo>
                  <a:pt x="180453" y="0"/>
                  <a:pt x="184310" y="3857"/>
                  <a:pt x="184310" y="8573"/>
                </a:cubicBezTo>
                <a:lnTo>
                  <a:pt x="184310" y="42863"/>
                </a:lnTo>
                <a:cubicBezTo>
                  <a:pt x="184310" y="47578"/>
                  <a:pt x="180453" y="51435"/>
                  <a:pt x="175738" y="51435"/>
                </a:cubicBezTo>
                <a:cubicBezTo>
                  <a:pt x="171022" y="51435"/>
                  <a:pt x="167165" y="47578"/>
                  <a:pt x="167165" y="42863"/>
                </a:cubicBezTo>
                <a:lnTo>
                  <a:pt x="167165" y="8573"/>
                </a:lnTo>
                <a:cubicBezTo>
                  <a:pt x="167165" y="3857"/>
                  <a:pt x="171022" y="0"/>
                  <a:pt x="175738" y="0"/>
                </a:cubicBezTo>
                <a:lnTo>
                  <a:pt x="175738" y="0"/>
                </a:lnTo>
                <a:moveTo>
                  <a:pt x="119532" y="10018"/>
                </a:moveTo>
                <a:cubicBezTo>
                  <a:pt x="123496" y="7393"/>
                  <a:pt x="128801" y="8466"/>
                  <a:pt x="131427" y="12375"/>
                </a:cubicBezTo>
                <a:lnTo>
                  <a:pt x="148572" y="38092"/>
                </a:lnTo>
                <a:cubicBezTo>
                  <a:pt x="151197" y="42056"/>
                  <a:pt x="150124" y="47361"/>
                  <a:pt x="146215" y="49987"/>
                </a:cubicBezTo>
                <a:cubicBezTo>
                  <a:pt x="142304" y="52612"/>
                  <a:pt x="136946" y="51539"/>
                  <a:pt x="134321" y="47630"/>
                </a:cubicBezTo>
                <a:lnTo>
                  <a:pt x="117176" y="21913"/>
                </a:lnTo>
                <a:cubicBezTo>
                  <a:pt x="114551" y="17949"/>
                  <a:pt x="115623" y="12643"/>
                  <a:pt x="119532" y="10018"/>
                </a:cubicBezTo>
                <a:lnTo>
                  <a:pt x="119532" y="10018"/>
                </a:lnTo>
                <a:moveTo>
                  <a:pt x="220743" y="81440"/>
                </a:moveTo>
                <a:cubicBezTo>
                  <a:pt x="225831" y="78708"/>
                  <a:pt x="231671" y="77155"/>
                  <a:pt x="237888" y="77155"/>
                </a:cubicBezTo>
                <a:cubicBezTo>
                  <a:pt x="258034" y="77155"/>
                  <a:pt x="274320" y="93444"/>
                  <a:pt x="274320" y="113588"/>
                </a:cubicBezTo>
                <a:lnTo>
                  <a:pt x="274320" y="176596"/>
                </a:lnTo>
                <a:cubicBezTo>
                  <a:pt x="274320" y="230442"/>
                  <a:pt x="230761" y="274109"/>
                  <a:pt x="176969" y="274323"/>
                </a:cubicBezTo>
                <a:cubicBezTo>
                  <a:pt x="191596" y="265267"/>
                  <a:pt x="204026" y="253000"/>
                  <a:pt x="213295" y="238532"/>
                </a:cubicBezTo>
                <a:cubicBezTo>
                  <a:pt x="234404" y="225996"/>
                  <a:pt x="248550" y="202956"/>
                  <a:pt x="248550" y="176596"/>
                </a:cubicBezTo>
                <a:lnTo>
                  <a:pt x="248605" y="113588"/>
                </a:lnTo>
                <a:cubicBezTo>
                  <a:pt x="248605" y="107695"/>
                  <a:pt x="243783" y="102873"/>
                  <a:pt x="237890" y="102873"/>
                </a:cubicBezTo>
                <a:cubicBezTo>
                  <a:pt x="235210" y="102873"/>
                  <a:pt x="232747" y="103890"/>
                  <a:pt x="230871" y="105498"/>
                </a:cubicBezTo>
                <a:cubicBezTo>
                  <a:pt x="229532" y="96550"/>
                  <a:pt x="225941" y="88353"/>
                  <a:pt x="220745" y="81440"/>
                </a:cubicBezTo>
                <a:lnTo>
                  <a:pt x="220743" y="81440"/>
                </a:lnTo>
                <a:moveTo>
                  <a:pt x="220046" y="12377"/>
                </a:moveTo>
                <a:cubicBezTo>
                  <a:pt x="222671" y="8413"/>
                  <a:pt x="227976" y="7396"/>
                  <a:pt x="231940" y="10021"/>
                </a:cubicBezTo>
                <a:cubicBezTo>
                  <a:pt x="235904" y="12646"/>
                  <a:pt x="236922" y="17952"/>
                  <a:pt x="234297" y="21916"/>
                </a:cubicBezTo>
                <a:lnTo>
                  <a:pt x="217152" y="47633"/>
                </a:lnTo>
                <a:cubicBezTo>
                  <a:pt x="214526" y="51597"/>
                  <a:pt x="209221" y="52615"/>
                  <a:pt x="205257" y="49989"/>
                </a:cubicBezTo>
                <a:cubicBezTo>
                  <a:pt x="201293" y="47364"/>
                  <a:pt x="200276" y="42059"/>
                  <a:pt x="202901" y="38095"/>
                </a:cubicBezTo>
                <a:lnTo>
                  <a:pt x="220046" y="12377"/>
                </a:lnTo>
                <a:moveTo>
                  <a:pt x="171450" y="111443"/>
                </a:moveTo>
                <a:lnTo>
                  <a:pt x="171450" y="132875"/>
                </a:lnTo>
                <a:cubicBezTo>
                  <a:pt x="171450" y="134644"/>
                  <a:pt x="171129" y="136304"/>
                  <a:pt x="170484" y="137805"/>
                </a:cubicBezTo>
                <a:cubicBezTo>
                  <a:pt x="169842" y="139305"/>
                  <a:pt x="168932" y="140751"/>
                  <a:pt x="167697" y="141983"/>
                </a:cubicBezTo>
                <a:cubicBezTo>
                  <a:pt x="166466" y="143214"/>
                  <a:pt x="165017" y="144125"/>
                  <a:pt x="163519" y="144770"/>
                </a:cubicBezTo>
                <a:cubicBezTo>
                  <a:pt x="162019" y="145412"/>
                  <a:pt x="160359" y="145735"/>
                  <a:pt x="158590" y="145735"/>
                </a:cubicBezTo>
                <a:cubicBezTo>
                  <a:pt x="156820" y="145735"/>
                  <a:pt x="155161" y="145414"/>
                  <a:pt x="153660" y="144770"/>
                </a:cubicBezTo>
                <a:cubicBezTo>
                  <a:pt x="152160" y="144128"/>
                  <a:pt x="150714" y="143217"/>
                  <a:pt x="149482" y="141983"/>
                </a:cubicBezTo>
                <a:lnTo>
                  <a:pt x="90548" y="82993"/>
                </a:lnTo>
                <a:cubicBezTo>
                  <a:pt x="89530" y="81975"/>
                  <a:pt x="88191" y="81440"/>
                  <a:pt x="86798" y="81440"/>
                </a:cubicBezTo>
                <a:cubicBezTo>
                  <a:pt x="83851" y="81440"/>
                  <a:pt x="81492" y="83851"/>
                  <a:pt x="81492" y="86745"/>
                </a:cubicBezTo>
                <a:cubicBezTo>
                  <a:pt x="81492" y="88139"/>
                  <a:pt x="82027" y="89533"/>
                  <a:pt x="83045" y="90495"/>
                </a:cubicBezTo>
                <a:lnTo>
                  <a:pt x="124835" y="132340"/>
                </a:lnTo>
                <a:cubicBezTo>
                  <a:pt x="129871" y="137377"/>
                  <a:pt x="129871" y="145521"/>
                  <a:pt x="124835" y="150503"/>
                </a:cubicBezTo>
                <a:cubicBezTo>
                  <a:pt x="119798" y="155485"/>
                  <a:pt x="111654" y="155539"/>
                  <a:pt x="106672" y="150503"/>
                </a:cubicBezTo>
                <a:lnTo>
                  <a:pt x="64827" y="108713"/>
                </a:lnTo>
                <a:lnTo>
                  <a:pt x="47682" y="91568"/>
                </a:lnTo>
                <a:cubicBezTo>
                  <a:pt x="46664" y="90550"/>
                  <a:pt x="45326" y="90015"/>
                  <a:pt x="43932" y="90015"/>
                </a:cubicBezTo>
                <a:cubicBezTo>
                  <a:pt x="40986" y="90015"/>
                  <a:pt x="38627" y="92427"/>
                  <a:pt x="38627" y="95321"/>
                </a:cubicBezTo>
                <a:cubicBezTo>
                  <a:pt x="38627" y="96714"/>
                  <a:pt x="39162" y="98108"/>
                  <a:pt x="40180" y="99071"/>
                </a:cubicBezTo>
                <a:lnTo>
                  <a:pt x="53040" y="111931"/>
                </a:lnTo>
                <a:lnTo>
                  <a:pt x="99117" y="158060"/>
                </a:lnTo>
                <a:cubicBezTo>
                  <a:pt x="104154" y="163097"/>
                  <a:pt x="104154" y="171241"/>
                  <a:pt x="99117" y="176223"/>
                </a:cubicBezTo>
                <a:cubicBezTo>
                  <a:pt x="94081" y="181205"/>
                  <a:pt x="85936" y="181260"/>
                  <a:pt x="80954" y="176223"/>
                </a:cubicBezTo>
                <a:lnTo>
                  <a:pt x="34825" y="130146"/>
                </a:lnTo>
                <a:lnTo>
                  <a:pt x="34825" y="130146"/>
                </a:lnTo>
                <a:cubicBezTo>
                  <a:pt x="33807" y="129128"/>
                  <a:pt x="32468" y="128593"/>
                  <a:pt x="31075" y="128593"/>
                </a:cubicBezTo>
                <a:cubicBezTo>
                  <a:pt x="28129" y="128593"/>
                  <a:pt x="25770" y="131004"/>
                  <a:pt x="25770" y="133898"/>
                </a:cubicBezTo>
                <a:cubicBezTo>
                  <a:pt x="25770" y="135292"/>
                  <a:pt x="26304" y="136685"/>
                  <a:pt x="27322" y="137648"/>
                </a:cubicBezTo>
                <a:lnTo>
                  <a:pt x="53040" y="163366"/>
                </a:lnTo>
                <a:lnTo>
                  <a:pt x="53040" y="163366"/>
                </a:lnTo>
                <a:lnTo>
                  <a:pt x="73400" y="183778"/>
                </a:lnTo>
                <a:cubicBezTo>
                  <a:pt x="74042" y="184420"/>
                  <a:pt x="74579" y="185064"/>
                  <a:pt x="75059" y="185813"/>
                </a:cubicBezTo>
                <a:cubicBezTo>
                  <a:pt x="78381" y="190795"/>
                  <a:pt x="77792" y="197601"/>
                  <a:pt x="73400" y="201993"/>
                </a:cubicBezTo>
                <a:cubicBezTo>
                  <a:pt x="68363" y="207029"/>
                  <a:pt x="60219" y="207029"/>
                  <a:pt x="55237" y="201993"/>
                </a:cubicBezTo>
                <a:lnTo>
                  <a:pt x="34825" y="181581"/>
                </a:lnTo>
                <a:lnTo>
                  <a:pt x="34825" y="181581"/>
                </a:lnTo>
                <a:cubicBezTo>
                  <a:pt x="33807" y="180563"/>
                  <a:pt x="32468" y="180028"/>
                  <a:pt x="31075" y="180028"/>
                </a:cubicBezTo>
                <a:cubicBezTo>
                  <a:pt x="28129" y="180028"/>
                  <a:pt x="25770" y="182439"/>
                  <a:pt x="25770" y="185333"/>
                </a:cubicBezTo>
                <a:cubicBezTo>
                  <a:pt x="25770" y="186727"/>
                  <a:pt x="26304" y="188120"/>
                  <a:pt x="27322" y="189083"/>
                </a:cubicBezTo>
                <a:lnTo>
                  <a:pt x="39110" y="200871"/>
                </a:lnTo>
                <a:lnTo>
                  <a:pt x="39110" y="200871"/>
                </a:lnTo>
                <a:lnTo>
                  <a:pt x="47682" y="209443"/>
                </a:lnTo>
                <a:lnTo>
                  <a:pt x="47682" y="209443"/>
                </a:lnTo>
                <a:lnTo>
                  <a:pt x="65683" y="227447"/>
                </a:lnTo>
                <a:cubicBezTo>
                  <a:pt x="79185" y="240949"/>
                  <a:pt x="97510" y="248556"/>
                  <a:pt x="116583" y="248556"/>
                </a:cubicBezTo>
                <a:cubicBezTo>
                  <a:pt x="156338" y="248611"/>
                  <a:pt x="188592" y="216356"/>
                  <a:pt x="188592" y="176602"/>
                </a:cubicBezTo>
                <a:lnTo>
                  <a:pt x="188592" y="111451"/>
                </a:lnTo>
                <a:cubicBezTo>
                  <a:pt x="188592" y="106735"/>
                  <a:pt x="184735" y="102878"/>
                  <a:pt x="180020" y="102878"/>
                </a:cubicBezTo>
                <a:cubicBezTo>
                  <a:pt x="175304" y="102878"/>
                  <a:pt x="171447" y="106735"/>
                  <a:pt x="171447" y="111451"/>
                </a:cubicBezTo>
                <a:lnTo>
                  <a:pt x="171450" y="111443"/>
                </a:lnTo>
                <a:moveTo>
                  <a:pt x="61025" y="69439"/>
                </a:moveTo>
                <a:cubicBezTo>
                  <a:pt x="66597" y="61187"/>
                  <a:pt x="76080" y="55723"/>
                  <a:pt x="86798" y="55723"/>
                </a:cubicBezTo>
                <a:cubicBezTo>
                  <a:pt x="95049" y="55723"/>
                  <a:pt x="102925" y="58990"/>
                  <a:pt x="108765" y="64830"/>
                </a:cubicBezTo>
                <a:lnTo>
                  <a:pt x="146805" y="102925"/>
                </a:lnTo>
                <a:cubicBezTo>
                  <a:pt x="150610" y="88136"/>
                  <a:pt x="164057" y="77152"/>
                  <a:pt x="180023" y="77152"/>
                </a:cubicBezTo>
                <a:cubicBezTo>
                  <a:pt x="198937" y="77152"/>
                  <a:pt x="214313" y="92528"/>
                  <a:pt x="214313" y="111443"/>
                </a:cubicBezTo>
                <a:lnTo>
                  <a:pt x="214313" y="176594"/>
                </a:lnTo>
                <a:cubicBezTo>
                  <a:pt x="214313" y="230547"/>
                  <a:pt x="170539" y="274320"/>
                  <a:pt x="116586" y="274320"/>
                </a:cubicBezTo>
                <a:cubicBezTo>
                  <a:pt x="90655" y="274320"/>
                  <a:pt x="65793" y="264033"/>
                  <a:pt x="47471" y="245708"/>
                </a:cubicBezTo>
                <a:lnTo>
                  <a:pt x="29470" y="227705"/>
                </a:lnTo>
                <a:lnTo>
                  <a:pt x="29470" y="227705"/>
                </a:lnTo>
                <a:lnTo>
                  <a:pt x="20898" y="219132"/>
                </a:lnTo>
                <a:lnTo>
                  <a:pt x="20898" y="219132"/>
                </a:lnTo>
                <a:lnTo>
                  <a:pt x="9110" y="207345"/>
                </a:lnTo>
                <a:cubicBezTo>
                  <a:pt x="3270" y="201452"/>
                  <a:pt x="3" y="193574"/>
                  <a:pt x="3" y="185325"/>
                </a:cubicBezTo>
                <a:cubicBezTo>
                  <a:pt x="3" y="174824"/>
                  <a:pt x="5201" y="165555"/>
                  <a:pt x="13184" y="159929"/>
                </a:cubicBezTo>
                <a:lnTo>
                  <a:pt x="9113" y="155858"/>
                </a:lnTo>
                <a:cubicBezTo>
                  <a:pt x="3273" y="150017"/>
                  <a:pt x="5" y="142142"/>
                  <a:pt x="5" y="133890"/>
                </a:cubicBezTo>
                <a:cubicBezTo>
                  <a:pt x="5" y="122531"/>
                  <a:pt x="6115" y="112567"/>
                  <a:pt x="15222" y="107155"/>
                </a:cubicBezTo>
                <a:cubicBezTo>
                  <a:pt x="13669" y="103405"/>
                  <a:pt x="12866" y="99386"/>
                  <a:pt x="12866" y="95315"/>
                </a:cubicBezTo>
                <a:cubicBezTo>
                  <a:pt x="12866" y="78170"/>
                  <a:pt x="26743" y="64292"/>
                  <a:pt x="43888" y="64292"/>
                </a:cubicBezTo>
                <a:cubicBezTo>
                  <a:pt x="49998" y="64292"/>
                  <a:pt x="55945" y="66114"/>
                  <a:pt x="60979" y="69436"/>
                </a:cubicBezTo>
                <a:lnTo>
                  <a:pt x="61025" y="6943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Enhancing English Language Proficiency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Final Thoughts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2025-06-16T10:16:37Z</dcterms:created>
  <dcterms:modified xsi:type="dcterms:W3CDTF">2025-06-16T10:16:37Z</dcterms:modified>
</cp:coreProperties>
</file>