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80941991f079d1ec58a48b4a8a944257997d4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4e7037a577d411a9ec03f05bec004ca502e3c6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c60f9ce73af485a53dc02fd5bd045caf8384e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a9bb2185b401ef4453b5abeace2f7b2c08e74a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de3c6c381c91ed7c5f5cba9fcbf9ae1d11370e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e7dd0638b86cdd96e45c92376b33f83e56d13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e2f3d82566644e57a5d272947ffed161cc71c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43b23b1255c4a231ac403985b9a6ca02f2b4f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5c6633b93ba5fa11f12bf346a5876ea4ac999c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1be0b0977ed528b5a87dbf643eec64449ee6d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bbbeb2423172bd15a126bc4c0bec916dd67680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40f789610d5460ce007e0bfdd2028eba7c52a2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964e19c6941c4e7fb7e86230275c2e2466746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52d9769d681e4ab54566b98151d06b69540a3c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a870c33daf2586c8b2323d0e0ddf8b02779520d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488f300f65bd406f7adb4f8281da146e0146f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1610af5b4582fd2a83bea3e2158f59b479000c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e9c9be3b3dbf3ae811629deff5c2a9ed2789d4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b90f0d47e5f0de011509750b8840fefb42e88a3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8274fd387e1aa7977d5f19c37a445f1145aee5c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368bf0e033c3def9aed16a0711bcb69e1584d9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a108dcd15f3d32ce7d2de8aa2d11ffa1289af5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12bc3e954577b0c2dbd94fa166d6bee897a98a6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f7ea1731eb3dce9a2fb0a002c58c13b997a97d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60ab65797bf9f7f4db56f3c29fcd198769803f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b78dc3c33fdb7dc0ec63bf2af3aa58b394d951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b3e500955df57bf9d596f7b0fe707e7f838a9c5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6aecf73814ee992c2294a0468003bb4d8ecc0b6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6f9a24bc00d203b7a1a8a9b095885ad6299189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55c36cc2d667b685da871ab48bfe3216048eee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adcc82381cd7a0f208c67f093c43f1355a8f8e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Lesson Plan for 2D and 3D Shape Recognition and Differentiation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Shapes and Geometry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Shapes and Geometry Lesson Plan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Warm-up Activity (10 minutes)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New Content (15 minutes)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Guided Practice (10 minutes)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Independent Practice (10 minutes)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Wrap-up and Assessment (5 minutes)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Materials and Resources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Extensions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Considerations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Accommodations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Connection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2D and 3D Shape Recognition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name basic 2D and 3D shapes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 between flat and solid shapes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shapes in the environment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Differentiation Strategies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Teaching Strategies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Activities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Activities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Closing Activities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 shape hunt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shape identification game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shape learning resources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observation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identification accuracy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shape description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shape representation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learning supports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Extended time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Individualized instruction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foundational geometry skills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29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31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32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Develops spatial reasoning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early mathematical thinking</a:t>
            </a:r>
            <a:endParaRPr lang="en-US" sz="1800" dirty="0"/>
          </a:p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multi-sensory learning experiences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34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35</a:t>
            </a:r>
            <a:endParaRPr lang="en-US" sz="1800" dirty="0"/>
          </a:p>
          <a:p>
            <a:pPr algn="r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8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1289" r="21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Title: 2D and 3D Shape Recognition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Grade Level: Kindergarten/Early Elementary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Duration: 45 minutes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Shapes and Geometry Lesson Plan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Shapes and Geometry Lesson Plan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name basic 2D and 3D shapes</a:t>
            </a:r>
            <a:endParaRPr lang="en-US" sz="1355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 between flat and solid shapes</a:t>
            </a:r>
            <a:endParaRPr lang="en-US" sz="1355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92"/>
              </a:spcBef>
              <a:buNone/>
            </a:pPr>
            <a:r>
              <a:rPr lang="en-US" sz="138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shapes in the environment</a:t>
            </a:r>
            <a:endParaRPr lang="en-US" sz="1389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the names of common 2D shapes like circles, squares, and triangles.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the names of common 3D shapes like cubes, spheres, and cylinders.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difference between 2D (flat) shapes and 3D (solid) shapes.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examples of flat and solid shapes in everyday life.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Find and name shapes in the classroom, at home, and outdoors.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how shapes are used in different contexts and objects.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281" r="292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Sorting with Large, Colorful Manipulatives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students with various large, colorful shapes to sort based on their attributes.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Matching Simple Shape Puzzles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matching puzzles where they connect 2D shapes to their corresponding 3D shapes.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One-on-One Teacher Guidance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individualized support for students who may need extra assistance in recognizing and identifying shapes.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Warm-up Activity (10 minutes)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Digital Shape Presentation</a:t>
            </a:r>
            <a:endParaRPr lang="en-US" sz="1355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Shape Exploration Station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Shape Comparison Chart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a digital presentation of various shapes.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interactive elements to allow students to manipulate and explore shapes.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up a station with physical 3D shapes for hands-on exploration.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touch, rotate, and compare different shapes.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chart comparing different shapes visually.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key characteristics and differences between shapes.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New Content (15 minutes)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Guided Practice (10 minutes)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Guided Practice (10 minutes)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tracing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Playdough shape building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recognition technology games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Differentiation Options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Below Grade Level: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Larger shape templates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Hand-over-hand tracing support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Simplified shape building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 Grade Level: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Complete the shape identification worksheet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 on your individual shape portfolio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Take the digital shape recognition quiz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Independent Practice (10 minutes)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Independent Practice (10 minutes)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Sharing Circle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Shape Review Game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Shape Reflection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share one new thing they learned about shapes today.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a fun review game where they have to identify shapes quickly.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student reflects on their favorite shape and explains why they like it.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Wrap-up and Assessment (5 minutes)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0000" r="2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Manipulatives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tools for exploring shapes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spatial understanding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Shape Presentation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digital slides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and engaging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Worksheets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Printable sheets for practice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Reinforces learning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Playdough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Moldable material for creating shapes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creativity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Tracing Templates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Guides for tracing shapes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Improves fine motor skills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Materials and Resources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 Shape Hunt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Shape Identification Game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Shape Learning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find and identify shapes in their homes.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 checklist of shapes for them to search for.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fun game where family members take turns identifying shapes.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everyday objects to make it interactive and engaging.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 educational websites or apps that focus on shapes and geometry.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links for interactive activities and videos to reinforce learning.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Extensions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98" r="338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Observation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Identification Accuracy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Shape Description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Shape Representation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observe students during shape activities.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ability to correctly identify 2D and 3D shapes.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students' capability to describe shapes using words.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express shapes in unique ways.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Considerations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charts, diagrams, and images to support understanding of shapes and geometry concepts.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learning supports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hands-on materials like shape manipulatives or textured shapes for tactile learners.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Extended time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students who need extra time to process information or complete tasks at their own pace.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Individualized instruction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personalized guidance and support tailored to each student's learning needs.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Accommodations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Reinforces foundational geometry skills</a:t>
            </a:r>
            <a:endParaRPr lang="en-US" sz="1355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Develops spatial reasoning abilities</a:t>
            </a:r>
            <a:endParaRPr lang="en-US" sz="1355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early mathematical thinking</a:t>
            </a:r>
            <a:endParaRPr lang="en-US" sz="1355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multi-sensory learning experiences</a:t>
            </a:r>
            <a:endParaRPr lang="en-US" sz="1355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Connection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name basic 2D and 3D shapes</a:t>
            </a:r>
            <a:endParaRPr lang="en-US" sz="1355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 between flat and solid shapes</a:t>
            </a:r>
            <a:endParaRPr lang="en-US" sz="1355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92"/>
              </a:spcBef>
              <a:buNone/>
            </a:pPr>
            <a:r>
              <a:rPr lang="en-US" sz="138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shapes in the environment</a:t>
            </a:r>
            <a:endParaRPr lang="en-US" sz="1389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the names of common 2D shapes such as circles, squares, triangles, and rectangles.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the names of common 3D shapes such as cubes, spheres, cones, and cylinders.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that 2D shapes are flat and have only length and width.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that 3D shapes are solid and have length, width, and height.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2D and 3D shapes in everyday objects.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finding shapes in the classroom, at home, and outdoors.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2D and 3D Shape Recognition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Identify and name basic 2D and 3D shapes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2D Shapes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Circle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Square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Triangle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Rectangle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Shapes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Sphere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Cube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Cylinder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0000" r="2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Flat Shapes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Two-dimensional (2D)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Circle, Triangle, Square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Found on paper or screens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Solid Shapes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Three-dimensional (3D)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Sphere, Cube, Cylinder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Occupies space in all directions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Distinguish between flat and solid shapes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basic 2D shapes in everyday objects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Spot 3D shapes in the classroom and playground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how shapes are used in architecture and design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Point out geometric patterns in nature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shapes in artwork and illustrations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Recognize shapes in the environment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Below Grade Level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 Grade Level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Above Grade Level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sorting with large, colorful manipulatives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Matching simple shape puzzles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One-on-one teacher guidance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Classroom shape scavenger hunt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shape identification game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sorting trays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3305768"/>
          </a:xfrm>
          <a:custGeom>
            <a:avLst/>
            <a:gdLst/>
            <a:ahLst/>
            <a:cxnLst/>
            <a:rect l="l" t="t" r="r" b="b"/>
            <a:pathLst>
              <a:path w="3200398" h="3305768">
                <a:moveTo>
                  <a:pt x="0" y="3305768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complex shape drawings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description of shape properties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Find advanced shape examples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Differentiation Strategies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Activities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shape sorting using colorful manipulatives.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matching simple shape puzzles for tactile learning.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one-on-one teacher guidance for personalized support.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Games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a classroom shape scavenger hunt for active participation.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an interactive shape identification game for visual learners.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shape sorting trays for practical shape recognition.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Challenges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create complex shape drawings for creativity.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Prompt verbal description of shape properties to enhance communication skills.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 students to find advanced shape examples in their surroundings.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Teaching Strategies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tracing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Playdough shape building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recognition technology games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fine motor skills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Helps in understanding shapes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Improves hand-eye coordination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creativity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Develops spatial awareness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Strengthens hand muscles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3305768"/>
          </a:xfrm>
          <a:custGeom>
            <a:avLst/>
            <a:gdLst/>
            <a:ahLst/>
            <a:cxnLst/>
            <a:rect l="l" t="t" r="r" b="b"/>
            <a:pathLst>
              <a:path w="3200398" h="3305768">
                <a:moveTo>
                  <a:pt x="0" y="3305768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Boosts cognitive skills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Engages children with fun activities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Activities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Identification Worksheet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will be asked to identify and name various 2D and 3D shapes.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Shape Portfolio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student will create a portfolio showcasing their understanding of different shapes through drawings and descriptions.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Shape Recognition Quiz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interactive quiz will be conducted to test students' ability to recognize shapes using technology.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Activities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Sharing Circle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Shape Review Game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 Shape Reflection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share their favorite shape and explain why they like it.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fun game where students identify shapes quickly to reinforce learning.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write or draw about their understanding of different shapes.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Closing Activities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search for shapes in their homes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 list of shapes to find (circle, square, triangle, rectangle)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students take photos or draw the shapes they find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findings in the next class session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 Shape Hunt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 shape hunt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Shape Identification Game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Gather various 2D and 3D shape objects at home.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Invite family members to participate in a shape scavenger hunt.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children to identify and name the shapes they find.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Make it a fun and interactive learning experience for the whole family.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Family shape identification game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PBS Kids Shapes Games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games for shape recognition and identification.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ABCmouse Shapes Songs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 songs and activities to learn about 2D and 3D shapes.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Geographic Kids Shape Videos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videos exploring shapes in nature and the environment.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Khan Academy Geometry Lessons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tutorials for older elementary students to delve deeper into geometry concepts.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IXL Shape Practice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learning platform with shape exercises for various skill levels.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Online shape learning resources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Student Engagement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 Between 2D and 3D Shapes</a:t>
            </a:r>
            <a:endParaRPr lang="en-US" sz="1355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92"/>
              </a:spcBef>
              <a:buNone/>
            </a:pPr>
            <a:r>
              <a:rPr lang="en-US" sz="138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Shapes in the Environment</a:t>
            </a:r>
            <a:endParaRPr lang="en-US" sz="1389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 participation during shape identification activities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students who are actively engaged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Observe students' ability to differentiate between 2D and 3D shapes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instances of correct identification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Note individual progress in recognizing shapes in everyday surroundings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students who show improvement over time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Formative observation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Tools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Tracking Progress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students' ability to correctly identify and name basic 2D and 3D shapes during activities.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shape identification worksheets to evaluate individual shape recognition accuracy.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constructive feedback to guide students in improving their shape identification skills.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records of each student's shape identification accuracy for further analysis and support.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Shape identification accuracy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Circle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round shape with no corners or edges.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Triangle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shape with three sides and three angles.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Square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shape with four equal sides and four right angles.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Rectangle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shape with four sides where opposite sides are equal and parallel, and all angles are right angles.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Pentagon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shape with five sides and five angles.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Verbal shape description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Below Grade Level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 Grade Level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Above Grade Level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collage using pre-cut shapes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stamping with large foam shapes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drawing with guided templates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sculpture using various materials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mosaic art project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shadow tracing activity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tessellation design challenge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origami creations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Shape-inspired 3D modeling project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Creative shape representation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Large, colorful manipulatives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shape sorting activities.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Simple shape puzzles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shape recognition through interactive matching.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shape identification game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technology for hands-on learning experiences.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sorting trays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 tactile and visual way for students to explore shapes.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shape comparison chart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Aid in distinguishing between 2D and 3D shapes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 aids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29</a:t>
            </a:r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456" r="344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Sensory Bins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Texture Matching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Playdough Shape Modeling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Braille Shape Cards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Fill bins with various shapes for tactile exploration.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Match shapes to corresponding textured cards for sensory engagement.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Mold playdough into different shapes for hands-on learning.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Braille shape cards for tactile recognition.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Tactile learning supports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</a:t>
            </a:r>
            <a:endParaRPr lang="en-US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385" r="283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Extended Time for Shape Identification Worksheet</a:t>
            </a:r>
            <a:endParaRPr lang="en-US" sz="1355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Extended Support for Shape Portfolio</a:t>
            </a:r>
            <a:endParaRPr lang="en-US" sz="1355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Extra Time and Guidance for Digital Shape Recognition Quiz</a:t>
            </a:r>
            <a:endParaRPr lang="en-US" sz="1355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additional time for students to complete the shape identification worksheet.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that students who need more time are given the opportunity to finish without feeling rushed.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extended support for students who need more time to work on their shape portfolio.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one-on-one guidance to help students understand and complete their portfolio tasks.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extra time for students to complete the digital shape recognition quiz.</a:t>
            </a:r>
            <a:endParaRPr lang="en-US" sz="1200" dirty="0"/>
          </a:p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additional guidance and support during the quiz to ensure students understand the questions and can answer them accurately.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Extended time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31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 tailored to specific learning styles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learning supports for hands-on engagement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Extended time for students requiring additional processing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teaching strategies to address unique needs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Individualized Instruction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Individualized instruction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32</a:t>
            </a:r>
            <a:endParaRPr lang="en-US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230" r="342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Shape recognition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Differentiating flat and solid shapes</a:t>
            </a:r>
            <a:endParaRPr lang="en-US" sz="1355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shapes in the environment</a:t>
            </a:r>
            <a:endParaRPr lang="en-US" sz="1355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the ability to identify and name basic 2D and 3D shapes.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distinction between two-dimensional and three-dimensional shapes.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knowledge of shapes by identifying them in real-world settings.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Supports foundational geometry skills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33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190" r="321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Engages students in hands-on shape manipulation activities.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students to visualize and mentally rotate shapes.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understanding of spatial relationships between shapes.</a:t>
            </a:r>
            <a:endParaRPr lang="en-US" sz="1400" dirty="0"/>
          </a:p>
          <a:p>
            <a:pPr algn="l" marL="0" indent="0">
              <a:lnSpc>
                <a:spcPct val="91667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problem-solving skills through geometric puzzles and challenges.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Develops spatial reasoning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Develops spatial reasoning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34</a:t>
            </a:r>
            <a:endParaRPr lang="en-US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164" r="3216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75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early mathematical thinking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spatial awareness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problem-solving skills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Develops critical thinking abilities</a:t>
            </a:r>
            <a:endParaRPr lang="en-US" sz="1400" dirty="0"/>
          </a:p>
          <a:p>
            <a:pPr algn="l" marL="0" indent="0">
              <a:lnSpc>
                <a:spcPct val="75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Fosters understanding of shape properties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Enhances early mathematical thinking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35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exploration of shape manipulatives</a:t>
            </a:r>
            <a:endParaRPr lang="en-US" sz="1355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Shapes and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968"/>
              </a:spcBef>
              <a:buNone/>
            </a:pPr>
            <a:r>
              <a:rPr lang="en-US" sz="13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digital shape presentations with audio cues</a:t>
            </a:r>
            <a:endParaRPr lang="en-US" sz="1355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Tactile shape tracing activities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shape comparison charts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Provides multi-sensory learning experiences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2024-11-17T12:19:33Z</dcterms:created>
  <dcterms:modified xsi:type="dcterms:W3CDTF">2024-11-17T12:19:33Z</dcterms:modified>
</cp:coreProperties>
</file>