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9c3dc2db4a820b3ae908029429ea2cd9e3157d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442494e7db456b9b16c4bb5d06bc865a69841e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80d92bec0da00e23b6133494a4532371f50c7f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e6d3b3431288782cbf10ada89e2847f7f0c07f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69f2611a6b0f2e2b5b0c93a58cb6af2e9b5316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db6a610e490b76f2e76ce076379c74ee48c53a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97b2ea48f53fce9a95d702dee4f5e0453b9f3f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be9a4cb4cddf9f6c862f8049ecc1d66a72fce4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b1ac8390d16e904afe9efb3210dba91f103214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7d67d19880f77167a19e6f1891bc4b2dc00de04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f73f965f3778773d5e293fee3a4f2a93db2199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8a388297eddbbebe04a4ab9d3964f285a7786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7971c7240c0f55928bba34169b7f9579a319e97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9de23ca9e2f8325de8b4e6461a62ffc5242ef5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df1a29777ca430aa498298790d98a68ff3b33f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7914" r="-479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Traditions, Foods, Activities, and Cultural Significance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Canadian Thanksgiving: A Celebration of Heritage, Gratitude, and Community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Canadian Thanksgiving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History of Canadian Thanksgiving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Traditional Canadian Thanksgiving Foods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Decorations and Ambiance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Games and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Expressing Gratitude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Frequently Asked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 and Outcomes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and Materials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Reflection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 and Follow-up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362" r="-1403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Canadian Thanksgiving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Brief overview of the presentation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Brief Overview of the Presentation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family and community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Family and Community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19214" y="1656374"/>
            <a:ext cx="342646" cy="365760"/>
          </a:xfrm>
          <a:custGeom>
            <a:avLst/>
            <a:gdLst/>
            <a:ahLst/>
            <a:cxnLst/>
            <a:rect l="l" t="t" r="r" b="b"/>
            <a:pathLst>
              <a:path w="342646" h="365760">
                <a:moveTo>
                  <a:pt x="204364" y="29385"/>
                </a:moveTo>
                <a:cubicBezTo>
                  <a:pt x="210484" y="21276"/>
                  <a:pt x="208802" y="9806"/>
                  <a:pt x="200695" y="3687"/>
                </a:cubicBezTo>
                <a:cubicBezTo>
                  <a:pt x="192588" y="-2432"/>
                  <a:pt x="181116" y="-750"/>
                  <a:pt x="174996" y="7359"/>
                </a:cubicBezTo>
                <a:lnTo>
                  <a:pt x="171327" y="12253"/>
                </a:lnTo>
                <a:cubicBezTo>
                  <a:pt x="163144" y="23189"/>
                  <a:pt x="157559" y="35735"/>
                  <a:pt x="154808" y="48964"/>
                </a:cubicBezTo>
                <a:lnTo>
                  <a:pt x="73429" y="48964"/>
                </a:lnTo>
                <a:cubicBezTo>
                  <a:pt x="32894" y="48964"/>
                  <a:pt x="4" y="81854"/>
                  <a:pt x="4" y="122387"/>
                </a:cubicBezTo>
                <a:lnTo>
                  <a:pt x="4" y="134625"/>
                </a:lnTo>
                <a:cubicBezTo>
                  <a:pt x="4" y="148162"/>
                  <a:pt x="10941" y="159098"/>
                  <a:pt x="24479" y="159098"/>
                </a:cubicBezTo>
                <a:lnTo>
                  <a:pt x="318175" y="159098"/>
                </a:lnTo>
                <a:cubicBezTo>
                  <a:pt x="331713" y="159098"/>
                  <a:pt x="342650" y="148162"/>
                  <a:pt x="342650" y="134625"/>
                </a:cubicBezTo>
                <a:lnTo>
                  <a:pt x="342650" y="122387"/>
                </a:lnTo>
                <a:cubicBezTo>
                  <a:pt x="342650" y="81850"/>
                  <a:pt x="309763" y="48964"/>
                  <a:pt x="269224" y="48964"/>
                </a:cubicBezTo>
                <a:lnTo>
                  <a:pt x="192818" y="48964"/>
                </a:lnTo>
                <a:cubicBezTo>
                  <a:pt x="194654" y="43763"/>
                  <a:pt x="197330" y="38793"/>
                  <a:pt x="200695" y="34279"/>
                </a:cubicBezTo>
                <a:lnTo>
                  <a:pt x="204364" y="29385"/>
                </a:lnTo>
                <a:moveTo>
                  <a:pt x="305935" y="122391"/>
                </a:moveTo>
                <a:lnTo>
                  <a:pt x="36715" y="122391"/>
                </a:lnTo>
                <a:cubicBezTo>
                  <a:pt x="36715" y="102124"/>
                  <a:pt x="53158" y="85679"/>
                  <a:pt x="73426" y="85679"/>
                </a:cubicBezTo>
                <a:lnTo>
                  <a:pt x="269224" y="85679"/>
                </a:lnTo>
                <a:cubicBezTo>
                  <a:pt x="289492" y="85679"/>
                  <a:pt x="305935" y="102124"/>
                  <a:pt x="305935" y="122391"/>
                </a:cubicBezTo>
                <a:lnTo>
                  <a:pt x="305935" y="122391"/>
                </a:lnTo>
                <a:moveTo>
                  <a:pt x="37019" y="183575"/>
                </a:moveTo>
                <a:cubicBezTo>
                  <a:pt x="40155" y="243307"/>
                  <a:pt x="66847" y="328357"/>
                  <a:pt x="163600" y="364381"/>
                </a:cubicBezTo>
                <a:cubicBezTo>
                  <a:pt x="168572" y="366217"/>
                  <a:pt x="174078" y="366217"/>
                  <a:pt x="179050" y="364381"/>
                </a:cubicBezTo>
                <a:cubicBezTo>
                  <a:pt x="275803" y="328357"/>
                  <a:pt x="302495" y="243307"/>
                  <a:pt x="305630" y="183575"/>
                </a:cubicBezTo>
                <a:lnTo>
                  <a:pt x="268840" y="183575"/>
                </a:lnTo>
                <a:cubicBezTo>
                  <a:pt x="265856" y="233823"/>
                  <a:pt x="243830" y="298453"/>
                  <a:pt x="171323" y="328054"/>
                </a:cubicBezTo>
                <a:cubicBezTo>
                  <a:pt x="98816" y="298453"/>
                  <a:pt x="76712" y="233827"/>
                  <a:pt x="73806" y="183575"/>
                </a:cubicBezTo>
                <a:lnTo>
                  <a:pt x="37019" y="1835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Canadian Thanksgiving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Canadian Thanksgiving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223520" y="74992"/>
                </a:moveTo>
                <a:lnTo>
                  <a:pt x="223520" y="22479"/>
                </a:lnTo>
                <a:cubicBezTo>
                  <a:pt x="223520" y="18096"/>
                  <a:pt x="220915" y="14097"/>
                  <a:pt x="216852" y="12384"/>
                </a:cubicBezTo>
                <a:lnTo>
                  <a:pt x="190056" y="891"/>
                </a:lnTo>
                <a:cubicBezTo>
                  <a:pt x="188659" y="319"/>
                  <a:pt x="187200" y="3"/>
                  <a:pt x="185737" y="3"/>
                </a:cubicBezTo>
                <a:lnTo>
                  <a:pt x="184976" y="3"/>
                </a:lnTo>
                <a:cubicBezTo>
                  <a:pt x="180594" y="3"/>
                  <a:pt x="176658" y="2607"/>
                  <a:pt x="174943" y="6606"/>
                </a:cubicBezTo>
                <a:lnTo>
                  <a:pt x="145671" y="73471"/>
                </a:lnTo>
                <a:cubicBezTo>
                  <a:pt x="128334" y="80711"/>
                  <a:pt x="113539" y="92903"/>
                  <a:pt x="103126" y="108206"/>
                </a:cubicBezTo>
                <a:cubicBezTo>
                  <a:pt x="98364" y="115190"/>
                  <a:pt x="100204" y="124654"/>
                  <a:pt x="107128" y="129352"/>
                </a:cubicBezTo>
                <a:cubicBezTo>
                  <a:pt x="114048" y="134050"/>
                  <a:pt x="123576" y="132272"/>
                  <a:pt x="128272" y="125353"/>
                </a:cubicBezTo>
                <a:cubicBezTo>
                  <a:pt x="140211" y="107953"/>
                  <a:pt x="160214" y="96525"/>
                  <a:pt x="182884" y="96525"/>
                </a:cubicBezTo>
                <a:cubicBezTo>
                  <a:pt x="205554" y="96525"/>
                  <a:pt x="225557" y="107956"/>
                  <a:pt x="237495" y="125418"/>
                </a:cubicBezTo>
                <a:cubicBezTo>
                  <a:pt x="242258" y="132402"/>
                  <a:pt x="251720" y="134180"/>
                  <a:pt x="258640" y="129417"/>
                </a:cubicBezTo>
                <a:cubicBezTo>
                  <a:pt x="265560" y="124654"/>
                  <a:pt x="267403" y="115193"/>
                  <a:pt x="262641" y="108272"/>
                </a:cubicBezTo>
                <a:cubicBezTo>
                  <a:pt x="252861" y="93983"/>
                  <a:pt x="239335" y="82428"/>
                  <a:pt x="223461" y="74999"/>
                </a:cubicBezTo>
                <a:lnTo>
                  <a:pt x="223520" y="74992"/>
                </a:lnTo>
                <a:moveTo>
                  <a:pt x="89725" y="92012"/>
                </a:moveTo>
                <a:cubicBezTo>
                  <a:pt x="97852" y="81280"/>
                  <a:pt x="107822" y="72011"/>
                  <a:pt x="119190" y="64582"/>
                </a:cubicBezTo>
                <a:cubicBezTo>
                  <a:pt x="112014" y="62231"/>
                  <a:pt x="104395" y="60963"/>
                  <a:pt x="96520" y="60963"/>
                </a:cubicBezTo>
                <a:cubicBezTo>
                  <a:pt x="67691" y="60963"/>
                  <a:pt x="43182" y="77791"/>
                  <a:pt x="26543" y="101730"/>
                </a:cubicBezTo>
                <a:cubicBezTo>
                  <a:pt x="9843" y="125734"/>
                  <a:pt x="0" y="158054"/>
                  <a:pt x="0" y="193043"/>
                </a:cubicBezTo>
                <a:cubicBezTo>
                  <a:pt x="0" y="228033"/>
                  <a:pt x="9842" y="260353"/>
                  <a:pt x="26543" y="284356"/>
                </a:cubicBezTo>
                <a:cubicBezTo>
                  <a:pt x="43182" y="308295"/>
                  <a:pt x="67691" y="325123"/>
                  <a:pt x="96520" y="325123"/>
                </a:cubicBezTo>
                <a:cubicBezTo>
                  <a:pt x="112332" y="325123"/>
                  <a:pt x="126999" y="319980"/>
                  <a:pt x="139702" y="311406"/>
                </a:cubicBezTo>
                <a:cubicBezTo>
                  <a:pt x="152401" y="320042"/>
                  <a:pt x="167072" y="325123"/>
                  <a:pt x="182884" y="325123"/>
                </a:cubicBezTo>
                <a:cubicBezTo>
                  <a:pt x="198695" y="325123"/>
                  <a:pt x="213362" y="319980"/>
                  <a:pt x="226065" y="311406"/>
                </a:cubicBezTo>
                <a:cubicBezTo>
                  <a:pt x="238764" y="320042"/>
                  <a:pt x="253435" y="325123"/>
                  <a:pt x="269247" y="325123"/>
                </a:cubicBezTo>
                <a:cubicBezTo>
                  <a:pt x="298076" y="325123"/>
                  <a:pt x="322585" y="308295"/>
                  <a:pt x="339224" y="284356"/>
                </a:cubicBezTo>
                <a:cubicBezTo>
                  <a:pt x="355924" y="260353"/>
                  <a:pt x="365767" y="228033"/>
                  <a:pt x="365767" y="193043"/>
                </a:cubicBezTo>
                <a:cubicBezTo>
                  <a:pt x="365767" y="158054"/>
                  <a:pt x="355925" y="125734"/>
                  <a:pt x="339224" y="101730"/>
                </a:cubicBezTo>
                <a:cubicBezTo>
                  <a:pt x="322585" y="77791"/>
                  <a:pt x="298076" y="60963"/>
                  <a:pt x="269247" y="60963"/>
                </a:cubicBezTo>
                <a:cubicBezTo>
                  <a:pt x="261372" y="60963"/>
                  <a:pt x="253753" y="62234"/>
                  <a:pt x="246515" y="64582"/>
                </a:cubicBezTo>
                <a:cubicBezTo>
                  <a:pt x="257883" y="71949"/>
                  <a:pt x="267849" y="81283"/>
                  <a:pt x="275980" y="92015"/>
                </a:cubicBezTo>
                <a:cubicBezTo>
                  <a:pt x="289759" y="94239"/>
                  <a:pt x="303222" y="103382"/>
                  <a:pt x="314144" y="119130"/>
                </a:cubicBezTo>
                <a:cubicBezTo>
                  <a:pt x="326843" y="137418"/>
                  <a:pt x="335226" y="163516"/>
                  <a:pt x="335226" y="193043"/>
                </a:cubicBezTo>
                <a:cubicBezTo>
                  <a:pt x="335226" y="222571"/>
                  <a:pt x="326843" y="248668"/>
                  <a:pt x="314144" y="266956"/>
                </a:cubicBezTo>
                <a:cubicBezTo>
                  <a:pt x="301445" y="285309"/>
                  <a:pt x="285315" y="294643"/>
                  <a:pt x="269250" y="294643"/>
                </a:cubicBezTo>
                <a:cubicBezTo>
                  <a:pt x="257820" y="294643"/>
                  <a:pt x="246518" y="289945"/>
                  <a:pt x="236295" y="280738"/>
                </a:cubicBezTo>
                <a:cubicBezTo>
                  <a:pt x="230516" y="275468"/>
                  <a:pt x="221691" y="275468"/>
                  <a:pt x="215849" y="280738"/>
                </a:cubicBezTo>
                <a:cubicBezTo>
                  <a:pt x="205626" y="289945"/>
                  <a:pt x="194324" y="294643"/>
                  <a:pt x="182894" y="294643"/>
                </a:cubicBezTo>
                <a:cubicBezTo>
                  <a:pt x="171464" y="294643"/>
                  <a:pt x="160162" y="289945"/>
                  <a:pt x="149939" y="280738"/>
                </a:cubicBezTo>
                <a:cubicBezTo>
                  <a:pt x="144160" y="275468"/>
                  <a:pt x="135335" y="275468"/>
                  <a:pt x="129493" y="280738"/>
                </a:cubicBezTo>
                <a:cubicBezTo>
                  <a:pt x="119270" y="289945"/>
                  <a:pt x="107968" y="294643"/>
                  <a:pt x="96538" y="294643"/>
                </a:cubicBezTo>
                <a:cubicBezTo>
                  <a:pt x="80474" y="294643"/>
                  <a:pt x="64344" y="285309"/>
                  <a:pt x="51579" y="266956"/>
                </a:cubicBezTo>
                <a:cubicBezTo>
                  <a:pt x="38880" y="248668"/>
                  <a:pt x="30497" y="222571"/>
                  <a:pt x="30497" y="193043"/>
                </a:cubicBezTo>
                <a:cubicBezTo>
                  <a:pt x="30497" y="163516"/>
                  <a:pt x="38880" y="137418"/>
                  <a:pt x="51579" y="119130"/>
                </a:cubicBezTo>
                <a:cubicBezTo>
                  <a:pt x="62563" y="103382"/>
                  <a:pt x="76027" y="94239"/>
                  <a:pt x="89805" y="92015"/>
                </a:cubicBezTo>
                <a:lnTo>
                  <a:pt x="89725" y="920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History of Canadian Thanksgiving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Modern-day celebrations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Modern-Day Celebrations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16366" y="1631405"/>
            <a:ext cx="342948" cy="365760"/>
          </a:xfrm>
          <a:custGeom>
            <a:avLst/>
            <a:gdLst/>
            <a:ahLst/>
            <a:cxnLst/>
            <a:rect l="l" t="t" r="r" b="b"/>
            <a:pathLst>
              <a:path w="342948" h="365760">
                <a:moveTo>
                  <a:pt x="121750" y="45720"/>
                </a:moveTo>
                <a:cubicBezTo>
                  <a:pt x="121750" y="20468"/>
                  <a:pt x="101279" y="0"/>
                  <a:pt x="76032" y="0"/>
                </a:cubicBezTo>
                <a:cubicBezTo>
                  <a:pt x="50780" y="0"/>
                  <a:pt x="30313" y="20468"/>
                  <a:pt x="30313" y="45720"/>
                </a:cubicBezTo>
                <a:cubicBezTo>
                  <a:pt x="30313" y="70972"/>
                  <a:pt x="50784" y="91440"/>
                  <a:pt x="76032" y="91440"/>
                </a:cubicBezTo>
                <a:cubicBezTo>
                  <a:pt x="101283" y="91440"/>
                  <a:pt x="121750" y="70972"/>
                  <a:pt x="121750" y="45720"/>
                </a:cubicBezTo>
                <a:moveTo>
                  <a:pt x="60030" y="148590"/>
                </a:moveTo>
                <a:lnTo>
                  <a:pt x="76032" y="148590"/>
                </a:lnTo>
                <a:lnTo>
                  <a:pt x="92034" y="148590"/>
                </a:lnTo>
                <a:lnTo>
                  <a:pt x="115107" y="148590"/>
                </a:lnTo>
                <a:cubicBezTo>
                  <a:pt x="112034" y="141589"/>
                  <a:pt x="110320" y="133875"/>
                  <a:pt x="110320" y="125730"/>
                </a:cubicBezTo>
                <a:cubicBezTo>
                  <a:pt x="110320" y="122943"/>
                  <a:pt x="110532" y="120159"/>
                  <a:pt x="110892" y="117515"/>
                </a:cubicBezTo>
                <a:cubicBezTo>
                  <a:pt x="104963" y="115445"/>
                  <a:pt x="98605" y="114300"/>
                  <a:pt x="92034" y="114300"/>
                </a:cubicBezTo>
                <a:lnTo>
                  <a:pt x="60030" y="114300"/>
                </a:lnTo>
                <a:cubicBezTo>
                  <a:pt x="30313" y="114300"/>
                  <a:pt x="5522" y="137087"/>
                  <a:pt x="3093" y="166735"/>
                </a:cubicBezTo>
                <a:lnTo>
                  <a:pt x="165" y="201954"/>
                </a:lnTo>
                <a:cubicBezTo>
                  <a:pt x="-1622" y="223242"/>
                  <a:pt x="11379" y="242031"/>
                  <a:pt x="30310" y="248816"/>
                </a:cubicBezTo>
                <a:lnTo>
                  <a:pt x="30310" y="348613"/>
                </a:lnTo>
                <a:cubicBezTo>
                  <a:pt x="30310" y="358116"/>
                  <a:pt x="37954" y="365760"/>
                  <a:pt x="47454" y="365760"/>
                </a:cubicBezTo>
                <a:cubicBezTo>
                  <a:pt x="56953" y="365760"/>
                  <a:pt x="64598" y="358116"/>
                  <a:pt x="64598" y="348617"/>
                </a:cubicBezTo>
                <a:lnTo>
                  <a:pt x="64598" y="251464"/>
                </a:lnTo>
                <a:lnTo>
                  <a:pt x="87459" y="251464"/>
                </a:lnTo>
                <a:lnTo>
                  <a:pt x="87459" y="240034"/>
                </a:lnTo>
                <a:cubicBezTo>
                  <a:pt x="87459" y="232104"/>
                  <a:pt x="88601" y="224390"/>
                  <a:pt x="90744" y="217174"/>
                </a:cubicBezTo>
                <a:lnTo>
                  <a:pt x="47454" y="217174"/>
                </a:lnTo>
                <a:lnTo>
                  <a:pt x="45739" y="217174"/>
                </a:lnTo>
                <a:cubicBezTo>
                  <a:pt x="39024" y="217174"/>
                  <a:pt x="33808" y="211460"/>
                  <a:pt x="34380" y="204815"/>
                </a:cubicBezTo>
                <a:lnTo>
                  <a:pt x="37309" y="169595"/>
                </a:lnTo>
                <a:cubicBezTo>
                  <a:pt x="38239" y="157738"/>
                  <a:pt x="48167" y="148594"/>
                  <a:pt x="60026" y="148594"/>
                </a:cubicBezTo>
                <a:lnTo>
                  <a:pt x="60030" y="148590"/>
                </a:lnTo>
                <a:moveTo>
                  <a:pt x="224621" y="125730"/>
                </a:moveTo>
                <a:cubicBezTo>
                  <a:pt x="224621" y="133875"/>
                  <a:pt x="222906" y="141589"/>
                  <a:pt x="219833" y="148590"/>
                </a:cubicBezTo>
                <a:lnTo>
                  <a:pt x="247622" y="148590"/>
                </a:lnTo>
                <a:lnTo>
                  <a:pt x="258837" y="148590"/>
                </a:lnTo>
                <a:lnTo>
                  <a:pt x="270051" y="148590"/>
                </a:lnTo>
                <a:cubicBezTo>
                  <a:pt x="275123" y="148590"/>
                  <a:pt x="279623" y="151948"/>
                  <a:pt x="281053" y="156878"/>
                </a:cubicBezTo>
                <a:lnTo>
                  <a:pt x="304912" y="240030"/>
                </a:lnTo>
                <a:lnTo>
                  <a:pt x="247475" y="240030"/>
                </a:lnTo>
                <a:lnTo>
                  <a:pt x="247475" y="251460"/>
                </a:lnTo>
                <a:cubicBezTo>
                  <a:pt x="247475" y="259459"/>
                  <a:pt x="246117" y="267177"/>
                  <a:pt x="243545" y="274320"/>
                </a:cubicBezTo>
                <a:lnTo>
                  <a:pt x="270332" y="274320"/>
                </a:lnTo>
                <a:lnTo>
                  <a:pt x="270332" y="348617"/>
                </a:lnTo>
                <a:cubicBezTo>
                  <a:pt x="270332" y="358119"/>
                  <a:pt x="277977" y="365764"/>
                  <a:pt x="287476" y="365764"/>
                </a:cubicBezTo>
                <a:cubicBezTo>
                  <a:pt x="296976" y="365764"/>
                  <a:pt x="304620" y="358119"/>
                  <a:pt x="304620" y="348620"/>
                </a:cubicBezTo>
                <a:lnTo>
                  <a:pt x="304620" y="274327"/>
                </a:lnTo>
                <a:lnTo>
                  <a:pt x="320049" y="274327"/>
                </a:lnTo>
                <a:cubicBezTo>
                  <a:pt x="335266" y="274327"/>
                  <a:pt x="346196" y="259825"/>
                  <a:pt x="342053" y="245180"/>
                </a:cubicBezTo>
                <a:lnTo>
                  <a:pt x="314120" y="147452"/>
                </a:lnTo>
                <a:cubicBezTo>
                  <a:pt x="308547" y="127807"/>
                  <a:pt x="290546" y="114304"/>
                  <a:pt x="270185" y="114304"/>
                </a:cubicBezTo>
                <a:lnTo>
                  <a:pt x="247752" y="114304"/>
                </a:lnTo>
                <a:cubicBezTo>
                  <a:pt x="239323" y="114304"/>
                  <a:pt x="231322" y="116590"/>
                  <a:pt x="224463" y="120660"/>
                </a:cubicBezTo>
                <a:cubicBezTo>
                  <a:pt x="224607" y="122303"/>
                  <a:pt x="224676" y="124018"/>
                  <a:pt x="224676" y="125734"/>
                </a:cubicBezTo>
                <a:lnTo>
                  <a:pt x="224621" y="125730"/>
                </a:lnTo>
                <a:moveTo>
                  <a:pt x="304631" y="45720"/>
                </a:moveTo>
                <a:cubicBezTo>
                  <a:pt x="304631" y="20468"/>
                  <a:pt x="284160" y="0"/>
                  <a:pt x="258912" y="0"/>
                </a:cubicBezTo>
                <a:cubicBezTo>
                  <a:pt x="233661" y="0"/>
                  <a:pt x="213194" y="20468"/>
                  <a:pt x="213194" y="45720"/>
                </a:cubicBezTo>
                <a:cubicBezTo>
                  <a:pt x="213194" y="70972"/>
                  <a:pt x="233664" y="91440"/>
                  <a:pt x="258912" y="91440"/>
                </a:cubicBezTo>
                <a:cubicBezTo>
                  <a:pt x="284163" y="91440"/>
                  <a:pt x="304631" y="70972"/>
                  <a:pt x="304631" y="45720"/>
                </a:cubicBezTo>
                <a:moveTo>
                  <a:pt x="167472" y="160020"/>
                </a:moveTo>
                <a:cubicBezTo>
                  <a:pt x="186409" y="160020"/>
                  <a:pt x="201763" y="144669"/>
                  <a:pt x="201763" y="125730"/>
                </a:cubicBezTo>
                <a:cubicBezTo>
                  <a:pt x="201763" y="106791"/>
                  <a:pt x="186409" y="91440"/>
                  <a:pt x="167472" y="91440"/>
                </a:cubicBezTo>
                <a:cubicBezTo>
                  <a:pt x="148534" y="91440"/>
                  <a:pt x="133180" y="106791"/>
                  <a:pt x="133180" y="125730"/>
                </a:cubicBezTo>
                <a:cubicBezTo>
                  <a:pt x="133180" y="144669"/>
                  <a:pt x="148534" y="160020"/>
                  <a:pt x="167472" y="160020"/>
                </a:cubicBezTo>
                <a:moveTo>
                  <a:pt x="190329" y="240030"/>
                </a:moveTo>
                <a:lnTo>
                  <a:pt x="190329" y="251460"/>
                </a:lnTo>
                <a:cubicBezTo>
                  <a:pt x="190329" y="257747"/>
                  <a:pt x="185185" y="262890"/>
                  <a:pt x="178899" y="262890"/>
                </a:cubicBezTo>
                <a:lnTo>
                  <a:pt x="167468" y="262890"/>
                </a:lnTo>
                <a:lnTo>
                  <a:pt x="156038" y="262890"/>
                </a:lnTo>
                <a:cubicBezTo>
                  <a:pt x="149752" y="262890"/>
                  <a:pt x="144608" y="257747"/>
                  <a:pt x="144608" y="251460"/>
                </a:cubicBezTo>
                <a:lnTo>
                  <a:pt x="144608" y="240030"/>
                </a:lnTo>
                <a:cubicBezTo>
                  <a:pt x="144608" y="227386"/>
                  <a:pt x="154824" y="217170"/>
                  <a:pt x="167468" y="217170"/>
                </a:cubicBezTo>
                <a:cubicBezTo>
                  <a:pt x="180113" y="217170"/>
                  <a:pt x="190329" y="227386"/>
                  <a:pt x="190329" y="240030"/>
                </a:cubicBezTo>
                <a:moveTo>
                  <a:pt x="224621" y="251460"/>
                </a:moveTo>
                <a:lnTo>
                  <a:pt x="224621" y="240030"/>
                </a:lnTo>
                <a:cubicBezTo>
                  <a:pt x="224621" y="208454"/>
                  <a:pt x="199047" y="182880"/>
                  <a:pt x="167472" y="182880"/>
                </a:cubicBezTo>
                <a:cubicBezTo>
                  <a:pt x="135897" y="182880"/>
                  <a:pt x="110323" y="208454"/>
                  <a:pt x="110323" y="240030"/>
                </a:cubicBezTo>
                <a:lnTo>
                  <a:pt x="110323" y="251460"/>
                </a:lnTo>
                <a:cubicBezTo>
                  <a:pt x="110323" y="268607"/>
                  <a:pt x="119754" y="283537"/>
                  <a:pt x="133685" y="291321"/>
                </a:cubicBezTo>
                <a:cubicBezTo>
                  <a:pt x="133328" y="293248"/>
                  <a:pt x="133184" y="295179"/>
                  <a:pt x="133184" y="297180"/>
                </a:cubicBezTo>
                <a:lnTo>
                  <a:pt x="133184" y="342900"/>
                </a:lnTo>
                <a:cubicBezTo>
                  <a:pt x="133184" y="355544"/>
                  <a:pt x="143400" y="365760"/>
                  <a:pt x="156045" y="365760"/>
                </a:cubicBezTo>
                <a:lnTo>
                  <a:pt x="178906" y="365760"/>
                </a:lnTo>
                <a:cubicBezTo>
                  <a:pt x="191550" y="365760"/>
                  <a:pt x="201767" y="355544"/>
                  <a:pt x="201767" y="342900"/>
                </a:cubicBezTo>
                <a:lnTo>
                  <a:pt x="201767" y="297180"/>
                </a:lnTo>
                <a:cubicBezTo>
                  <a:pt x="201767" y="295179"/>
                  <a:pt x="201623" y="293252"/>
                  <a:pt x="201266" y="291321"/>
                </a:cubicBezTo>
                <a:cubicBezTo>
                  <a:pt x="215197" y="283533"/>
                  <a:pt x="224628" y="268603"/>
                  <a:pt x="224628" y="251460"/>
                </a:cubicBezTo>
                <a:lnTo>
                  <a:pt x="224621" y="251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Influence of European and Indigenous traditions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European and Indigenous Influences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3145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22828" y="118646"/>
                </a:moveTo>
                <a:lnTo>
                  <a:pt x="80039" y="261507"/>
                </a:lnTo>
                <a:lnTo>
                  <a:pt x="80039" y="235793"/>
                </a:lnTo>
                <a:cubicBezTo>
                  <a:pt x="80039" y="196364"/>
                  <a:pt x="95683" y="158577"/>
                  <a:pt x="123539" y="130720"/>
                </a:cubicBezTo>
                <a:lnTo>
                  <a:pt x="197682" y="56575"/>
                </a:lnTo>
                <a:cubicBezTo>
                  <a:pt x="211969" y="42289"/>
                  <a:pt x="231325" y="34288"/>
                  <a:pt x="251471" y="34288"/>
                </a:cubicBezTo>
                <a:cubicBezTo>
                  <a:pt x="271613" y="34288"/>
                  <a:pt x="290973" y="42289"/>
                  <a:pt x="305259" y="56575"/>
                </a:cubicBezTo>
                <a:lnTo>
                  <a:pt x="309188" y="60502"/>
                </a:lnTo>
                <a:cubicBezTo>
                  <a:pt x="323474" y="74789"/>
                  <a:pt x="331474" y="94147"/>
                  <a:pt x="331474" y="114291"/>
                </a:cubicBezTo>
                <a:cubicBezTo>
                  <a:pt x="331474" y="126292"/>
                  <a:pt x="328617" y="138078"/>
                  <a:pt x="323332" y="148579"/>
                </a:cubicBezTo>
                <a:lnTo>
                  <a:pt x="241471" y="148579"/>
                </a:lnTo>
                <a:lnTo>
                  <a:pt x="247115" y="142937"/>
                </a:lnTo>
                <a:cubicBezTo>
                  <a:pt x="253830" y="136224"/>
                  <a:pt x="253830" y="125363"/>
                  <a:pt x="247115" y="118723"/>
                </a:cubicBezTo>
                <a:cubicBezTo>
                  <a:pt x="240399" y="112079"/>
                  <a:pt x="229544" y="112010"/>
                  <a:pt x="222901" y="118723"/>
                </a:cubicBezTo>
                <a:lnTo>
                  <a:pt x="222828" y="118646"/>
                </a:lnTo>
                <a:moveTo>
                  <a:pt x="207112" y="182864"/>
                </a:moveTo>
                <a:lnTo>
                  <a:pt x="294400" y="182864"/>
                </a:lnTo>
                <a:lnTo>
                  <a:pt x="260114" y="217152"/>
                </a:lnTo>
                <a:lnTo>
                  <a:pt x="172825" y="217152"/>
                </a:lnTo>
                <a:lnTo>
                  <a:pt x="207112" y="182864"/>
                </a:lnTo>
                <a:moveTo>
                  <a:pt x="224898" y="251436"/>
                </a:moveTo>
                <a:cubicBezTo>
                  <a:pt x="198326" y="273508"/>
                  <a:pt x="164753" y="285724"/>
                  <a:pt x="129969" y="285724"/>
                </a:cubicBezTo>
                <a:lnTo>
                  <a:pt x="104253" y="285724"/>
                </a:lnTo>
                <a:lnTo>
                  <a:pt x="138539" y="251436"/>
                </a:lnTo>
                <a:lnTo>
                  <a:pt x="224898" y="251436"/>
                </a:lnTo>
                <a:moveTo>
                  <a:pt x="45753" y="235720"/>
                </a:moveTo>
                <a:lnTo>
                  <a:pt x="45753" y="295722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69966" y="319936"/>
                </a:lnTo>
                <a:lnTo>
                  <a:pt x="129969" y="319936"/>
                </a:lnTo>
                <a:cubicBezTo>
                  <a:pt x="178469" y="319936"/>
                  <a:pt x="224972" y="300651"/>
                  <a:pt x="259258" y="266363"/>
                </a:cubicBezTo>
                <a:lnTo>
                  <a:pt x="333401" y="192360"/>
                </a:lnTo>
                <a:cubicBezTo>
                  <a:pt x="354118" y="171645"/>
                  <a:pt x="365760" y="143573"/>
                  <a:pt x="365760" y="114288"/>
                </a:cubicBezTo>
                <a:cubicBezTo>
                  <a:pt x="365760" y="85002"/>
                  <a:pt x="354118" y="56930"/>
                  <a:pt x="333401" y="36215"/>
                </a:cubicBezTo>
                <a:lnTo>
                  <a:pt x="329473" y="32288"/>
                </a:lnTo>
                <a:cubicBezTo>
                  <a:pt x="308829" y="11646"/>
                  <a:pt x="280757" y="0"/>
                  <a:pt x="251471" y="0"/>
                </a:cubicBezTo>
                <a:cubicBezTo>
                  <a:pt x="222185" y="0"/>
                  <a:pt x="194112" y="11643"/>
                  <a:pt x="173396" y="32357"/>
                </a:cubicBezTo>
                <a:lnTo>
                  <a:pt x="99322" y="106429"/>
                </a:lnTo>
                <a:cubicBezTo>
                  <a:pt x="65036" y="140718"/>
                  <a:pt x="45749" y="187219"/>
                  <a:pt x="45749" y="235720"/>
                </a:cubicBezTo>
                <a:lnTo>
                  <a:pt x="45753" y="2357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Evolution over time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Evolution Over Time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89020" y="162804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Origins of Canadian Thanksgiving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Origins of Canadian Thanksgiving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4521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223520" y="74992"/>
                </a:moveTo>
                <a:lnTo>
                  <a:pt x="223520" y="22479"/>
                </a:lnTo>
                <a:cubicBezTo>
                  <a:pt x="223520" y="18096"/>
                  <a:pt x="220915" y="14097"/>
                  <a:pt x="216852" y="12384"/>
                </a:cubicBezTo>
                <a:lnTo>
                  <a:pt x="190056" y="891"/>
                </a:lnTo>
                <a:cubicBezTo>
                  <a:pt x="188659" y="319"/>
                  <a:pt x="187200" y="3"/>
                  <a:pt x="185737" y="3"/>
                </a:cubicBezTo>
                <a:lnTo>
                  <a:pt x="184976" y="3"/>
                </a:lnTo>
                <a:cubicBezTo>
                  <a:pt x="180594" y="3"/>
                  <a:pt x="176658" y="2607"/>
                  <a:pt x="174943" y="6606"/>
                </a:cubicBezTo>
                <a:lnTo>
                  <a:pt x="145671" y="73471"/>
                </a:lnTo>
                <a:cubicBezTo>
                  <a:pt x="128334" y="80711"/>
                  <a:pt x="113539" y="92903"/>
                  <a:pt x="103126" y="108206"/>
                </a:cubicBezTo>
                <a:cubicBezTo>
                  <a:pt x="98364" y="115190"/>
                  <a:pt x="100204" y="124654"/>
                  <a:pt x="107128" y="129352"/>
                </a:cubicBezTo>
                <a:cubicBezTo>
                  <a:pt x="114048" y="134050"/>
                  <a:pt x="123576" y="132272"/>
                  <a:pt x="128272" y="125353"/>
                </a:cubicBezTo>
                <a:cubicBezTo>
                  <a:pt x="140211" y="107953"/>
                  <a:pt x="160214" y="96525"/>
                  <a:pt x="182884" y="96525"/>
                </a:cubicBezTo>
                <a:cubicBezTo>
                  <a:pt x="205554" y="96525"/>
                  <a:pt x="225557" y="107956"/>
                  <a:pt x="237495" y="125418"/>
                </a:cubicBezTo>
                <a:cubicBezTo>
                  <a:pt x="242258" y="132402"/>
                  <a:pt x="251720" y="134180"/>
                  <a:pt x="258640" y="129417"/>
                </a:cubicBezTo>
                <a:cubicBezTo>
                  <a:pt x="265560" y="124654"/>
                  <a:pt x="267403" y="115193"/>
                  <a:pt x="262641" y="108272"/>
                </a:cubicBezTo>
                <a:cubicBezTo>
                  <a:pt x="252861" y="93983"/>
                  <a:pt x="239335" y="82428"/>
                  <a:pt x="223461" y="74999"/>
                </a:cubicBezTo>
                <a:lnTo>
                  <a:pt x="223520" y="74992"/>
                </a:lnTo>
                <a:moveTo>
                  <a:pt x="89725" y="92012"/>
                </a:moveTo>
                <a:cubicBezTo>
                  <a:pt x="97852" y="81280"/>
                  <a:pt x="107822" y="72011"/>
                  <a:pt x="119190" y="64582"/>
                </a:cubicBezTo>
                <a:cubicBezTo>
                  <a:pt x="112014" y="62231"/>
                  <a:pt x="104395" y="60963"/>
                  <a:pt x="96520" y="60963"/>
                </a:cubicBezTo>
                <a:cubicBezTo>
                  <a:pt x="67691" y="60963"/>
                  <a:pt x="43182" y="77791"/>
                  <a:pt x="26543" y="101730"/>
                </a:cubicBezTo>
                <a:cubicBezTo>
                  <a:pt x="9843" y="125734"/>
                  <a:pt x="0" y="158054"/>
                  <a:pt x="0" y="193043"/>
                </a:cubicBezTo>
                <a:cubicBezTo>
                  <a:pt x="0" y="228033"/>
                  <a:pt x="9842" y="260353"/>
                  <a:pt x="26543" y="284356"/>
                </a:cubicBezTo>
                <a:cubicBezTo>
                  <a:pt x="43182" y="308295"/>
                  <a:pt x="67691" y="325123"/>
                  <a:pt x="96520" y="325123"/>
                </a:cubicBezTo>
                <a:cubicBezTo>
                  <a:pt x="112332" y="325123"/>
                  <a:pt x="126999" y="319980"/>
                  <a:pt x="139702" y="311406"/>
                </a:cubicBezTo>
                <a:cubicBezTo>
                  <a:pt x="152401" y="320042"/>
                  <a:pt x="167072" y="325123"/>
                  <a:pt x="182884" y="325123"/>
                </a:cubicBezTo>
                <a:cubicBezTo>
                  <a:pt x="198695" y="325123"/>
                  <a:pt x="213362" y="319980"/>
                  <a:pt x="226065" y="311406"/>
                </a:cubicBezTo>
                <a:cubicBezTo>
                  <a:pt x="238764" y="320042"/>
                  <a:pt x="253435" y="325123"/>
                  <a:pt x="269247" y="325123"/>
                </a:cubicBezTo>
                <a:cubicBezTo>
                  <a:pt x="298076" y="325123"/>
                  <a:pt x="322585" y="308295"/>
                  <a:pt x="339224" y="284356"/>
                </a:cubicBezTo>
                <a:cubicBezTo>
                  <a:pt x="355924" y="260353"/>
                  <a:pt x="365767" y="228033"/>
                  <a:pt x="365767" y="193043"/>
                </a:cubicBezTo>
                <a:cubicBezTo>
                  <a:pt x="365767" y="158054"/>
                  <a:pt x="355925" y="125734"/>
                  <a:pt x="339224" y="101730"/>
                </a:cubicBezTo>
                <a:cubicBezTo>
                  <a:pt x="322585" y="77791"/>
                  <a:pt x="298076" y="60963"/>
                  <a:pt x="269247" y="60963"/>
                </a:cubicBezTo>
                <a:cubicBezTo>
                  <a:pt x="261372" y="60963"/>
                  <a:pt x="253753" y="62234"/>
                  <a:pt x="246515" y="64582"/>
                </a:cubicBezTo>
                <a:cubicBezTo>
                  <a:pt x="257883" y="71949"/>
                  <a:pt x="267849" y="81283"/>
                  <a:pt x="275980" y="92015"/>
                </a:cubicBezTo>
                <a:cubicBezTo>
                  <a:pt x="289759" y="94239"/>
                  <a:pt x="303222" y="103382"/>
                  <a:pt x="314144" y="119130"/>
                </a:cubicBezTo>
                <a:cubicBezTo>
                  <a:pt x="326843" y="137418"/>
                  <a:pt x="335226" y="163516"/>
                  <a:pt x="335226" y="193043"/>
                </a:cubicBezTo>
                <a:cubicBezTo>
                  <a:pt x="335226" y="222571"/>
                  <a:pt x="326843" y="248668"/>
                  <a:pt x="314144" y="266956"/>
                </a:cubicBezTo>
                <a:cubicBezTo>
                  <a:pt x="301445" y="285309"/>
                  <a:pt x="285315" y="294643"/>
                  <a:pt x="269250" y="294643"/>
                </a:cubicBezTo>
                <a:cubicBezTo>
                  <a:pt x="257820" y="294643"/>
                  <a:pt x="246518" y="289945"/>
                  <a:pt x="236295" y="280738"/>
                </a:cubicBezTo>
                <a:cubicBezTo>
                  <a:pt x="230516" y="275468"/>
                  <a:pt x="221691" y="275468"/>
                  <a:pt x="215849" y="280738"/>
                </a:cubicBezTo>
                <a:cubicBezTo>
                  <a:pt x="205626" y="289945"/>
                  <a:pt x="194324" y="294643"/>
                  <a:pt x="182894" y="294643"/>
                </a:cubicBezTo>
                <a:cubicBezTo>
                  <a:pt x="171464" y="294643"/>
                  <a:pt x="160162" y="289945"/>
                  <a:pt x="149939" y="280738"/>
                </a:cubicBezTo>
                <a:cubicBezTo>
                  <a:pt x="144160" y="275468"/>
                  <a:pt x="135335" y="275468"/>
                  <a:pt x="129493" y="280738"/>
                </a:cubicBezTo>
                <a:cubicBezTo>
                  <a:pt x="119270" y="289945"/>
                  <a:pt x="107968" y="294643"/>
                  <a:pt x="96538" y="294643"/>
                </a:cubicBezTo>
                <a:cubicBezTo>
                  <a:pt x="80474" y="294643"/>
                  <a:pt x="64344" y="285309"/>
                  <a:pt x="51579" y="266956"/>
                </a:cubicBezTo>
                <a:cubicBezTo>
                  <a:pt x="38880" y="248668"/>
                  <a:pt x="30497" y="222571"/>
                  <a:pt x="30497" y="193043"/>
                </a:cubicBezTo>
                <a:cubicBezTo>
                  <a:pt x="30497" y="163516"/>
                  <a:pt x="38880" y="137418"/>
                  <a:pt x="51579" y="119130"/>
                </a:cubicBezTo>
                <a:cubicBezTo>
                  <a:pt x="62563" y="103382"/>
                  <a:pt x="76027" y="94239"/>
                  <a:pt x="89805" y="92015"/>
                </a:cubicBezTo>
                <a:lnTo>
                  <a:pt x="89725" y="920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33333" r="-333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Traditional Canadian Thanksgiving Foods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Pumpkin pie is a beloved dessert that completes the Thanksgiving feast.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Pumpkin Pie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Cranberry sauce adds a sweet and tangy flavor to the Thanksgiving plate.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Cranberry Sauce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Stuffing is a flavorful mixture typically cooked inside the turkey or baked separately.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Stuffing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Mashed potatoes are a classic side dish, often served with gravy.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Mashed Potatoes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Roasted turkey is the centerpiece of a traditional Canadian Thanksgiving meal.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Roasted Turkey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Decorations and Ambiance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Autumn-colored tableware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Autumn-colored Tableware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15071"/>
            <a:ext cx="274320" cy="240070"/>
          </a:xfrm>
          <a:custGeom>
            <a:avLst/>
            <a:gdLst/>
            <a:ahLst/>
            <a:cxnLst/>
            <a:rect l="l" t="t" r="r" b="b"/>
            <a:pathLst>
              <a:path w="274320" h="240070">
                <a:moveTo>
                  <a:pt x="80154" y="108483"/>
                </a:moveTo>
                <a:cubicBezTo>
                  <a:pt x="91351" y="104894"/>
                  <a:pt x="103301" y="102911"/>
                  <a:pt x="115730" y="102911"/>
                </a:cubicBezTo>
                <a:lnTo>
                  <a:pt x="158593" y="102911"/>
                </a:lnTo>
                <a:cubicBezTo>
                  <a:pt x="165719" y="102911"/>
                  <a:pt x="171453" y="108644"/>
                  <a:pt x="171453" y="115769"/>
                </a:cubicBezTo>
                <a:cubicBezTo>
                  <a:pt x="171453" y="122894"/>
                  <a:pt x="165719" y="128627"/>
                  <a:pt x="158595" y="128627"/>
                </a:cubicBezTo>
                <a:lnTo>
                  <a:pt x="115733" y="128627"/>
                </a:lnTo>
                <a:cubicBezTo>
                  <a:pt x="102124" y="128627"/>
                  <a:pt x="89212" y="131628"/>
                  <a:pt x="77693" y="137039"/>
                </a:cubicBezTo>
                <a:cubicBezTo>
                  <a:pt x="81819" y="170954"/>
                  <a:pt x="110696" y="197208"/>
                  <a:pt x="145683" y="197208"/>
                </a:cubicBezTo>
                <a:cubicBezTo>
                  <a:pt x="145683" y="197208"/>
                  <a:pt x="145683" y="197208"/>
                  <a:pt x="145738" y="197208"/>
                </a:cubicBezTo>
                <a:lnTo>
                  <a:pt x="146166" y="197208"/>
                </a:lnTo>
                <a:cubicBezTo>
                  <a:pt x="146166" y="197208"/>
                  <a:pt x="146166" y="197208"/>
                  <a:pt x="146221" y="197208"/>
                </a:cubicBezTo>
                <a:cubicBezTo>
                  <a:pt x="198352" y="196939"/>
                  <a:pt x="248608" y="143469"/>
                  <a:pt x="248608" y="66800"/>
                </a:cubicBezTo>
                <a:cubicBezTo>
                  <a:pt x="248608" y="59941"/>
                  <a:pt x="248180" y="53245"/>
                  <a:pt x="247376" y="46708"/>
                </a:cubicBezTo>
                <a:cubicBezTo>
                  <a:pt x="234143" y="55173"/>
                  <a:pt x="218391" y="60049"/>
                  <a:pt x="201461" y="60049"/>
                </a:cubicBezTo>
                <a:lnTo>
                  <a:pt x="145741" y="60049"/>
                </a:lnTo>
                <a:cubicBezTo>
                  <a:pt x="114880" y="60049"/>
                  <a:pt x="88786" y="80462"/>
                  <a:pt x="80162" y="108483"/>
                </a:cubicBezTo>
                <a:lnTo>
                  <a:pt x="80154" y="108483"/>
                </a:lnTo>
                <a:moveTo>
                  <a:pt x="51649" y="122251"/>
                </a:moveTo>
                <a:cubicBezTo>
                  <a:pt x="54916" y="73173"/>
                  <a:pt x="95798" y="34330"/>
                  <a:pt x="145733" y="34330"/>
                </a:cubicBezTo>
                <a:lnTo>
                  <a:pt x="201455" y="34330"/>
                </a:lnTo>
                <a:cubicBezTo>
                  <a:pt x="216831" y="34330"/>
                  <a:pt x="230816" y="28544"/>
                  <a:pt x="241424" y="19059"/>
                </a:cubicBezTo>
                <a:cubicBezTo>
                  <a:pt x="241799" y="18737"/>
                  <a:pt x="242172" y="18363"/>
                  <a:pt x="242548" y="18041"/>
                </a:cubicBezTo>
                <a:cubicBezTo>
                  <a:pt x="246084" y="14719"/>
                  <a:pt x="249244" y="10969"/>
                  <a:pt x="251870" y="6844"/>
                </a:cubicBezTo>
                <a:cubicBezTo>
                  <a:pt x="252728" y="5505"/>
                  <a:pt x="253584" y="4112"/>
                  <a:pt x="254333" y="2665"/>
                </a:cubicBezTo>
                <a:cubicBezTo>
                  <a:pt x="256209" y="-819"/>
                  <a:pt x="261619" y="-980"/>
                  <a:pt x="263012" y="2717"/>
                </a:cubicBezTo>
                <a:cubicBezTo>
                  <a:pt x="263709" y="4592"/>
                  <a:pt x="264351" y="6467"/>
                  <a:pt x="264996" y="8397"/>
                </a:cubicBezTo>
                <a:cubicBezTo>
                  <a:pt x="266548" y="13165"/>
                  <a:pt x="267942" y="17988"/>
                  <a:pt x="269174" y="22970"/>
                </a:cubicBezTo>
                <a:cubicBezTo>
                  <a:pt x="269442" y="23988"/>
                  <a:pt x="269656" y="25006"/>
                  <a:pt x="269870" y="25971"/>
                </a:cubicBezTo>
                <a:cubicBezTo>
                  <a:pt x="272764" y="38990"/>
                  <a:pt x="274317" y="52652"/>
                  <a:pt x="274317" y="66797"/>
                </a:cubicBezTo>
                <a:cubicBezTo>
                  <a:pt x="274317" y="152790"/>
                  <a:pt x="217042" y="222547"/>
                  <a:pt x="146264" y="222924"/>
                </a:cubicBezTo>
                <a:lnTo>
                  <a:pt x="145730" y="222924"/>
                </a:lnTo>
                <a:cubicBezTo>
                  <a:pt x="101956" y="222924"/>
                  <a:pt x="65148" y="193081"/>
                  <a:pt x="54540" y="152629"/>
                </a:cubicBezTo>
                <a:cubicBezTo>
                  <a:pt x="36805" y="169079"/>
                  <a:pt x="25715" y="192546"/>
                  <a:pt x="25715" y="218637"/>
                </a:cubicBezTo>
                <a:lnTo>
                  <a:pt x="25715" y="227209"/>
                </a:lnTo>
                <a:cubicBezTo>
                  <a:pt x="25715" y="234335"/>
                  <a:pt x="19981" y="240068"/>
                  <a:pt x="12857" y="240068"/>
                </a:cubicBezTo>
                <a:cubicBezTo>
                  <a:pt x="5730" y="240068"/>
                  <a:pt x="0" y="234335"/>
                  <a:pt x="0" y="227209"/>
                </a:cubicBezTo>
                <a:lnTo>
                  <a:pt x="0" y="218637"/>
                </a:lnTo>
                <a:cubicBezTo>
                  <a:pt x="0" y="178398"/>
                  <a:pt x="20519" y="142983"/>
                  <a:pt x="51649" y="122248"/>
                </a:cubicBezTo>
                <a:lnTo>
                  <a:pt x="51649" y="1222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the table with a centerpiece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Centerpiece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438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68579" y="60008"/>
                </a:moveTo>
                <a:cubicBezTo>
                  <a:pt x="68579" y="69491"/>
                  <a:pt x="76241" y="77152"/>
                  <a:pt x="85724" y="77152"/>
                </a:cubicBezTo>
                <a:cubicBezTo>
                  <a:pt x="95208" y="77152"/>
                  <a:pt x="102870" y="69491"/>
                  <a:pt x="102870" y="60008"/>
                </a:cubicBezTo>
                <a:cubicBezTo>
                  <a:pt x="102870" y="58293"/>
                  <a:pt x="100940" y="52077"/>
                  <a:pt x="93547" y="42007"/>
                </a:cubicBezTo>
                <a:cubicBezTo>
                  <a:pt x="91029" y="38578"/>
                  <a:pt x="88295" y="35310"/>
                  <a:pt x="85724" y="32309"/>
                </a:cubicBezTo>
                <a:cubicBezTo>
                  <a:pt x="83098" y="35256"/>
                  <a:pt x="80420" y="38578"/>
                  <a:pt x="77902" y="42007"/>
                </a:cubicBezTo>
                <a:cubicBezTo>
                  <a:pt x="70509" y="52080"/>
                  <a:pt x="68579" y="58293"/>
                  <a:pt x="68579" y="60008"/>
                </a:cubicBezTo>
                <a:lnTo>
                  <a:pt x="68579" y="60008"/>
                </a:lnTo>
                <a:moveTo>
                  <a:pt x="85724" y="102870"/>
                </a:moveTo>
                <a:cubicBezTo>
                  <a:pt x="62043" y="102870"/>
                  <a:pt x="42862" y="83690"/>
                  <a:pt x="42862" y="60008"/>
                </a:cubicBezTo>
                <a:cubicBezTo>
                  <a:pt x="42862" y="38792"/>
                  <a:pt x="69170" y="11733"/>
                  <a:pt x="78331" y="2894"/>
                </a:cubicBezTo>
                <a:cubicBezTo>
                  <a:pt x="80314" y="1018"/>
                  <a:pt x="82940" y="0"/>
                  <a:pt x="85724" y="0"/>
                </a:cubicBezTo>
                <a:cubicBezTo>
                  <a:pt x="88511" y="0"/>
                  <a:pt x="91135" y="1018"/>
                  <a:pt x="93117" y="2894"/>
                </a:cubicBezTo>
                <a:cubicBezTo>
                  <a:pt x="102279" y="11735"/>
                  <a:pt x="128586" y="38792"/>
                  <a:pt x="128586" y="60008"/>
                </a:cubicBezTo>
                <a:cubicBezTo>
                  <a:pt x="128586" y="83690"/>
                  <a:pt x="109406" y="102870"/>
                  <a:pt x="85724" y="102870"/>
                </a:cubicBezTo>
                <a:lnTo>
                  <a:pt x="85724" y="102870"/>
                </a:lnTo>
                <a:moveTo>
                  <a:pt x="68579" y="145733"/>
                </a:moveTo>
                <a:lnTo>
                  <a:pt x="51434" y="145733"/>
                </a:lnTo>
                <a:lnTo>
                  <a:pt x="51434" y="248603"/>
                </a:lnTo>
                <a:lnTo>
                  <a:pt x="120013" y="248603"/>
                </a:lnTo>
                <a:lnTo>
                  <a:pt x="120013" y="145733"/>
                </a:lnTo>
                <a:lnTo>
                  <a:pt x="94296" y="145733"/>
                </a:lnTo>
                <a:lnTo>
                  <a:pt x="94296" y="175738"/>
                </a:lnTo>
                <a:cubicBezTo>
                  <a:pt x="94296" y="182864"/>
                  <a:pt x="88564" y="188598"/>
                  <a:pt x="81437" y="188598"/>
                </a:cubicBezTo>
                <a:cubicBezTo>
                  <a:pt x="74311" y="188598"/>
                  <a:pt x="68579" y="182864"/>
                  <a:pt x="68579" y="175740"/>
                </a:cubicBezTo>
                <a:lnTo>
                  <a:pt x="68579" y="145733"/>
                </a:lnTo>
                <a:moveTo>
                  <a:pt x="25717" y="248603"/>
                </a:moveTo>
                <a:lnTo>
                  <a:pt x="25717" y="145733"/>
                </a:lnTo>
                <a:cubicBezTo>
                  <a:pt x="25717" y="131534"/>
                  <a:pt x="37236" y="120015"/>
                  <a:pt x="51434" y="120015"/>
                </a:cubicBezTo>
                <a:lnTo>
                  <a:pt x="120013" y="120015"/>
                </a:lnTo>
                <a:cubicBezTo>
                  <a:pt x="134210" y="120015"/>
                  <a:pt x="145729" y="131534"/>
                  <a:pt x="145729" y="145733"/>
                </a:cubicBezTo>
                <a:lnTo>
                  <a:pt x="145729" y="248603"/>
                </a:lnTo>
                <a:lnTo>
                  <a:pt x="165071" y="248603"/>
                </a:lnTo>
                <a:cubicBezTo>
                  <a:pt x="163624" y="244584"/>
                  <a:pt x="162875" y="240244"/>
                  <a:pt x="162875" y="235745"/>
                </a:cubicBezTo>
                <a:cubicBezTo>
                  <a:pt x="162875" y="214422"/>
                  <a:pt x="180128" y="197170"/>
                  <a:pt x="201450" y="197170"/>
                </a:cubicBezTo>
                <a:cubicBezTo>
                  <a:pt x="222774" y="197170"/>
                  <a:pt x="240025" y="214422"/>
                  <a:pt x="240025" y="235748"/>
                </a:cubicBezTo>
                <a:cubicBezTo>
                  <a:pt x="240025" y="257019"/>
                  <a:pt x="222772" y="274270"/>
                  <a:pt x="201556" y="274325"/>
                </a:cubicBezTo>
                <a:lnTo>
                  <a:pt x="201503" y="274325"/>
                </a:lnTo>
                <a:cubicBezTo>
                  <a:pt x="201503" y="274325"/>
                  <a:pt x="201503" y="274325"/>
                  <a:pt x="201450" y="274325"/>
                </a:cubicBezTo>
                <a:lnTo>
                  <a:pt x="145730" y="274325"/>
                </a:lnTo>
                <a:lnTo>
                  <a:pt x="120013" y="274325"/>
                </a:lnTo>
                <a:lnTo>
                  <a:pt x="51434" y="274325"/>
                </a:lnTo>
                <a:lnTo>
                  <a:pt x="25717" y="274325"/>
                </a:lnTo>
                <a:lnTo>
                  <a:pt x="12859" y="274325"/>
                </a:lnTo>
                <a:cubicBezTo>
                  <a:pt x="5732" y="274325"/>
                  <a:pt x="0" y="268592"/>
                  <a:pt x="0" y="261468"/>
                </a:cubicBezTo>
                <a:cubicBezTo>
                  <a:pt x="0" y="254341"/>
                  <a:pt x="5732" y="248611"/>
                  <a:pt x="12859" y="248611"/>
                </a:cubicBezTo>
                <a:lnTo>
                  <a:pt x="25717" y="248603"/>
                </a:lnTo>
                <a:moveTo>
                  <a:pt x="214313" y="235745"/>
                </a:moveTo>
                <a:cubicBezTo>
                  <a:pt x="214313" y="228643"/>
                  <a:pt x="208557" y="222888"/>
                  <a:pt x="201455" y="222888"/>
                </a:cubicBezTo>
                <a:cubicBezTo>
                  <a:pt x="194352" y="222888"/>
                  <a:pt x="188596" y="228646"/>
                  <a:pt x="188596" y="235748"/>
                </a:cubicBezTo>
                <a:cubicBezTo>
                  <a:pt x="188596" y="242850"/>
                  <a:pt x="194352" y="248608"/>
                  <a:pt x="201455" y="248608"/>
                </a:cubicBezTo>
                <a:cubicBezTo>
                  <a:pt x="208557" y="248608"/>
                  <a:pt x="214313" y="242850"/>
                  <a:pt x="214313" y="235750"/>
                </a:cubicBezTo>
                <a:lnTo>
                  <a:pt x="214313" y="23574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of maple leaves and Inuit artwork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Maple Leaves and Inuit Artwork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55832" y="1567834"/>
            <a:ext cx="238174" cy="274320"/>
          </a:xfrm>
          <a:custGeom>
            <a:avLst/>
            <a:gdLst/>
            <a:ahLst/>
            <a:cxnLst/>
            <a:rect l="l" t="t" r="r" b="b"/>
            <a:pathLst>
              <a:path w="238174" h="274320">
                <a:moveTo>
                  <a:pt x="119087" y="0"/>
                </a:moveTo>
                <a:cubicBezTo>
                  <a:pt x="126211" y="0"/>
                  <a:pt x="131943" y="5731"/>
                  <a:pt x="131943" y="12857"/>
                </a:cubicBezTo>
                <a:lnTo>
                  <a:pt x="131943" y="37552"/>
                </a:lnTo>
                <a:lnTo>
                  <a:pt x="144264" y="25232"/>
                </a:lnTo>
                <a:cubicBezTo>
                  <a:pt x="149299" y="20195"/>
                  <a:pt x="157442" y="20195"/>
                  <a:pt x="162422" y="25232"/>
                </a:cubicBezTo>
                <a:cubicBezTo>
                  <a:pt x="167405" y="30269"/>
                  <a:pt x="167458" y="38410"/>
                  <a:pt x="162422" y="43392"/>
                </a:cubicBezTo>
                <a:lnTo>
                  <a:pt x="131889" y="73927"/>
                </a:lnTo>
                <a:lnTo>
                  <a:pt x="131889" y="114904"/>
                </a:lnTo>
                <a:lnTo>
                  <a:pt x="167350" y="94443"/>
                </a:lnTo>
                <a:lnTo>
                  <a:pt x="178547" y="52768"/>
                </a:lnTo>
                <a:cubicBezTo>
                  <a:pt x="180369" y="45910"/>
                  <a:pt x="187440" y="41839"/>
                  <a:pt x="194295" y="43661"/>
                </a:cubicBezTo>
                <a:cubicBezTo>
                  <a:pt x="201152" y="45482"/>
                  <a:pt x="205222" y="52554"/>
                  <a:pt x="203400" y="59410"/>
                </a:cubicBezTo>
                <a:lnTo>
                  <a:pt x="198901" y="76176"/>
                </a:lnTo>
                <a:lnTo>
                  <a:pt x="218774" y="64712"/>
                </a:lnTo>
                <a:cubicBezTo>
                  <a:pt x="224934" y="61176"/>
                  <a:pt x="232810" y="63266"/>
                  <a:pt x="236345" y="69425"/>
                </a:cubicBezTo>
                <a:cubicBezTo>
                  <a:pt x="239879" y="75586"/>
                  <a:pt x="237790" y="83459"/>
                  <a:pt x="231631" y="86995"/>
                </a:cubicBezTo>
                <a:lnTo>
                  <a:pt x="211758" y="98459"/>
                </a:lnTo>
                <a:lnTo>
                  <a:pt x="228632" y="102958"/>
                </a:lnTo>
                <a:cubicBezTo>
                  <a:pt x="235490" y="104779"/>
                  <a:pt x="239560" y="111851"/>
                  <a:pt x="237738" y="118707"/>
                </a:cubicBezTo>
                <a:cubicBezTo>
                  <a:pt x="235916" y="125565"/>
                  <a:pt x="228845" y="129635"/>
                  <a:pt x="221990" y="127814"/>
                </a:cubicBezTo>
                <a:lnTo>
                  <a:pt x="180314" y="116619"/>
                </a:lnTo>
                <a:lnTo>
                  <a:pt x="144798" y="137135"/>
                </a:lnTo>
                <a:lnTo>
                  <a:pt x="180259" y="157597"/>
                </a:lnTo>
                <a:lnTo>
                  <a:pt x="221935" y="146402"/>
                </a:lnTo>
                <a:cubicBezTo>
                  <a:pt x="228792" y="144580"/>
                  <a:pt x="235863" y="148651"/>
                  <a:pt x="237683" y="155509"/>
                </a:cubicBezTo>
                <a:cubicBezTo>
                  <a:pt x="239505" y="162367"/>
                  <a:pt x="235432" y="169437"/>
                  <a:pt x="228578" y="171258"/>
                </a:cubicBezTo>
                <a:lnTo>
                  <a:pt x="211758" y="175812"/>
                </a:lnTo>
                <a:lnTo>
                  <a:pt x="231631" y="187276"/>
                </a:lnTo>
                <a:cubicBezTo>
                  <a:pt x="237790" y="190811"/>
                  <a:pt x="239882" y="198684"/>
                  <a:pt x="236345" y="204846"/>
                </a:cubicBezTo>
                <a:cubicBezTo>
                  <a:pt x="232810" y="211007"/>
                  <a:pt x="224934" y="213095"/>
                  <a:pt x="218774" y="209558"/>
                </a:cubicBezTo>
                <a:lnTo>
                  <a:pt x="198901" y="198095"/>
                </a:lnTo>
                <a:lnTo>
                  <a:pt x="203400" y="214968"/>
                </a:lnTo>
                <a:cubicBezTo>
                  <a:pt x="205222" y="221826"/>
                  <a:pt x="201150" y="228895"/>
                  <a:pt x="194295" y="230717"/>
                </a:cubicBezTo>
                <a:cubicBezTo>
                  <a:pt x="187438" y="232538"/>
                  <a:pt x="180367" y="228467"/>
                  <a:pt x="178547" y="221609"/>
                </a:cubicBezTo>
                <a:lnTo>
                  <a:pt x="167350" y="179935"/>
                </a:lnTo>
                <a:lnTo>
                  <a:pt x="131941" y="159418"/>
                </a:lnTo>
                <a:lnTo>
                  <a:pt x="131941" y="200396"/>
                </a:lnTo>
                <a:lnTo>
                  <a:pt x="162475" y="230931"/>
                </a:lnTo>
                <a:cubicBezTo>
                  <a:pt x="167510" y="235967"/>
                  <a:pt x="167510" y="244109"/>
                  <a:pt x="162475" y="249091"/>
                </a:cubicBezTo>
                <a:cubicBezTo>
                  <a:pt x="157440" y="254072"/>
                  <a:pt x="149297" y="254127"/>
                  <a:pt x="144317" y="249091"/>
                </a:cubicBezTo>
                <a:lnTo>
                  <a:pt x="131996" y="236771"/>
                </a:lnTo>
                <a:lnTo>
                  <a:pt x="131996" y="261465"/>
                </a:lnTo>
                <a:cubicBezTo>
                  <a:pt x="131996" y="268589"/>
                  <a:pt x="126263" y="274323"/>
                  <a:pt x="119139" y="274323"/>
                </a:cubicBezTo>
                <a:cubicBezTo>
                  <a:pt x="112015" y="274323"/>
                  <a:pt x="106283" y="268592"/>
                  <a:pt x="106283" y="261465"/>
                </a:cubicBezTo>
                <a:lnTo>
                  <a:pt x="106283" y="236771"/>
                </a:lnTo>
                <a:lnTo>
                  <a:pt x="93962" y="249091"/>
                </a:lnTo>
                <a:cubicBezTo>
                  <a:pt x="88927" y="254127"/>
                  <a:pt x="80784" y="254127"/>
                  <a:pt x="75803" y="249091"/>
                </a:cubicBezTo>
                <a:cubicBezTo>
                  <a:pt x="70821" y="244054"/>
                  <a:pt x="70768" y="235912"/>
                  <a:pt x="75803" y="230931"/>
                </a:cubicBezTo>
                <a:lnTo>
                  <a:pt x="106337" y="200396"/>
                </a:lnTo>
                <a:lnTo>
                  <a:pt x="106337" y="159418"/>
                </a:lnTo>
                <a:lnTo>
                  <a:pt x="70876" y="179880"/>
                </a:lnTo>
                <a:lnTo>
                  <a:pt x="59679" y="221555"/>
                </a:lnTo>
                <a:cubicBezTo>
                  <a:pt x="57857" y="228413"/>
                  <a:pt x="50786" y="232483"/>
                  <a:pt x="43931" y="230662"/>
                </a:cubicBezTo>
                <a:cubicBezTo>
                  <a:pt x="37074" y="228841"/>
                  <a:pt x="33004" y="221768"/>
                  <a:pt x="34826" y="214913"/>
                </a:cubicBezTo>
                <a:lnTo>
                  <a:pt x="39272" y="198092"/>
                </a:lnTo>
                <a:lnTo>
                  <a:pt x="19399" y="209556"/>
                </a:lnTo>
                <a:cubicBezTo>
                  <a:pt x="13240" y="213092"/>
                  <a:pt x="5364" y="211001"/>
                  <a:pt x="1829" y="204843"/>
                </a:cubicBezTo>
                <a:cubicBezTo>
                  <a:pt x="-1706" y="198682"/>
                  <a:pt x="383" y="190809"/>
                  <a:pt x="6542" y="187273"/>
                </a:cubicBezTo>
                <a:lnTo>
                  <a:pt x="26416" y="175809"/>
                </a:lnTo>
                <a:lnTo>
                  <a:pt x="9541" y="171310"/>
                </a:lnTo>
                <a:cubicBezTo>
                  <a:pt x="2684" y="169489"/>
                  <a:pt x="-1386" y="162417"/>
                  <a:pt x="436" y="155561"/>
                </a:cubicBezTo>
                <a:cubicBezTo>
                  <a:pt x="2258" y="148703"/>
                  <a:pt x="9329" y="144632"/>
                  <a:pt x="16184" y="146454"/>
                </a:cubicBezTo>
                <a:lnTo>
                  <a:pt x="57859" y="157649"/>
                </a:lnTo>
                <a:lnTo>
                  <a:pt x="93376" y="137133"/>
                </a:lnTo>
                <a:lnTo>
                  <a:pt x="57914" y="116671"/>
                </a:lnTo>
                <a:lnTo>
                  <a:pt x="16186" y="127814"/>
                </a:lnTo>
                <a:cubicBezTo>
                  <a:pt x="9329" y="129635"/>
                  <a:pt x="2258" y="125565"/>
                  <a:pt x="438" y="118707"/>
                </a:cubicBezTo>
                <a:cubicBezTo>
                  <a:pt x="-1384" y="111849"/>
                  <a:pt x="2689" y="104779"/>
                  <a:pt x="9543" y="102958"/>
                </a:cubicBezTo>
                <a:lnTo>
                  <a:pt x="26418" y="98459"/>
                </a:lnTo>
                <a:lnTo>
                  <a:pt x="6545" y="86995"/>
                </a:lnTo>
                <a:cubicBezTo>
                  <a:pt x="386" y="83459"/>
                  <a:pt x="-1706" y="75586"/>
                  <a:pt x="1831" y="69425"/>
                </a:cubicBezTo>
                <a:cubicBezTo>
                  <a:pt x="5366" y="63264"/>
                  <a:pt x="13242" y="61176"/>
                  <a:pt x="19401" y="64712"/>
                </a:cubicBezTo>
                <a:lnTo>
                  <a:pt x="39275" y="76176"/>
                </a:lnTo>
                <a:lnTo>
                  <a:pt x="34776" y="59303"/>
                </a:lnTo>
                <a:cubicBezTo>
                  <a:pt x="32954" y="52445"/>
                  <a:pt x="37026" y="45375"/>
                  <a:pt x="43881" y="43554"/>
                </a:cubicBezTo>
                <a:cubicBezTo>
                  <a:pt x="50738" y="41732"/>
                  <a:pt x="57809" y="45803"/>
                  <a:pt x="59629" y="52661"/>
                </a:cubicBezTo>
                <a:lnTo>
                  <a:pt x="70826" y="94336"/>
                </a:lnTo>
                <a:lnTo>
                  <a:pt x="106235" y="114852"/>
                </a:lnTo>
                <a:lnTo>
                  <a:pt x="106235" y="73874"/>
                </a:lnTo>
                <a:lnTo>
                  <a:pt x="75701" y="43395"/>
                </a:lnTo>
                <a:cubicBezTo>
                  <a:pt x="70666" y="38358"/>
                  <a:pt x="70666" y="30216"/>
                  <a:pt x="75701" y="25235"/>
                </a:cubicBezTo>
                <a:cubicBezTo>
                  <a:pt x="80736" y="20253"/>
                  <a:pt x="88879" y="20198"/>
                  <a:pt x="93859" y="25235"/>
                </a:cubicBezTo>
                <a:lnTo>
                  <a:pt x="106180" y="37555"/>
                </a:lnTo>
                <a:lnTo>
                  <a:pt x="106233" y="12860"/>
                </a:lnTo>
                <a:cubicBezTo>
                  <a:pt x="106233" y="5736"/>
                  <a:pt x="111965" y="3"/>
                  <a:pt x="119089" y="3"/>
                </a:cubicBezTo>
                <a:lnTo>
                  <a:pt x="119087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Fall-themed decorations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Fall-themed Decorations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83074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67640" y="56244"/>
                </a:moveTo>
                <a:lnTo>
                  <a:pt x="167640" y="16859"/>
                </a:lnTo>
                <a:cubicBezTo>
                  <a:pt x="167640" y="13572"/>
                  <a:pt x="165687" y="10573"/>
                  <a:pt x="162639" y="9288"/>
                </a:cubicBezTo>
                <a:lnTo>
                  <a:pt x="142542" y="668"/>
                </a:lnTo>
                <a:cubicBezTo>
                  <a:pt x="141494" y="239"/>
                  <a:pt x="140400" y="2"/>
                  <a:pt x="139302" y="2"/>
                </a:cubicBezTo>
                <a:lnTo>
                  <a:pt x="138732" y="2"/>
                </a:lnTo>
                <a:cubicBezTo>
                  <a:pt x="135446" y="2"/>
                  <a:pt x="132494" y="1956"/>
                  <a:pt x="131207" y="4955"/>
                </a:cubicBezTo>
                <a:lnTo>
                  <a:pt x="109254" y="55103"/>
                </a:lnTo>
                <a:cubicBezTo>
                  <a:pt x="96251" y="60533"/>
                  <a:pt x="85155" y="69677"/>
                  <a:pt x="77345" y="81155"/>
                </a:cubicBezTo>
                <a:cubicBezTo>
                  <a:pt x="73773" y="86393"/>
                  <a:pt x="75153" y="93491"/>
                  <a:pt x="80346" y="97014"/>
                </a:cubicBezTo>
                <a:cubicBezTo>
                  <a:pt x="85536" y="100538"/>
                  <a:pt x="92682" y="99204"/>
                  <a:pt x="96204" y="94015"/>
                </a:cubicBezTo>
                <a:cubicBezTo>
                  <a:pt x="105158" y="80965"/>
                  <a:pt x="120160" y="72394"/>
                  <a:pt x="137163" y="72394"/>
                </a:cubicBezTo>
                <a:cubicBezTo>
                  <a:pt x="154165" y="72394"/>
                  <a:pt x="169168" y="80967"/>
                  <a:pt x="178122" y="94064"/>
                </a:cubicBezTo>
                <a:cubicBezTo>
                  <a:pt x="181693" y="99301"/>
                  <a:pt x="188790" y="100635"/>
                  <a:pt x="193980" y="97063"/>
                </a:cubicBezTo>
                <a:cubicBezTo>
                  <a:pt x="199170" y="93491"/>
                  <a:pt x="200553" y="86395"/>
                  <a:pt x="196981" y="81204"/>
                </a:cubicBezTo>
                <a:cubicBezTo>
                  <a:pt x="189646" y="70487"/>
                  <a:pt x="179501" y="61821"/>
                  <a:pt x="167596" y="56249"/>
                </a:cubicBezTo>
                <a:lnTo>
                  <a:pt x="167640" y="56244"/>
                </a:lnTo>
                <a:moveTo>
                  <a:pt x="67293" y="69009"/>
                </a:moveTo>
                <a:cubicBezTo>
                  <a:pt x="73389" y="60960"/>
                  <a:pt x="80867" y="54008"/>
                  <a:pt x="89393" y="48436"/>
                </a:cubicBezTo>
                <a:cubicBezTo>
                  <a:pt x="84010" y="46673"/>
                  <a:pt x="78296" y="45722"/>
                  <a:pt x="72390" y="45722"/>
                </a:cubicBezTo>
                <a:cubicBezTo>
                  <a:pt x="50768" y="45722"/>
                  <a:pt x="32386" y="58344"/>
                  <a:pt x="19907" y="76298"/>
                </a:cubicBezTo>
                <a:cubicBezTo>
                  <a:pt x="7382" y="94300"/>
                  <a:pt x="0" y="118540"/>
                  <a:pt x="0" y="144782"/>
                </a:cubicBezTo>
                <a:cubicBezTo>
                  <a:pt x="0" y="171025"/>
                  <a:pt x="7382" y="195265"/>
                  <a:pt x="19907" y="213267"/>
                </a:cubicBezTo>
                <a:cubicBezTo>
                  <a:pt x="32386" y="231221"/>
                  <a:pt x="50768" y="243842"/>
                  <a:pt x="72390" y="243842"/>
                </a:cubicBezTo>
                <a:cubicBezTo>
                  <a:pt x="84249" y="243842"/>
                  <a:pt x="95249" y="239985"/>
                  <a:pt x="104777" y="233555"/>
                </a:cubicBezTo>
                <a:cubicBezTo>
                  <a:pt x="114301" y="240031"/>
                  <a:pt x="125304" y="243842"/>
                  <a:pt x="137163" y="243842"/>
                </a:cubicBezTo>
                <a:cubicBezTo>
                  <a:pt x="149022" y="243842"/>
                  <a:pt x="160022" y="239985"/>
                  <a:pt x="169549" y="233555"/>
                </a:cubicBezTo>
                <a:cubicBezTo>
                  <a:pt x="179074" y="240031"/>
                  <a:pt x="190076" y="243842"/>
                  <a:pt x="201935" y="243842"/>
                </a:cubicBezTo>
                <a:cubicBezTo>
                  <a:pt x="223557" y="243842"/>
                  <a:pt x="241939" y="231221"/>
                  <a:pt x="254418" y="213267"/>
                </a:cubicBezTo>
                <a:cubicBezTo>
                  <a:pt x="266944" y="195265"/>
                  <a:pt x="274326" y="171025"/>
                  <a:pt x="274326" y="144782"/>
                </a:cubicBezTo>
                <a:cubicBezTo>
                  <a:pt x="274326" y="118540"/>
                  <a:pt x="266944" y="94300"/>
                  <a:pt x="254418" y="76298"/>
                </a:cubicBezTo>
                <a:cubicBezTo>
                  <a:pt x="241939" y="58344"/>
                  <a:pt x="223557" y="45722"/>
                  <a:pt x="201935" y="45722"/>
                </a:cubicBezTo>
                <a:cubicBezTo>
                  <a:pt x="196029" y="45722"/>
                  <a:pt x="190315" y="46676"/>
                  <a:pt x="184886" y="48436"/>
                </a:cubicBezTo>
                <a:cubicBezTo>
                  <a:pt x="193412" y="53962"/>
                  <a:pt x="200887" y="60962"/>
                  <a:pt x="206986" y="69012"/>
                </a:cubicBezTo>
                <a:cubicBezTo>
                  <a:pt x="217319" y="70680"/>
                  <a:pt x="227417" y="77536"/>
                  <a:pt x="235608" y="89348"/>
                </a:cubicBezTo>
                <a:cubicBezTo>
                  <a:pt x="245133" y="103064"/>
                  <a:pt x="251420" y="122637"/>
                  <a:pt x="251420" y="144782"/>
                </a:cubicBezTo>
                <a:cubicBezTo>
                  <a:pt x="251420" y="166928"/>
                  <a:pt x="245132" y="186501"/>
                  <a:pt x="235608" y="200217"/>
                </a:cubicBezTo>
                <a:cubicBezTo>
                  <a:pt x="226084" y="213982"/>
                  <a:pt x="213986" y="220982"/>
                  <a:pt x="201938" y="220982"/>
                </a:cubicBezTo>
                <a:cubicBezTo>
                  <a:pt x="193366" y="220982"/>
                  <a:pt x="184889" y="217459"/>
                  <a:pt x="177222" y="210553"/>
                </a:cubicBezTo>
                <a:cubicBezTo>
                  <a:pt x="172888" y="206601"/>
                  <a:pt x="166268" y="206601"/>
                  <a:pt x="161887" y="210553"/>
                </a:cubicBezTo>
                <a:cubicBezTo>
                  <a:pt x="154220" y="217459"/>
                  <a:pt x="145744" y="220982"/>
                  <a:pt x="137171" y="220982"/>
                </a:cubicBezTo>
                <a:cubicBezTo>
                  <a:pt x="128599" y="220982"/>
                  <a:pt x="120122" y="217459"/>
                  <a:pt x="112455" y="210553"/>
                </a:cubicBezTo>
                <a:cubicBezTo>
                  <a:pt x="108121" y="206601"/>
                  <a:pt x="101501" y="206601"/>
                  <a:pt x="97120" y="210553"/>
                </a:cubicBezTo>
                <a:cubicBezTo>
                  <a:pt x="89453" y="217459"/>
                  <a:pt x="80977" y="220982"/>
                  <a:pt x="72404" y="220982"/>
                </a:cubicBezTo>
                <a:cubicBezTo>
                  <a:pt x="60356" y="220982"/>
                  <a:pt x="48259" y="213982"/>
                  <a:pt x="38685" y="200217"/>
                </a:cubicBezTo>
                <a:cubicBezTo>
                  <a:pt x="29160" y="186501"/>
                  <a:pt x="22873" y="166928"/>
                  <a:pt x="22873" y="144782"/>
                </a:cubicBezTo>
                <a:cubicBezTo>
                  <a:pt x="22873" y="122637"/>
                  <a:pt x="29160" y="103064"/>
                  <a:pt x="38685" y="89348"/>
                </a:cubicBezTo>
                <a:cubicBezTo>
                  <a:pt x="46923" y="77536"/>
                  <a:pt x="57020" y="70680"/>
                  <a:pt x="67354" y="69012"/>
                </a:cubicBezTo>
                <a:lnTo>
                  <a:pt x="67293" y="690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00" r="-137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Games and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Unleash creativity with hands-on crafting activities suitable for everyone.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Sessions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8177" y="4010914"/>
            <a:ext cx="274320" cy="274317"/>
          </a:xfrm>
          <a:custGeom>
            <a:avLst/>
            <a:gdLst/>
            <a:ahLst/>
            <a:cxnLst/>
            <a:rect l="l" t="t" r="r" b="b"/>
            <a:pathLst>
              <a:path w="274320" h="274317">
                <a:moveTo>
                  <a:pt x="271316" y="235419"/>
                </a:moveTo>
                <a:cubicBezTo>
                  <a:pt x="266762" y="240884"/>
                  <a:pt x="258618" y="241580"/>
                  <a:pt x="253208" y="237027"/>
                </a:cubicBezTo>
                <a:lnTo>
                  <a:pt x="167376" y="165125"/>
                </a:lnTo>
                <a:lnTo>
                  <a:pt x="187415" y="148356"/>
                </a:lnTo>
                <a:lnTo>
                  <a:pt x="269711" y="217311"/>
                </a:lnTo>
                <a:cubicBezTo>
                  <a:pt x="275176" y="221865"/>
                  <a:pt x="275873" y="230010"/>
                  <a:pt x="271319" y="235422"/>
                </a:cubicBezTo>
                <a:lnTo>
                  <a:pt x="271316" y="235419"/>
                </a:lnTo>
                <a:moveTo>
                  <a:pt x="60008" y="25717"/>
                </a:moveTo>
                <a:cubicBezTo>
                  <a:pt x="41071" y="25717"/>
                  <a:pt x="25717" y="41068"/>
                  <a:pt x="25717" y="60007"/>
                </a:cubicBezTo>
                <a:cubicBezTo>
                  <a:pt x="25717" y="78946"/>
                  <a:pt x="41068" y="94296"/>
                  <a:pt x="60008" y="94296"/>
                </a:cubicBezTo>
                <a:cubicBezTo>
                  <a:pt x="78944" y="94296"/>
                  <a:pt x="94298" y="78946"/>
                  <a:pt x="94298" y="60007"/>
                </a:cubicBezTo>
                <a:cubicBezTo>
                  <a:pt x="94298" y="41068"/>
                  <a:pt x="78947" y="25717"/>
                  <a:pt x="60008" y="25717"/>
                </a:cubicBezTo>
                <a:lnTo>
                  <a:pt x="60008" y="25717"/>
                </a:lnTo>
                <a:moveTo>
                  <a:pt x="60008" y="0"/>
                </a:moveTo>
                <a:cubicBezTo>
                  <a:pt x="93173" y="0"/>
                  <a:pt x="120015" y="26842"/>
                  <a:pt x="120015" y="60007"/>
                </a:cubicBezTo>
                <a:cubicBezTo>
                  <a:pt x="120015" y="69597"/>
                  <a:pt x="117766" y="78652"/>
                  <a:pt x="113799" y="86690"/>
                </a:cubicBezTo>
                <a:lnTo>
                  <a:pt x="154036" y="120390"/>
                </a:lnTo>
                <a:lnTo>
                  <a:pt x="253208" y="37291"/>
                </a:lnTo>
                <a:cubicBezTo>
                  <a:pt x="258673" y="32737"/>
                  <a:pt x="266762" y="33434"/>
                  <a:pt x="271316" y="38898"/>
                </a:cubicBezTo>
                <a:cubicBezTo>
                  <a:pt x="275870" y="44363"/>
                  <a:pt x="275173" y="52452"/>
                  <a:pt x="269709" y="57009"/>
                </a:cubicBezTo>
                <a:lnTo>
                  <a:pt x="113799" y="187630"/>
                </a:lnTo>
                <a:cubicBezTo>
                  <a:pt x="117763" y="195668"/>
                  <a:pt x="120015" y="204720"/>
                  <a:pt x="120015" y="214313"/>
                </a:cubicBezTo>
                <a:cubicBezTo>
                  <a:pt x="120015" y="247478"/>
                  <a:pt x="93173" y="274320"/>
                  <a:pt x="60008" y="274320"/>
                </a:cubicBezTo>
                <a:cubicBezTo>
                  <a:pt x="26842" y="274320"/>
                  <a:pt x="0" y="247478"/>
                  <a:pt x="0" y="214313"/>
                </a:cubicBezTo>
                <a:cubicBezTo>
                  <a:pt x="0" y="181148"/>
                  <a:pt x="26842" y="154306"/>
                  <a:pt x="60008" y="154306"/>
                </a:cubicBezTo>
                <a:cubicBezTo>
                  <a:pt x="74258" y="154306"/>
                  <a:pt x="87385" y="159288"/>
                  <a:pt x="97672" y="167594"/>
                </a:cubicBezTo>
                <a:lnTo>
                  <a:pt x="133997" y="137162"/>
                </a:lnTo>
                <a:lnTo>
                  <a:pt x="97672" y="106729"/>
                </a:lnTo>
                <a:cubicBezTo>
                  <a:pt x="87385" y="115032"/>
                  <a:pt x="74258" y="120017"/>
                  <a:pt x="60007" y="120017"/>
                </a:cubicBezTo>
                <a:cubicBezTo>
                  <a:pt x="26842" y="120017"/>
                  <a:pt x="0" y="93175"/>
                  <a:pt x="0" y="60010"/>
                </a:cubicBezTo>
                <a:cubicBezTo>
                  <a:pt x="0" y="26845"/>
                  <a:pt x="26842" y="3"/>
                  <a:pt x="60007" y="3"/>
                </a:cubicBezTo>
                <a:lnTo>
                  <a:pt x="60008" y="0"/>
                </a:lnTo>
                <a:moveTo>
                  <a:pt x="94298" y="214310"/>
                </a:moveTo>
                <a:cubicBezTo>
                  <a:pt x="94298" y="195372"/>
                  <a:pt x="78947" y="180021"/>
                  <a:pt x="60008" y="180021"/>
                </a:cubicBezTo>
                <a:cubicBezTo>
                  <a:pt x="41071" y="180021"/>
                  <a:pt x="25718" y="195372"/>
                  <a:pt x="25718" y="214310"/>
                </a:cubicBezTo>
                <a:cubicBezTo>
                  <a:pt x="25718" y="233249"/>
                  <a:pt x="41068" y="248600"/>
                  <a:pt x="60008" y="248600"/>
                </a:cubicBezTo>
                <a:cubicBezTo>
                  <a:pt x="78944" y="248600"/>
                  <a:pt x="94298" y="233249"/>
                  <a:pt x="94298" y="2143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indoor fun with a variety of board games and puzzles.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Board Games and Puzzles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038924"/>
            <a:ext cx="274320" cy="218298"/>
          </a:xfrm>
          <a:custGeom>
            <a:avLst/>
            <a:gdLst/>
            <a:ahLst/>
            <a:cxnLst/>
            <a:rect l="l" t="t" r="r" b="b"/>
            <a:pathLst>
              <a:path w="274320" h="218298">
                <a:moveTo>
                  <a:pt x="99691" y="24105"/>
                </a:moveTo>
                <a:cubicBezTo>
                  <a:pt x="95576" y="19990"/>
                  <a:pt x="88924" y="19990"/>
                  <a:pt x="84853" y="24105"/>
                </a:cubicBezTo>
                <a:lnTo>
                  <a:pt x="24105" y="84809"/>
                </a:lnTo>
                <a:cubicBezTo>
                  <a:pt x="19990" y="88924"/>
                  <a:pt x="19990" y="95575"/>
                  <a:pt x="24105" y="99647"/>
                </a:cubicBezTo>
                <a:lnTo>
                  <a:pt x="84809" y="160395"/>
                </a:lnTo>
                <a:cubicBezTo>
                  <a:pt x="88924" y="164510"/>
                  <a:pt x="95576" y="164510"/>
                  <a:pt x="99647" y="160395"/>
                </a:cubicBezTo>
                <a:lnTo>
                  <a:pt x="160395" y="99690"/>
                </a:lnTo>
                <a:cubicBezTo>
                  <a:pt x="164510" y="95575"/>
                  <a:pt x="164510" y="88924"/>
                  <a:pt x="160395" y="84853"/>
                </a:cubicBezTo>
                <a:lnTo>
                  <a:pt x="99691" y="24105"/>
                </a:lnTo>
                <a:moveTo>
                  <a:pt x="69974" y="9223"/>
                </a:moveTo>
                <a:cubicBezTo>
                  <a:pt x="82271" y="-3076"/>
                  <a:pt x="102231" y="-3076"/>
                  <a:pt x="114529" y="9223"/>
                </a:cubicBezTo>
                <a:lnTo>
                  <a:pt x="175277" y="69971"/>
                </a:lnTo>
                <a:cubicBezTo>
                  <a:pt x="187574" y="82270"/>
                  <a:pt x="187574" y="102227"/>
                  <a:pt x="175277" y="114526"/>
                </a:cubicBezTo>
                <a:lnTo>
                  <a:pt x="114529" y="175274"/>
                </a:lnTo>
                <a:cubicBezTo>
                  <a:pt x="102231" y="187573"/>
                  <a:pt x="82271" y="187573"/>
                  <a:pt x="69974" y="175274"/>
                </a:cubicBezTo>
                <a:lnTo>
                  <a:pt x="9225" y="114526"/>
                </a:lnTo>
                <a:cubicBezTo>
                  <a:pt x="-3072" y="102227"/>
                  <a:pt x="-3072" y="82270"/>
                  <a:pt x="9225" y="69971"/>
                </a:cubicBezTo>
                <a:lnTo>
                  <a:pt x="69974" y="9223"/>
                </a:lnTo>
                <a:moveTo>
                  <a:pt x="134266" y="175320"/>
                </a:moveTo>
                <a:lnTo>
                  <a:pt x="185166" y="124419"/>
                </a:lnTo>
                <a:cubicBezTo>
                  <a:pt x="197683" y="111902"/>
                  <a:pt x="201359" y="93958"/>
                  <a:pt x="196281" y="78245"/>
                </a:cubicBezTo>
                <a:lnTo>
                  <a:pt x="246306" y="78245"/>
                </a:lnTo>
                <a:cubicBezTo>
                  <a:pt x="261756" y="78245"/>
                  <a:pt x="274317" y="90806"/>
                  <a:pt x="274317" y="106255"/>
                </a:cubicBezTo>
                <a:lnTo>
                  <a:pt x="274317" y="190286"/>
                </a:lnTo>
                <a:cubicBezTo>
                  <a:pt x="274317" y="205735"/>
                  <a:pt x="261756" y="218296"/>
                  <a:pt x="246306" y="218296"/>
                </a:cubicBezTo>
                <a:lnTo>
                  <a:pt x="162274" y="218296"/>
                </a:lnTo>
                <a:cubicBezTo>
                  <a:pt x="146824" y="218296"/>
                  <a:pt x="134263" y="205735"/>
                  <a:pt x="134263" y="190286"/>
                </a:cubicBezTo>
                <a:lnTo>
                  <a:pt x="134266" y="175320"/>
                </a:lnTo>
                <a:moveTo>
                  <a:pt x="214798" y="148270"/>
                </a:moveTo>
                <a:cubicBezTo>
                  <a:pt x="214798" y="142470"/>
                  <a:pt x="210096" y="137766"/>
                  <a:pt x="204294" y="137766"/>
                </a:cubicBezTo>
                <a:cubicBezTo>
                  <a:pt x="198493" y="137766"/>
                  <a:pt x="193791" y="142468"/>
                  <a:pt x="193791" y="148270"/>
                </a:cubicBezTo>
                <a:cubicBezTo>
                  <a:pt x="193791" y="154071"/>
                  <a:pt x="198493" y="158775"/>
                  <a:pt x="204294" y="158775"/>
                </a:cubicBezTo>
                <a:cubicBezTo>
                  <a:pt x="210096" y="158775"/>
                  <a:pt x="214798" y="154073"/>
                  <a:pt x="214798" y="148270"/>
                </a:cubicBezTo>
                <a:moveTo>
                  <a:pt x="46733" y="81746"/>
                </a:moveTo>
                <a:cubicBezTo>
                  <a:pt x="52535" y="81746"/>
                  <a:pt x="57237" y="86448"/>
                  <a:pt x="57237" y="92251"/>
                </a:cubicBezTo>
                <a:cubicBezTo>
                  <a:pt x="57237" y="98051"/>
                  <a:pt x="52535" y="102755"/>
                  <a:pt x="46733" y="102755"/>
                </a:cubicBezTo>
                <a:cubicBezTo>
                  <a:pt x="40931" y="102755"/>
                  <a:pt x="36229" y="98053"/>
                  <a:pt x="36229" y="92251"/>
                </a:cubicBezTo>
                <a:cubicBezTo>
                  <a:pt x="36229" y="86451"/>
                  <a:pt x="40931" y="81746"/>
                  <a:pt x="46733" y="81746"/>
                </a:cubicBezTo>
                <a:lnTo>
                  <a:pt x="46733" y="81746"/>
                </a:lnTo>
                <a:moveTo>
                  <a:pt x="92248" y="57236"/>
                </a:moveTo>
                <a:cubicBezTo>
                  <a:pt x="86446" y="57236"/>
                  <a:pt x="81745" y="52534"/>
                  <a:pt x="81745" y="46731"/>
                </a:cubicBezTo>
                <a:cubicBezTo>
                  <a:pt x="81745" y="40931"/>
                  <a:pt x="86446" y="36227"/>
                  <a:pt x="92248" y="36227"/>
                </a:cubicBezTo>
                <a:cubicBezTo>
                  <a:pt x="98050" y="36227"/>
                  <a:pt x="102752" y="40929"/>
                  <a:pt x="102752" y="46731"/>
                </a:cubicBezTo>
                <a:cubicBezTo>
                  <a:pt x="102752" y="52531"/>
                  <a:pt x="98050" y="57236"/>
                  <a:pt x="92248" y="57236"/>
                </a:cubicBezTo>
                <a:lnTo>
                  <a:pt x="92248" y="57236"/>
                </a:lnTo>
                <a:moveTo>
                  <a:pt x="92248" y="148270"/>
                </a:moveTo>
                <a:cubicBezTo>
                  <a:pt x="86446" y="148270"/>
                  <a:pt x="81745" y="143568"/>
                  <a:pt x="81745" y="137766"/>
                </a:cubicBezTo>
                <a:cubicBezTo>
                  <a:pt x="81745" y="131966"/>
                  <a:pt x="86446" y="127261"/>
                  <a:pt x="92248" y="127261"/>
                </a:cubicBezTo>
                <a:cubicBezTo>
                  <a:pt x="98050" y="127261"/>
                  <a:pt x="102752" y="131963"/>
                  <a:pt x="102752" y="137766"/>
                </a:cubicBezTo>
                <a:cubicBezTo>
                  <a:pt x="102752" y="143566"/>
                  <a:pt x="98050" y="148270"/>
                  <a:pt x="92248" y="148270"/>
                </a:cubicBezTo>
                <a:moveTo>
                  <a:pt x="137766" y="81746"/>
                </a:moveTo>
                <a:cubicBezTo>
                  <a:pt x="143568" y="81746"/>
                  <a:pt x="148270" y="86448"/>
                  <a:pt x="148270" y="92251"/>
                </a:cubicBezTo>
                <a:cubicBezTo>
                  <a:pt x="148270" y="98051"/>
                  <a:pt x="143568" y="102755"/>
                  <a:pt x="137766" y="102755"/>
                </a:cubicBezTo>
                <a:cubicBezTo>
                  <a:pt x="131964" y="102755"/>
                  <a:pt x="127263" y="98053"/>
                  <a:pt x="127263" y="92251"/>
                </a:cubicBezTo>
                <a:cubicBezTo>
                  <a:pt x="127263" y="86451"/>
                  <a:pt x="131964" y="81746"/>
                  <a:pt x="137766" y="81746"/>
                </a:cubicBezTo>
                <a:moveTo>
                  <a:pt x="92248" y="81746"/>
                </a:moveTo>
                <a:cubicBezTo>
                  <a:pt x="98050" y="81746"/>
                  <a:pt x="102752" y="86448"/>
                  <a:pt x="102752" y="92251"/>
                </a:cubicBezTo>
                <a:cubicBezTo>
                  <a:pt x="102752" y="98051"/>
                  <a:pt x="98050" y="102755"/>
                  <a:pt x="92248" y="102755"/>
                </a:cubicBezTo>
                <a:cubicBezTo>
                  <a:pt x="86446" y="102755"/>
                  <a:pt x="81745" y="98053"/>
                  <a:pt x="81745" y="92251"/>
                </a:cubicBezTo>
                <a:cubicBezTo>
                  <a:pt x="81745" y="86451"/>
                  <a:pt x="86446" y="81746"/>
                  <a:pt x="92248" y="8174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beauty of nature through guided or self-paced walks.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Nature Walks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82454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51435" y="17145"/>
                </a:moveTo>
                <a:cubicBezTo>
                  <a:pt x="51435" y="7662"/>
                  <a:pt x="59097" y="0"/>
                  <a:pt x="68580" y="0"/>
                </a:cubicBezTo>
                <a:lnTo>
                  <a:pt x="85725" y="0"/>
                </a:lnTo>
                <a:cubicBezTo>
                  <a:pt x="95208" y="0"/>
                  <a:pt x="102870" y="7662"/>
                  <a:pt x="102870" y="17145"/>
                </a:cubicBezTo>
                <a:lnTo>
                  <a:pt x="102870" y="25717"/>
                </a:lnTo>
                <a:lnTo>
                  <a:pt x="51435" y="25717"/>
                </a:lnTo>
                <a:lnTo>
                  <a:pt x="51435" y="17145"/>
                </a:lnTo>
                <a:moveTo>
                  <a:pt x="31934" y="67508"/>
                </a:moveTo>
                <a:cubicBezTo>
                  <a:pt x="34507" y="53255"/>
                  <a:pt x="46936" y="42862"/>
                  <a:pt x="61456" y="42862"/>
                </a:cubicBezTo>
                <a:lnTo>
                  <a:pt x="107158" y="42862"/>
                </a:lnTo>
                <a:cubicBezTo>
                  <a:pt x="114284" y="42862"/>
                  <a:pt x="120018" y="48594"/>
                  <a:pt x="120018" y="55720"/>
                </a:cubicBezTo>
                <a:lnTo>
                  <a:pt x="120018" y="68579"/>
                </a:lnTo>
                <a:lnTo>
                  <a:pt x="154308" y="68579"/>
                </a:lnTo>
                <a:lnTo>
                  <a:pt x="154308" y="55720"/>
                </a:lnTo>
                <a:cubicBezTo>
                  <a:pt x="154308" y="48594"/>
                  <a:pt x="160041" y="42862"/>
                  <a:pt x="167168" y="42862"/>
                </a:cubicBezTo>
                <a:lnTo>
                  <a:pt x="212870" y="42862"/>
                </a:lnTo>
                <a:cubicBezTo>
                  <a:pt x="227389" y="42862"/>
                  <a:pt x="239819" y="53255"/>
                  <a:pt x="242392" y="67508"/>
                </a:cubicBezTo>
                <a:lnTo>
                  <a:pt x="245072" y="82136"/>
                </a:lnTo>
                <a:cubicBezTo>
                  <a:pt x="247000" y="92798"/>
                  <a:pt x="250857" y="103030"/>
                  <a:pt x="256432" y="112353"/>
                </a:cubicBezTo>
                <a:lnTo>
                  <a:pt x="257825" y="114710"/>
                </a:lnTo>
                <a:cubicBezTo>
                  <a:pt x="268595" y="132713"/>
                  <a:pt x="274328" y="153286"/>
                  <a:pt x="274328" y="174235"/>
                </a:cubicBezTo>
                <a:lnTo>
                  <a:pt x="274328" y="210026"/>
                </a:lnTo>
                <a:cubicBezTo>
                  <a:pt x="274328" y="226581"/>
                  <a:pt x="260881" y="240030"/>
                  <a:pt x="244326" y="240030"/>
                </a:cubicBezTo>
                <a:lnTo>
                  <a:pt x="184318" y="240030"/>
                </a:lnTo>
                <a:cubicBezTo>
                  <a:pt x="167763" y="240030"/>
                  <a:pt x="154316" y="226581"/>
                  <a:pt x="154316" y="210026"/>
                </a:cubicBezTo>
                <a:lnTo>
                  <a:pt x="154316" y="137160"/>
                </a:lnTo>
                <a:lnTo>
                  <a:pt x="120026" y="137160"/>
                </a:lnTo>
                <a:lnTo>
                  <a:pt x="120026" y="210026"/>
                </a:lnTo>
                <a:cubicBezTo>
                  <a:pt x="120026" y="226581"/>
                  <a:pt x="106579" y="240030"/>
                  <a:pt x="90024" y="240030"/>
                </a:cubicBezTo>
                <a:lnTo>
                  <a:pt x="30016" y="240030"/>
                </a:lnTo>
                <a:cubicBezTo>
                  <a:pt x="13461" y="240030"/>
                  <a:pt x="14" y="226581"/>
                  <a:pt x="14" y="210026"/>
                </a:cubicBezTo>
                <a:lnTo>
                  <a:pt x="14" y="174235"/>
                </a:lnTo>
                <a:cubicBezTo>
                  <a:pt x="14" y="153233"/>
                  <a:pt x="5692" y="132660"/>
                  <a:pt x="16517" y="114658"/>
                </a:cubicBezTo>
                <a:lnTo>
                  <a:pt x="17910" y="112301"/>
                </a:lnTo>
                <a:cubicBezTo>
                  <a:pt x="23482" y="102978"/>
                  <a:pt x="27341" y="92745"/>
                  <a:pt x="29270" y="82083"/>
                </a:cubicBezTo>
                <a:lnTo>
                  <a:pt x="31950" y="67456"/>
                </a:lnTo>
                <a:lnTo>
                  <a:pt x="31934" y="67508"/>
                </a:lnTo>
                <a:moveTo>
                  <a:pt x="61453" y="68579"/>
                </a:moveTo>
                <a:cubicBezTo>
                  <a:pt x="59363" y="68579"/>
                  <a:pt x="57596" y="70079"/>
                  <a:pt x="57220" y="72115"/>
                </a:cubicBezTo>
                <a:lnTo>
                  <a:pt x="54540" y="86742"/>
                </a:lnTo>
                <a:cubicBezTo>
                  <a:pt x="52077" y="100457"/>
                  <a:pt x="47147" y="113585"/>
                  <a:pt x="39966" y="125586"/>
                </a:cubicBezTo>
                <a:lnTo>
                  <a:pt x="38572" y="127943"/>
                </a:lnTo>
                <a:cubicBezTo>
                  <a:pt x="30162" y="141927"/>
                  <a:pt x="25715" y="157894"/>
                  <a:pt x="25715" y="174235"/>
                </a:cubicBezTo>
                <a:lnTo>
                  <a:pt x="25715" y="210026"/>
                </a:lnTo>
                <a:cubicBezTo>
                  <a:pt x="25715" y="212383"/>
                  <a:pt x="27643" y="214313"/>
                  <a:pt x="30002" y="214313"/>
                </a:cubicBezTo>
                <a:lnTo>
                  <a:pt x="90010" y="214313"/>
                </a:lnTo>
                <a:cubicBezTo>
                  <a:pt x="92366" y="214313"/>
                  <a:pt x="94297" y="212383"/>
                  <a:pt x="94297" y="210026"/>
                </a:cubicBezTo>
                <a:lnTo>
                  <a:pt x="94297" y="68579"/>
                </a:lnTo>
                <a:lnTo>
                  <a:pt x="61453" y="68579"/>
                </a:lnTo>
                <a:moveTo>
                  <a:pt x="212867" y="68579"/>
                </a:moveTo>
                <a:lnTo>
                  <a:pt x="180023" y="68579"/>
                </a:lnTo>
                <a:lnTo>
                  <a:pt x="180023" y="210026"/>
                </a:lnTo>
                <a:cubicBezTo>
                  <a:pt x="180023" y="212383"/>
                  <a:pt x="181951" y="214313"/>
                  <a:pt x="184310" y="214313"/>
                </a:cubicBezTo>
                <a:lnTo>
                  <a:pt x="244318" y="214313"/>
                </a:lnTo>
                <a:cubicBezTo>
                  <a:pt x="246674" y="214313"/>
                  <a:pt x="248605" y="212383"/>
                  <a:pt x="248605" y="210026"/>
                </a:cubicBezTo>
                <a:lnTo>
                  <a:pt x="248605" y="174235"/>
                </a:lnTo>
                <a:cubicBezTo>
                  <a:pt x="248605" y="157947"/>
                  <a:pt x="244158" y="141927"/>
                  <a:pt x="235800" y="127943"/>
                </a:cubicBezTo>
                <a:lnTo>
                  <a:pt x="234406" y="125586"/>
                </a:lnTo>
                <a:cubicBezTo>
                  <a:pt x="227227" y="113637"/>
                  <a:pt x="222298" y="100457"/>
                  <a:pt x="219780" y="86742"/>
                </a:cubicBezTo>
                <a:lnTo>
                  <a:pt x="217100" y="72115"/>
                </a:lnTo>
                <a:cubicBezTo>
                  <a:pt x="216724" y="70079"/>
                  <a:pt x="214957" y="68579"/>
                  <a:pt x="212867" y="68579"/>
                </a:cubicBezTo>
                <a:lnTo>
                  <a:pt x="212867" y="68579"/>
                </a:lnTo>
                <a:moveTo>
                  <a:pt x="188595" y="0"/>
                </a:moveTo>
                <a:lnTo>
                  <a:pt x="205740" y="0"/>
                </a:lnTo>
                <a:cubicBezTo>
                  <a:pt x="215223" y="0"/>
                  <a:pt x="222885" y="7662"/>
                  <a:pt x="222885" y="17145"/>
                </a:cubicBezTo>
                <a:lnTo>
                  <a:pt x="222885" y="25717"/>
                </a:lnTo>
                <a:lnTo>
                  <a:pt x="171450" y="25717"/>
                </a:lnTo>
                <a:lnTo>
                  <a:pt x="171450" y="17145"/>
                </a:lnTo>
                <a:cubicBezTo>
                  <a:pt x="171450" y="7662"/>
                  <a:pt x="179112" y="0"/>
                  <a:pt x="188595" y="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Experience the charm of hayrides, a fun-filled activity for all ages.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Hayrides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658177" y="1580549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22859" y="220980"/>
                </a:moveTo>
                <a:lnTo>
                  <a:pt x="22859" y="83820"/>
                </a:lnTo>
                <a:lnTo>
                  <a:pt x="77770" y="83820"/>
                </a:lnTo>
                <a:lnTo>
                  <a:pt x="88913" y="59911"/>
                </a:lnTo>
                <a:cubicBezTo>
                  <a:pt x="92342" y="52530"/>
                  <a:pt x="98344" y="46625"/>
                  <a:pt x="105723" y="43243"/>
                </a:cubicBezTo>
                <a:cubicBezTo>
                  <a:pt x="101007" y="18620"/>
                  <a:pt x="79339" y="0"/>
                  <a:pt x="53336" y="0"/>
                </a:cubicBezTo>
                <a:cubicBezTo>
                  <a:pt x="23855" y="0"/>
                  <a:pt x="-3" y="23860"/>
                  <a:pt x="-3" y="53340"/>
                </a:cubicBezTo>
                <a:lnTo>
                  <a:pt x="-3" y="220980"/>
                </a:lnTo>
                <a:cubicBezTo>
                  <a:pt x="-3" y="233601"/>
                  <a:pt x="10238" y="243840"/>
                  <a:pt x="22856" y="243840"/>
                </a:cubicBezTo>
                <a:lnTo>
                  <a:pt x="70528" y="243840"/>
                </a:lnTo>
                <a:cubicBezTo>
                  <a:pt x="65288" y="237505"/>
                  <a:pt x="61908" y="229649"/>
                  <a:pt x="61096" y="220980"/>
                </a:cubicBezTo>
                <a:lnTo>
                  <a:pt x="22859" y="220980"/>
                </a:lnTo>
                <a:moveTo>
                  <a:pt x="83821" y="60960"/>
                </a:moveTo>
                <a:lnTo>
                  <a:pt x="22862" y="60960"/>
                </a:lnTo>
                <a:lnTo>
                  <a:pt x="22862" y="53340"/>
                </a:lnTo>
                <a:cubicBezTo>
                  <a:pt x="22862" y="36527"/>
                  <a:pt x="36531" y="22860"/>
                  <a:pt x="53342" y="22860"/>
                </a:cubicBezTo>
                <a:cubicBezTo>
                  <a:pt x="70152" y="22860"/>
                  <a:pt x="83821" y="36527"/>
                  <a:pt x="83821" y="53340"/>
                </a:cubicBezTo>
                <a:lnTo>
                  <a:pt x="83821" y="60960"/>
                </a:lnTo>
                <a:moveTo>
                  <a:pt x="122824" y="77344"/>
                </a:moveTo>
                <a:lnTo>
                  <a:pt x="175260" y="54389"/>
                </a:lnTo>
                <a:lnTo>
                  <a:pt x="227697" y="77344"/>
                </a:lnTo>
                <a:lnTo>
                  <a:pt x="251461" y="128301"/>
                </a:lnTo>
                <a:lnTo>
                  <a:pt x="251461" y="217169"/>
                </a:lnTo>
                <a:cubicBezTo>
                  <a:pt x="251461" y="219263"/>
                  <a:pt x="249746" y="220980"/>
                  <a:pt x="247651" y="220980"/>
                </a:cubicBezTo>
                <a:lnTo>
                  <a:pt x="205740" y="220980"/>
                </a:lnTo>
                <a:lnTo>
                  <a:pt x="205740" y="194311"/>
                </a:lnTo>
                <a:cubicBezTo>
                  <a:pt x="205740" y="183787"/>
                  <a:pt x="197214" y="175262"/>
                  <a:pt x="186691" y="175262"/>
                </a:cubicBezTo>
                <a:lnTo>
                  <a:pt x="163832" y="175262"/>
                </a:lnTo>
                <a:cubicBezTo>
                  <a:pt x="153306" y="175262"/>
                  <a:pt x="144783" y="183787"/>
                  <a:pt x="144783" y="194314"/>
                </a:cubicBezTo>
                <a:lnTo>
                  <a:pt x="144783" y="220985"/>
                </a:lnTo>
                <a:lnTo>
                  <a:pt x="102873" y="220985"/>
                </a:lnTo>
                <a:cubicBezTo>
                  <a:pt x="100777" y="220985"/>
                  <a:pt x="99063" y="219271"/>
                  <a:pt x="99063" y="217176"/>
                </a:cubicBezTo>
                <a:lnTo>
                  <a:pt x="99063" y="128260"/>
                </a:lnTo>
                <a:lnTo>
                  <a:pt x="122827" y="77302"/>
                </a:lnTo>
                <a:lnTo>
                  <a:pt x="122824" y="77344"/>
                </a:lnTo>
                <a:moveTo>
                  <a:pt x="182881" y="32767"/>
                </a:moveTo>
                <a:cubicBezTo>
                  <a:pt x="178023" y="30624"/>
                  <a:pt x="172498" y="30624"/>
                  <a:pt x="167593" y="32767"/>
                </a:cubicBezTo>
                <a:lnTo>
                  <a:pt x="112348" y="56961"/>
                </a:lnTo>
                <a:cubicBezTo>
                  <a:pt x="108110" y="58819"/>
                  <a:pt x="104681" y="62152"/>
                  <a:pt x="102727" y="66344"/>
                </a:cubicBezTo>
                <a:lnTo>
                  <a:pt x="78011" y="119350"/>
                </a:lnTo>
                <a:cubicBezTo>
                  <a:pt x="76821" y="121874"/>
                  <a:pt x="76201" y="124636"/>
                  <a:pt x="76201" y="127399"/>
                </a:cubicBezTo>
                <a:lnTo>
                  <a:pt x="76201" y="217171"/>
                </a:lnTo>
                <a:cubicBezTo>
                  <a:pt x="76201" y="231887"/>
                  <a:pt x="88155" y="243843"/>
                  <a:pt x="102870" y="243843"/>
                </a:cubicBezTo>
                <a:lnTo>
                  <a:pt x="247651" y="243843"/>
                </a:lnTo>
                <a:cubicBezTo>
                  <a:pt x="262368" y="243843"/>
                  <a:pt x="274320" y="231890"/>
                  <a:pt x="274320" y="217174"/>
                </a:cubicBezTo>
                <a:lnTo>
                  <a:pt x="274320" y="127402"/>
                </a:lnTo>
                <a:cubicBezTo>
                  <a:pt x="274320" y="124639"/>
                  <a:pt x="273700" y="121876"/>
                  <a:pt x="272510" y="119352"/>
                </a:cubicBezTo>
                <a:lnTo>
                  <a:pt x="247793" y="66346"/>
                </a:lnTo>
                <a:cubicBezTo>
                  <a:pt x="245840" y="62155"/>
                  <a:pt x="242411" y="58822"/>
                  <a:pt x="238173" y="56964"/>
                </a:cubicBezTo>
                <a:lnTo>
                  <a:pt x="182881" y="32767"/>
                </a:lnTo>
                <a:moveTo>
                  <a:pt x="152401" y="118111"/>
                </a:moveTo>
                <a:lnTo>
                  <a:pt x="152401" y="140971"/>
                </a:lnTo>
                <a:cubicBezTo>
                  <a:pt x="152401" y="147306"/>
                  <a:pt x="157498" y="152402"/>
                  <a:pt x="163832" y="152402"/>
                </a:cubicBezTo>
                <a:lnTo>
                  <a:pt x="186691" y="152402"/>
                </a:lnTo>
                <a:cubicBezTo>
                  <a:pt x="193025" y="152402"/>
                  <a:pt x="198122" y="147306"/>
                  <a:pt x="198122" y="140974"/>
                </a:cubicBezTo>
                <a:lnTo>
                  <a:pt x="198122" y="118114"/>
                </a:lnTo>
                <a:cubicBezTo>
                  <a:pt x="198122" y="111779"/>
                  <a:pt x="193025" y="106685"/>
                  <a:pt x="186691" y="106685"/>
                </a:cubicBezTo>
                <a:lnTo>
                  <a:pt x="163832" y="106685"/>
                </a:lnTo>
                <a:cubicBezTo>
                  <a:pt x="157498" y="106685"/>
                  <a:pt x="152401" y="111781"/>
                  <a:pt x="152401" y="118116"/>
                </a:cubicBezTo>
                <a:lnTo>
                  <a:pt x="152401" y="11811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Enjoy the seasonal activity of picking fresh apples from orchards.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Apple Picking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8637" y="1565309"/>
            <a:ext cx="240084" cy="274320"/>
          </a:xfrm>
          <a:custGeom>
            <a:avLst/>
            <a:gdLst/>
            <a:ahLst/>
            <a:cxnLst/>
            <a:rect l="l" t="t" r="r" b="b"/>
            <a:pathLst>
              <a:path w="240084" h="274320">
                <a:moveTo>
                  <a:pt x="120015" y="60008"/>
                </a:moveTo>
                <a:lnTo>
                  <a:pt x="128589" y="60008"/>
                </a:lnTo>
                <a:cubicBezTo>
                  <a:pt x="152271" y="60008"/>
                  <a:pt x="171451" y="40827"/>
                  <a:pt x="171451" y="17145"/>
                </a:cubicBezTo>
                <a:lnTo>
                  <a:pt x="171451" y="8572"/>
                </a:lnTo>
                <a:cubicBezTo>
                  <a:pt x="171451" y="3857"/>
                  <a:pt x="167593" y="0"/>
                  <a:pt x="162878" y="0"/>
                </a:cubicBezTo>
                <a:lnTo>
                  <a:pt x="154304" y="0"/>
                </a:lnTo>
                <a:cubicBezTo>
                  <a:pt x="130622" y="0"/>
                  <a:pt x="111442" y="19180"/>
                  <a:pt x="111442" y="42863"/>
                </a:cubicBezTo>
                <a:lnTo>
                  <a:pt x="111442" y="51435"/>
                </a:lnTo>
                <a:cubicBezTo>
                  <a:pt x="111442" y="56151"/>
                  <a:pt x="115300" y="60008"/>
                  <a:pt x="120015" y="60008"/>
                </a:cubicBezTo>
                <a:lnTo>
                  <a:pt x="120015" y="60008"/>
                </a:lnTo>
                <a:moveTo>
                  <a:pt x="25718" y="154305"/>
                </a:moveTo>
                <a:cubicBezTo>
                  <a:pt x="25718" y="137322"/>
                  <a:pt x="29790" y="120819"/>
                  <a:pt x="36649" y="109459"/>
                </a:cubicBezTo>
                <a:cubicBezTo>
                  <a:pt x="43131" y="98744"/>
                  <a:pt x="50739" y="94297"/>
                  <a:pt x="60009" y="94297"/>
                </a:cubicBezTo>
                <a:cubicBezTo>
                  <a:pt x="69545" y="94297"/>
                  <a:pt x="83155" y="98261"/>
                  <a:pt x="94996" y="102870"/>
                </a:cubicBezTo>
                <a:cubicBezTo>
                  <a:pt x="111070" y="109138"/>
                  <a:pt x="129019" y="109138"/>
                  <a:pt x="145092" y="102870"/>
                </a:cubicBezTo>
                <a:cubicBezTo>
                  <a:pt x="156933" y="98261"/>
                  <a:pt x="170541" y="94297"/>
                  <a:pt x="180080" y="94297"/>
                </a:cubicBezTo>
                <a:cubicBezTo>
                  <a:pt x="189349" y="94297"/>
                  <a:pt x="196958" y="98744"/>
                  <a:pt x="203440" y="109459"/>
                </a:cubicBezTo>
                <a:cubicBezTo>
                  <a:pt x="210244" y="120819"/>
                  <a:pt x="214316" y="137319"/>
                  <a:pt x="214316" y="154305"/>
                </a:cubicBezTo>
                <a:cubicBezTo>
                  <a:pt x="214316" y="183345"/>
                  <a:pt x="205207" y="207882"/>
                  <a:pt x="192670" y="224599"/>
                </a:cubicBezTo>
                <a:cubicBezTo>
                  <a:pt x="179811" y="241744"/>
                  <a:pt x="165238" y="248602"/>
                  <a:pt x="154307" y="248602"/>
                </a:cubicBezTo>
                <a:cubicBezTo>
                  <a:pt x="151841" y="248602"/>
                  <a:pt x="147020" y="247692"/>
                  <a:pt x="140965" y="245870"/>
                </a:cubicBezTo>
                <a:cubicBezTo>
                  <a:pt x="127357" y="241799"/>
                  <a:pt x="112729" y="241799"/>
                  <a:pt x="99121" y="245870"/>
                </a:cubicBezTo>
                <a:cubicBezTo>
                  <a:pt x="93066" y="247692"/>
                  <a:pt x="88245" y="248602"/>
                  <a:pt x="85779" y="248602"/>
                </a:cubicBezTo>
                <a:cubicBezTo>
                  <a:pt x="74848" y="248602"/>
                  <a:pt x="60275" y="241744"/>
                  <a:pt x="47416" y="224599"/>
                </a:cubicBezTo>
                <a:cubicBezTo>
                  <a:pt x="34827" y="207882"/>
                  <a:pt x="25718" y="183345"/>
                  <a:pt x="25718" y="154305"/>
                </a:cubicBezTo>
                <a:lnTo>
                  <a:pt x="25718" y="154305"/>
                </a:lnTo>
                <a:moveTo>
                  <a:pt x="60006" y="68580"/>
                </a:moveTo>
                <a:cubicBezTo>
                  <a:pt x="19127" y="68580"/>
                  <a:pt x="0" y="113426"/>
                  <a:pt x="0" y="154305"/>
                </a:cubicBezTo>
                <a:cubicBezTo>
                  <a:pt x="0" y="222885"/>
                  <a:pt x="42862" y="274320"/>
                  <a:pt x="85724" y="274320"/>
                </a:cubicBezTo>
                <a:cubicBezTo>
                  <a:pt x="92101" y="274320"/>
                  <a:pt x="99923" y="272499"/>
                  <a:pt x="106513" y="270515"/>
                </a:cubicBezTo>
                <a:cubicBezTo>
                  <a:pt x="115300" y="267890"/>
                  <a:pt x="124784" y="267890"/>
                  <a:pt x="133571" y="270515"/>
                </a:cubicBezTo>
                <a:cubicBezTo>
                  <a:pt x="140108" y="272498"/>
                  <a:pt x="147930" y="274320"/>
                  <a:pt x="154359" y="274320"/>
                </a:cubicBezTo>
                <a:cubicBezTo>
                  <a:pt x="197222" y="274320"/>
                  <a:pt x="240084" y="222885"/>
                  <a:pt x="240084" y="154305"/>
                </a:cubicBezTo>
                <a:cubicBezTo>
                  <a:pt x="240084" y="113426"/>
                  <a:pt x="220956" y="68580"/>
                  <a:pt x="180077" y="68580"/>
                </a:cubicBezTo>
                <a:cubicBezTo>
                  <a:pt x="165451" y="68580"/>
                  <a:pt x="148091" y="74099"/>
                  <a:pt x="135767" y="78922"/>
                </a:cubicBezTo>
                <a:cubicBezTo>
                  <a:pt x="125696" y="82834"/>
                  <a:pt x="114390" y="82834"/>
                  <a:pt x="104316" y="78922"/>
                </a:cubicBezTo>
                <a:cubicBezTo>
                  <a:pt x="91993" y="74099"/>
                  <a:pt x="74635" y="68580"/>
                  <a:pt x="60007" y="68580"/>
                </a:cubicBezTo>
                <a:lnTo>
                  <a:pt x="60006" y="685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Expressing Gratitude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gratitude jar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Gratitude Jar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56319" y="1656374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22860" y="17147"/>
                </a:moveTo>
                <a:cubicBezTo>
                  <a:pt x="22860" y="26649"/>
                  <a:pt x="30504" y="34294"/>
                  <a:pt x="40005" y="34294"/>
                </a:cubicBezTo>
                <a:lnTo>
                  <a:pt x="188595" y="34294"/>
                </a:lnTo>
                <a:cubicBezTo>
                  <a:pt x="198096" y="34294"/>
                  <a:pt x="205740" y="26649"/>
                  <a:pt x="205740" y="17150"/>
                </a:cubicBezTo>
                <a:cubicBezTo>
                  <a:pt x="205740" y="7648"/>
                  <a:pt x="198096" y="7"/>
                  <a:pt x="188595" y="7"/>
                </a:cubicBezTo>
                <a:lnTo>
                  <a:pt x="40005" y="7"/>
                </a:lnTo>
                <a:cubicBezTo>
                  <a:pt x="30504" y="7"/>
                  <a:pt x="22860" y="7652"/>
                  <a:pt x="22860" y="17154"/>
                </a:cubicBezTo>
                <a:lnTo>
                  <a:pt x="22860" y="17147"/>
                </a:lnTo>
                <a:moveTo>
                  <a:pt x="182880" y="91440"/>
                </a:moveTo>
                <a:cubicBezTo>
                  <a:pt x="189167" y="91440"/>
                  <a:pt x="194310" y="96583"/>
                  <a:pt x="194310" y="102870"/>
                </a:cubicBezTo>
                <a:lnTo>
                  <a:pt x="194310" y="160020"/>
                </a:lnTo>
                <a:lnTo>
                  <a:pt x="34290" y="160020"/>
                </a:lnTo>
                <a:lnTo>
                  <a:pt x="34290" y="102870"/>
                </a:lnTo>
                <a:cubicBezTo>
                  <a:pt x="34290" y="96583"/>
                  <a:pt x="39433" y="91440"/>
                  <a:pt x="45720" y="91440"/>
                </a:cubicBezTo>
                <a:lnTo>
                  <a:pt x="182880" y="91440"/>
                </a:lnTo>
                <a:moveTo>
                  <a:pt x="194310" y="262890"/>
                </a:moveTo>
                <a:lnTo>
                  <a:pt x="194310" y="320040"/>
                </a:lnTo>
                <a:cubicBezTo>
                  <a:pt x="194310" y="326327"/>
                  <a:pt x="189167" y="331470"/>
                  <a:pt x="182880" y="331470"/>
                </a:cubicBezTo>
                <a:lnTo>
                  <a:pt x="45720" y="331470"/>
                </a:lnTo>
                <a:cubicBezTo>
                  <a:pt x="39433" y="331470"/>
                  <a:pt x="34290" y="326327"/>
                  <a:pt x="34290" y="320040"/>
                </a:cubicBezTo>
                <a:lnTo>
                  <a:pt x="34290" y="262890"/>
                </a:lnTo>
                <a:lnTo>
                  <a:pt x="194310" y="262890"/>
                </a:lnTo>
                <a:moveTo>
                  <a:pt x="45720" y="57150"/>
                </a:moveTo>
                <a:cubicBezTo>
                  <a:pt x="20503" y="57150"/>
                  <a:pt x="0" y="77651"/>
                  <a:pt x="0" y="102870"/>
                </a:cubicBezTo>
                <a:lnTo>
                  <a:pt x="0" y="320040"/>
                </a:lnTo>
                <a:cubicBezTo>
                  <a:pt x="0" y="345259"/>
                  <a:pt x="20503" y="365760"/>
                  <a:pt x="45720" y="365760"/>
                </a:cubicBezTo>
                <a:lnTo>
                  <a:pt x="182880" y="365760"/>
                </a:lnTo>
                <a:cubicBezTo>
                  <a:pt x="208097" y="365760"/>
                  <a:pt x="228600" y="345259"/>
                  <a:pt x="228600" y="320040"/>
                </a:cubicBezTo>
                <a:lnTo>
                  <a:pt x="228600" y="102870"/>
                </a:lnTo>
                <a:cubicBezTo>
                  <a:pt x="228600" y="77651"/>
                  <a:pt x="208097" y="57150"/>
                  <a:pt x="182880" y="57150"/>
                </a:cubicBezTo>
                <a:lnTo>
                  <a:pt x="45720" y="571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gratitude journals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Gratitude Journals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64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Sharing things you're thankful for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Gratitude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0047" r="-10004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to Avoid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making it interactive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Not making it interactive</a:t>
            </a:r>
            <a:endParaRPr lang="en-US" sz="1272" dirty="0"/>
          </a:p>
        </p:txBody>
      </p:sp>
      <p:sp>
        <p:nvSpPr>
          <p:cNvPr id="12" name="Text 10"/>
          <p:cNvSpPr/>
          <p:nvPr/>
        </p:nvSpPr>
        <p:spPr>
          <a:xfrm>
            <a:off x="8111041" y="3997946"/>
            <a:ext cx="39189" cy="274320"/>
          </a:xfrm>
          <a:custGeom>
            <a:avLst/>
            <a:gdLst/>
            <a:ahLst/>
            <a:cxnLst/>
            <a:rect l="l" t="t" r="r" b="b"/>
            <a:pathLst>
              <a:path w="39189" h="274320">
                <a:moveTo>
                  <a:pt x="34290" y="14695"/>
                </a:moveTo>
                <a:cubicBezTo>
                  <a:pt x="34290" y="6551"/>
                  <a:pt x="27738" y="0"/>
                  <a:pt x="19594" y="0"/>
                </a:cubicBezTo>
                <a:cubicBezTo>
                  <a:pt x="11450" y="0"/>
                  <a:pt x="4899" y="6551"/>
                  <a:pt x="4899" y="14695"/>
                </a:cubicBezTo>
                <a:lnTo>
                  <a:pt x="4899" y="191045"/>
                </a:lnTo>
                <a:cubicBezTo>
                  <a:pt x="4899" y="199189"/>
                  <a:pt x="11450" y="205740"/>
                  <a:pt x="19594" y="205740"/>
                </a:cubicBezTo>
                <a:cubicBezTo>
                  <a:pt x="27738" y="205740"/>
                  <a:pt x="34290" y="199189"/>
                  <a:pt x="34290" y="191045"/>
                </a:cubicBezTo>
                <a:lnTo>
                  <a:pt x="34290" y="14695"/>
                </a:lnTo>
                <a:moveTo>
                  <a:pt x="19594" y="274320"/>
                </a:moveTo>
                <a:cubicBezTo>
                  <a:pt x="30416" y="274320"/>
                  <a:pt x="39189" y="265547"/>
                  <a:pt x="39189" y="254725"/>
                </a:cubicBezTo>
                <a:cubicBezTo>
                  <a:pt x="39189" y="243903"/>
                  <a:pt x="30416" y="235131"/>
                  <a:pt x="19594" y="235131"/>
                </a:cubicBezTo>
                <a:cubicBezTo>
                  <a:pt x="8773" y="235131"/>
                  <a:pt x="0" y="243903"/>
                  <a:pt x="0" y="254725"/>
                </a:cubicBezTo>
                <a:cubicBezTo>
                  <a:pt x="0" y="265547"/>
                  <a:pt x="8773" y="274320"/>
                  <a:pt x="19594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Focusing too much on food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Focusing too much on food</a:t>
            </a:r>
            <a:endParaRPr lang="en-US" sz="1272" dirty="0"/>
          </a:p>
        </p:txBody>
      </p:sp>
      <p:sp>
        <p:nvSpPr>
          <p:cNvPr id="15" name="Text 13"/>
          <p:cNvSpPr/>
          <p:nvPr/>
        </p:nvSpPr>
        <p:spPr>
          <a:xfrm>
            <a:off x="3832955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213454" y="23155"/>
                </a:moveTo>
                <a:cubicBezTo>
                  <a:pt x="219132" y="18868"/>
                  <a:pt x="220312" y="10833"/>
                  <a:pt x="216024" y="5156"/>
                </a:cubicBezTo>
                <a:cubicBezTo>
                  <a:pt x="211739" y="-524"/>
                  <a:pt x="203702" y="-1700"/>
                  <a:pt x="198023" y="2583"/>
                </a:cubicBezTo>
                <a:lnTo>
                  <a:pt x="132291" y="51868"/>
                </a:lnTo>
                <a:cubicBezTo>
                  <a:pt x="129934" y="53637"/>
                  <a:pt x="127685" y="55617"/>
                  <a:pt x="125540" y="57707"/>
                </a:cubicBezTo>
                <a:lnTo>
                  <a:pt x="124522" y="58724"/>
                </a:lnTo>
                <a:cubicBezTo>
                  <a:pt x="113379" y="69867"/>
                  <a:pt x="107111" y="84975"/>
                  <a:pt x="107111" y="100725"/>
                </a:cubicBezTo>
                <a:cubicBezTo>
                  <a:pt x="107111" y="113851"/>
                  <a:pt x="111451" y="126493"/>
                  <a:pt x="119326" y="136778"/>
                </a:cubicBezTo>
                <a:lnTo>
                  <a:pt x="3775" y="252329"/>
                </a:lnTo>
                <a:cubicBezTo>
                  <a:pt x="-1262" y="257364"/>
                  <a:pt x="-1262" y="265506"/>
                  <a:pt x="3775" y="270489"/>
                </a:cubicBezTo>
                <a:cubicBezTo>
                  <a:pt x="8811" y="275472"/>
                  <a:pt x="16953" y="275524"/>
                  <a:pt x="21935" y="270489"/>
                </a:cubicBezTo>
                <a:lnTo>
                  <a:pt x="137541" y="154938"/>
                </a:lnTo>
                <a:cubicBezTo>
                  <a:pt x="147825" y="162812"/>
                  <a:pt x="160469" y="167153"/>
                  <a:pt x="173595" y="167153"/>
                </a:cubicBezTo>
                <a:cubicBezTo>
                  <a:pt x="189344" y="167153"/>
                  <a:pt x="204451" y="160887"/>
                  <a:pt x="215593" y="149744"/>
                </a:cubicBezTo>
                <a:lnTo>
                  <a:pt x="216611" y="148727"/>
                </a:lnTo>
                <a:cubicBezTo>
                  <a:pt x="218702" y="146637"/>
                  <a:pt x="220682" y="144388"/>
                  <a:pt x="222451" y="141977"/>
                </a:cubicBezTo>
                <a:lnTo>
                  <a:pt x="271736" y="76246"/>
                </a:lnTo>
                <a:cubicBezTo>
                  <a:pt x="276021" y="70566"/>
                  <a:pt x="274844" y="62531"/>
                  <a:pt x="269165" y="58247"/>
                </a:cubicBezTo>
                <a:cubicBezTo>
                  <a:pt x="263487" y="53961"/>
                  <a:pt x="255452" y="55140"/>
                  <a:pt x="251164" y="60820"/>
                </a:cubicBezTo>
                <a:lnTo>
                  <a:pt x="201880" y="126551"/>
                </a:lnTo>
                <a:cubicBezTo>
                  <a:pt x="200807" y="127944"/>
                  <a:pt x="199683" y="129282"/>
                  <a:pt x="198451" y="130517"/>
                </a:cubicBezTo>
                <a:lnTo>
                  <a:pt x="197433" y="131534"/>
                </a:lnTo>
                <a:cubicBezTo>
                  <a:pt x="191113" y="137910"/>
                  <a:pt x="182541" y="141445"/>
                  <a:pt x="173595" y="141445"/>
                </a:cubicBezTo>
                <a:cubicBezTo>
                  <a:pt x="164649" y="141445"/>
                  <a:pt x="156077" y="137910"/>
                  <a:pt x="149757" y="131589"/>
                </a:cubicBezTo>
                <a:lnTo>
                  <a:pt x="146275" y="128106"/>
                </a:lnTo>
                <a:lnTo>
                  <a:pt x="146275" y="128106"/>
                </a:lnTo>
                <a:lnTo>
                  <a:pt x="146275" y="128106"/>
                </a:lnTo>
                <a:lnTo>
                  <a:pt x="142794" y="124623"/>
                </a:lnTo>
                <a:cubicBezTo>
                  <a:pt x="136419" y="118247"/>
                  <a:pt x="132883" y="109677"/>
                  <a:pt x="132883" y="100731"/>
                </a:cubicBezTo>
                <a:cubicBezTo>
                  <a:pt x="132883" y="91785"/>
                  <a:pt x="136419" y="83212"/>
                  <a:pt x="142739" y="76891"/>
                </a:cubicBezTo>
                <a:lnTo>
                  <a:pt x="143757" y="75873"/>
                </a:lnTo>
                <a:cubicBezTo>
                  <a:pt x="144989" y="74642"/>
                  <a:pt x="146328" y="73463"/>
                  <a:pt x="147721" y="72445"/>
                </a:cubicBezTo>
                <a:lnTo>
                  <a:pt x="213454" y="23155"/>
                </a:lnTo>
                <a:moveTo>
                  <a:pt x="244844" y="47689"/>
                </a:moveTo>
                <a:cubicBezTo>
                  <a:pt x="249881" y="42654"/>
                  <a:pt x="249881" y="34511"/>
                  <a:pt x="244844" y="29528"/>
                </a:cubicBezTo>
                <a:cubicBezTo>
                  <a:pt x="239808" y="24545"/>
                  <a:pt x="231666" y="24493"/>
                  <a:pt x="226684" y="29528"/>
                </a:cubicBezTo>
                <a:lnTo>
                  <a:pt x="164488" y="91618"/>
                </a:lnTo>
                <a:cubicBezTo>
                  <a:pt x="159451" y="96653"/>
                  <a:pt x="159451" y="104795"/>
                  <a:pt x="164488" y="109778"/>
                </a:cubicBezTo>
                <a:cubicBezTo>
                  <a:pt x="169524" y="114761"/>
                  <a:pt x="177666" y="114813"/>
                  <a:pt x="182648" y="109778"/>
                </a:cubicBezTo>
                <a:lnTo>
                  <a:pt x="244844" y="4768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Overlooking Indigenous perspectives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Overlooking Indigenous perspectives</a:t>
            </a:r>
            <a:endParaRPr lang="en-US" sz="1272" dirty="0"/>
          </a:p>
        </p:txBody>
      </p:sp>
      <p:sp>
        <p:nvSpPr>
          <p:cNvPr id="18" name="Text 16"/>
          <p:cNvSpPr/>
          <p:nvPr/>
        </p:nvSpPr>
        <p:spPr>
          <a:xfrm>
            <a:off x="7993475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67121" y="88985"/>
                </a:moveTo>
                <a:lnTo>
                  <a:pt x="60030" y="196130"/>
                </a:lnTo>
                <a:lnTo>
                  <a:pt x="60030" y="176845"/>
                </a:lnTo>
                <a:cubicBezTo>
                  <a:pt x="60030" y="147273"/>
                  <a:pt x="71762" y="118932"/>
                  <a:pt x="92654" y="98040"/>
                </a:cubicBezTo>
                <a:lnTo>
                  <a:pt x="148262" y="42431"/>
                </a:lnTo>
                <a:cubicBezTo>
                  <a:pt x="158977" y="31717"/>
                  <a:pt x="173494" y="25716"/>
                  <a:pt x="188603" y="25716"/>
                </a:cubicBezTo>
                <a:cubicBezTo>
                  <a:pt x="203710" y="25716"/>
                  <a:pt x="218230" y="31717"/>
                  <a:pt x="228945" y="42431"/>
                </a:cubicBezTo>
                <a:lnTo>
                  <a:pt x="231891" y="45377"/>
                </a:lnTo>
                <a:cubicBezTo>
                  <a:pt x="242606" y="56092"/>
                  <a:pt x="248605" y="70610"/>
                  <a:pt x="248605" y="85718"/>
                </a:cubicBezTo>
                <a:cubicBezTo>
                  <a:pt x="248605" y="94719"/>
                  <a:pt x="246463" y="103558"/>
                  <a:pt x="242499" y="111434"/>
                </a:cubicBezTo>
                <a:lnTo>
                  <a:pt x="181103" y="111434"/>
                </a:lnTo>
                <a:lnTo>
                  <a:pt x="185336" y="107203"/>
                </a:lnTo>
                <a:cubicBezTo>
                  <a:pt x="190373" y="102168"/>
                  <a:pt x="190373" y="94023"/>
                  <a:pt x="185336" y="89042"/>
                </a:cubicBezTo>
                <a:cubicBezTo>
                  <a:pt x="180299" y="84059"/>
                  <a:pt x="172158" y="84007"/>
                  <a:pt x="167176" y="89042"/>
                </a:cubicBezTo>
                <a:lnTo>
                  <a:pt x="167121" y="88985"/>
                </a:lnTo>
                <a:moveTo>
                  <a:pt x="155334" y="137148"/>
                </a:moveTo>
                <a:lnTo>
                  <a:pt x="220800" y="137148"/>
                </a:lnTo>
                <a:lnTo>
                  <a:pt x="195085" y="162864"/>
                </a:lnTo>
                <a:lnTo>
                  <a:pt x="129619" y="162864"/>
                </a:lnTo>
                <a:lnTo>
                  <a:pt x="155334" y="137148"/>
                </a:lnTo>
                <a:moveTo>
                  <a:pt x="168674" y="188577"/>
                </a:moveTo>
                <a:cubicBezTo>
                  <a:pt x="148744" y="205131"/>
                  <a:pt x="123565" y="214293"/>
                  <a:pt x="97477" y="214293"/>
                </a:cubicBezTo>
                <a:lnTo>
                  <a:pt x="78189" y="214293"/>
                </a:lnTo>
                <a:lnTo>
                  <a:pt x="103904" y="188577"/>
                </a:lnTo>
                <a:lnTo>
                  <a:pt x="168674" y="188577"/>
                </a:lnTo>
                <a:moveTo>
                  <a:pt x="34315" y="176790"/>
                </a:moveTo>
                <a:lnTo>
                  <a:pt x="34315" y="221791"/>
                </a:lnTo>
                <a:lnTo>
                  <a:pt x="3777" y="252329"/>
                </a:lnTo>
                <a:cubicBezTo>
                  <a:pt x="-1259" y="257364"/>
                  <a:pt x="-1259" y="265509"/>
                  <a:pt x="3777" y="270489"/>
                </a:cubicBezTo>
                <a:cubicBezTo>
                  <a:pt x="8814" y="275472"/>
                  <a:pt x="16956" y="275524"/>
                  <a:pt x="21937" y="270489"/>
                </a:cubicBezTo>
                <a:lnTo>
                  <a:pt x="52475" y="239952"/>
                </a:lnTo>
                <a:lnTo>
                  <a:pt x="97477" y="239952"/>
                </a:lnTo>
                <a:cubicBezTo>
                  <a:pt x="133852" y="239952"/>
                  <a:pt x="168729" y="225488"/>
                  <a:pt x="194443" y="199772"/>
                </a:cubicBezTo>
                <a:lnTo>
                  <a:pt x="250051" y="144270"/>
                </a:lnTo>
                <a:cubicBezTo>
                  <a:pt x="265588" y="128734"/>
                  <a:pt x="274320" y="107680"/>
                  <a:pt x="274320" y="85716"/>
                </a:cubicBezTo>
                <a:cubicBezTo>
                  <a:pt x="274320" y="63751"/>
                  <a:pt x="265588" y="42697"/>
                  <a:pt x="250051" y="27161"/>
                </a:cubicBezTo>
                <a:lnTo>
                  <a:pt x="247105" y="24216"/>
                </a:lnTo>
                <a:cubicBezTo>
                  <a:pt x="231622" y="8735"/>
                  <a:pt x="210568" y="0"/>
                  <a:pt x="188603" y="0"/>
                </a:cubicBezTo>
                <a:cubicBezTo>
                  <a:pt x="166638" y="0"/>
                  <a:pt x="145584" y="8732"/>
                  <a:pt x="130047" y="24268"/>
                </a:cubicBezTo>
                <a:lnTo>
                  <a:pt x="74492" y="79822"/>
                </a:lnTo>
                <a:cubicBezTo>
                  <a:pt x="48777" y="105538"/>
                  <a:pt x="34312" y="140414"/>
                  <a:pt x="34312" y="176790"/>
                </a:cubicBezTo>
                <a:lnTo>
                  <a:pt x="34315" y="1767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Confusing Canadian and American Thanksgiving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Confusing Canadian and American Thanksgiving</a:t>
            </a:r>
            <a:endParaRPr lang="en-US" sz="1272" dirty="0"/>
          </a:p>
        </p:txBody>
      </p:sp>
      <p:sp>
        <p:nvSpPr>
          <p:cNvPr id="21" name="Text 19"/>
          <p:cNvSpPr/>
          <p:nvPr/>
        </p:nvSpPr>
        <p:spPr>
          <a:xfrm>
            <a:off x="385010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1737360" cy="4226560"/>
          </a:xfrm>
          <a:custGeom>
            <a:avLst/>
            <a:gdLst/>
            <a:ahLst/>
            <a:cxnLst/>
            <a:rect l="l" t="t" r="r" b="b"/>
            <a:pathLst>
              <a:path w="1737360" h="4226560">
                <a:moveTo>
                  <a:pt x="48733" y="4226560"/>
                </a:moveTo>
                <a:cubicBezTo>
                  <a:pt x="21821" y="4226560"/>
                  <a:pt x="0" y="4204751"/>
                  <a:pt x="0" y="4177828"/>
                </a:cubicBezTo>
                <a:lnTo>
                  <a:pt x="0" y="48732"/>
                </a:lnTo>
                <a:cubicBezTo>
                  <a:pt x="0" y="21809"/>
                  <a:pt x="21821" y="0"/>
                  <a:pt x="48733" y="0"/>
                </a:cubicBezTo>
                <a:lnTo>
                  <a:pt x="1688627" y="0"/>
                </a:lnTo>
                <a:cubicBezTo>
                  <a:pt x="1715539" y="0"/>
                  <a:pt x="1737360" y="21809"/>
                  <a:pt x="1737360" y="48732"/>
                </a:cubicBezTo>
                <a:lnTo>
                  <a:pt x="1737360" y="4177828"/>
                </a:lnTo>
                <a:cubicBezTo>
                  <a:pt x="1737360" y="4204751"/>
                  <a:pt x="1715539" y="4226560"/>
                  <a:pt x="1688627" y="4226560"/>
                </a:cubicBezTo>
                <a:lnTo>
                  <a:pt x="4873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418911" y="1554480"/>
            <a:ext cx="1737360" cy="4226560"/>
          </a:xfrm>
          <a:custGeom>
            <a:avLst/>
            <a:gdLst/>
            <a:ahLst/>
            <a:cxnLst/>
            <a:rect l="l" t="t" r="r" b="b"/>
            <a:pathLst>
              <a:path w="1737360" h="4226560">
                <a:moveTo>
                  <a:pt x="48733" y="4226560"/>
                </a:moveTo>
                <a:cubicBezTo>
                  <a:pt x="21821" y="4226560"/>
                  <a:pt x="0" y="4204751"/>
                  <a:pt x="0" y="4177828"/>
                </a:cubicBezTo>
                <a:lnTo>
                  <a:pt x="0" y="48732"/>
                </a:lnTo>
                <a:cubicBezTo>
                  <a:pt x="0" y="21809"/>
                  <a:pt x="21821" y="0"/>
                  <a:pt x="48733" y="0"/>
                </a:cubicBezTo>
                <a:lnTo>
                  <a:pt x="1688627" y="0"/>
                </a:lnTo>
                <a:cubicBezTo>
                  <a:pt x="1715539" y="0"/>
                  <a:pt x="1737360" y="21809"/>
                  <a:pt x="1737360" y="48732"/>
                </a:cubicBezTo>
                <a:lnTo>
                  <a:pt x="1737360" y="4177828"/>
                </a:lnTo>
                <a:cubicBezTo>
                  <a:pt x="1737360" y="4204751"/>
                  <a:pt x="1715539" y="4226560"/>
                  <a:pt x="1688627" y="4226560"/>
                </a:cubicBezTo>
                <a:lnTo>
                  <a:pt x="4873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89182" y="1554480"/>
            <a:ext cx="1737360" cy="4226560"/>
          </a:xfrm>
          <a:custGeom>
            <a:avLst/>
            <a:gdLst/>
            <a:ahLst/>
            <a:cxnLst/>
            <a:rect l="l" t="t" r="r" b="b"/>
            <a:pathLst>
              <a:path w="1737360" h="4226560">
                <a:moveTo>
                  <a:pt x="48733" y="4226560"/>
                </a:moveTo>
                <a:cubicBezTo>
                  <a:pt x="21821" y="4226560"/>
                  <a:pt x="0" y="4204751"/>
                  <a:pt x="0" y="4177828"/>
                </a:cubicBezTo>
                <a:lnTo>
                  <a:pt x="0" y="48732"/>
                </a:lnTo>
                <a:cubicBezTo>
                  <a:pt x="0" y="21809"/>
                  <a:pt x="21821" y="0"/>
                  <a:pt x="48733" y="0"/>
                </a:cubicBezTo>
                <a:lnTo>
                  <a:pt x="1688627" y="0"/>
                </a:lnTo>
                <a:cubicBezTo>
                  <a:pt x="1715539" y="0"/>
                  <a:pt x="1737360" y="21809"/>
                  <a:pt x="1737360" y="48732"/>
                </a:cubicBezTo>
                <a:lnTo>
                  <a:pt x="1737360" y="4177828"/>
                </a:lnTo>
                <a:cubicBezTo>
                  <a:pt x="1737360" y="4204751"/>
                  <a:pt x="1715539" y="4226560"/>
                  <a:pt x="1688627" y="4226560"/>
                </a:cubicBezTo>
                <a:lnTo>
                  <a:pt x="4873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53" y="1554480"/>
            <a:ext cx="1737360" cy="4226560"/>
          </a:xfrm>
          <a:custGeom>
            <a:avLst/>
            <a:gdLst/>
            <a:ahLst/>
            <a:cxnLst/>
            <a:rect l="l" t="t" r="r" b="b"/>
            <a:pathLst>
              <a:path w="1737360" h="4226560">
                <a:moveTo>
                  <a:pt x="48733" y="4226560"/>
                </a:moveTo>
                <a:cubicBezTo>
                  <a:pt x="21821" y="4226560"/>
                  <a:pt x="0" y="4204751"/>
                  <a:pt x="0" y="4177828"/>
                </a:cubicBezTo>
                <a:lnTo>
                  <a:pt x="0" y="48732"/>
                </a:lnTo>
                <a:cubicBezTo>
                  <a:pt x="0" y="21809"/>
                  <a:pt x="21821" y="0"/>
                  <a:pt x="48733" y="0"/>
                </a:cubicBezTo>
                <a:lnTo>
                  <a:pt x="1688627" y="0"/>
                </a:lnTo>
                <a:cubicBezTo>
                  <a:pt x="1715539" y="0"/>
                  <a:pt x="1737360" y="21809"/>
                  <a:pt x="1737360" y="48732"/>
                </a:cubicBezTo>
                <a:lnTo>
                  <a:pt x="1737360" y="4177828"/>
                </a:lnTo>
                <a:cubicBezTo>
                  <a:pt x="1737360" y="4204751"/>
                  <a:pt x="1715539" y="4226560"/>
                  <a:pt x="1688627" y="4226560"/>
                </a:cubicBezTo>
                <a:lnTo>
                  <a:pt x="4873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29724" y="1554480"/>
            <a:ext cx="1737360" cy="4226560"/>
          </a:xfrm>
          <a:custGeom>
            <a:avLst/>
            <a:gdLst/>
            <a:ahLst/>
            <a:cxnLst/>
            <a:rect l="l" t="t" r="r" b="b"/>
            <a:pathLst>
              <a:path w="1737360" h="4226560">
                <a:moveTo>
                  <a:pt x="48733" y="4226560"/>
                </a:moveTo>
                <a:cubicBezTo>
                  <a:pt x="21821" y="4226560"/>
                  <a:pt x="0" y="4204751"/>
                  <a:pt x="0" y="4177828"/>
                </a:cubicBezTo>
                <a:lnTo>
                  <a:pt x="0" y="48732"/>
                </a:lnTo>
                <a:cubicBezTo>
                  <a:pt x="0" y="21809"/>
                  <a:pt x="21821" y="0"/>
                  <a:pt x="48733" y="0"/>
                </a:cubicBezTo>
                <a:lnTo>
                  <a:pt x="1688627" y="0"/>
                </a:lnTo>
                <a:cubicBezTo>
                  <a:pt x="1715539" y="0"/>
                  <a:pt x="1737360" y="21809"/>
                  <a:pt x="1737360" y="48732"/>
                </a:cubicBezTo>
                <a:lnTo>
                  <a:pt x="1737360" y="4177828"/>
                </a:lnTo>
                <a:cubicBezTo>
                  <a:pt x="1737360" y="4204751"/>
                  <a:pt x="1715539" y="4226560"/>
                  <a:pt x="1688627" y="4226560"/>
                </a:cubicBezTo>
                <a:lnTo>
                  <a:pt x="4873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899997" y="1554480"/>
            <a:ext cx="1737360" cy="4226560"/>
          </a:xfrm>
          <a:custGeom>
            <a:avLst/>
            <a:gdLst/>
            <a:ahLst/>
            <a:cxnLst/>
            <a:rect l="l" t="t" r="r" b="b"/>
            <a:pathLst>
              <a:path w="1737360" h="4226560">
                <a:moveTo>
                  <a:pt x="48733" y="4226560"/>
                </a:moveTo>
                <a:cubicBezTo>
                  <a:pt x="21821" y="4226560"/>
                  <a:pt x="0" y="4204751"/>
                  <a:pt x="0" y="4177828"/>
                </a:cubicBezTo>
                <a:lnTo>
                  <a:pt x="0" y="48732"/>
                </a:lnTo>
                <a:cubicBezTo>
                  <a:pt x="0" y="21809"/>
                  <a:pt x="21821" y="0"/>
                  <a:pt x="48733" y="0"/>
                </a:cubicBezTo>
                <a:lnTo>
                  <a:pt x="1688627" y="0"/>
                </a:lnTo>
                <a:cubicBezTo>
                  <a:pt x="1715539" y="0"/>
                  <a:pt x="1737360" y="21809"/>
                  <a:pt x="1737360" y="48732"/>
                </a:cubicBezTo>
                <a:lnTo>
                  <a:pt x="1737360" y="4177828"/>
                </a:lnTo>
                <a:cubicBezTo>
                  <a:pt x="1737360" y="4204751"/>
                  <a:pt x="1715539" y="4226560"/>
                  <a:pt x="1688627" y="4226560"/>
                </a:cubicBezTo>
                <a:lnTo>
                  <a:pt x="4873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Frequently Asked Questions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0047137" y="1739194"/>
            <a:ext cx="300080" cy="320040"/>
          </a:xfrm>
          <a:custGeom>
            <a:avLst/>
            <a:gdLst/>
            <a:ahLst/>
            <a:cxnLst/>
            <a:rect l="l" t="t" r="r" b="b"/>
            <a:pathLst>
              <a:path w="300080" h="320040">
                <a:moveTo>
                  <a:pt x="106531" y="40005"/>
                </a:moveTo>
                <a:cubicBezTo>
                  <a:pt x="106531" y="17909"/>
                  <a:pt x="88620" y="0"/>
                  <a:pt x="66528" y="0"/>
                </a:cubicBezTo>
                <a:cubicBezTo>
                  <a:pt x="44433" y="0"/>
                  <a:pt x="26524" y="17909"/>
                  <a:pt x="26524" y="40005"/>
                </a:cubicBezTo>
                <a:cubicBezTo>
                  <a:pt x="26524" y="62101"/>
                  <a:pt x="44436" y="80010"/>
                  <a:pt x="66528" y="80010"/>
                </a:cubicBezTo>
                <a:cubicBezTo>
                  <a:pt x="88623" y="80010"/>
                  <a:pt x="106531" y="62101"/>
                  <a:pt x="106531" y="40005"/>
                </a:cubicBezTo>
                <a:moveTo>
                  <a:pt x="52526" y="130016"/>
                </a:moveTo>
                <a:lnTo>
                  <a:pt x="66528" y="130016"/>
                </a:lnTo>
                <a:lnTo>
                  <a:pt x="80529" y="130016"/>
                </a:lnTo>
                <a:lnTo>
                  <a:pt x="100719" y="130016"/>
                </a:lnTo>
                <a:cubicBezTo>
                  <a:pt x="98030" y="123891"/>
                  <a:pt x="96530" y="117141"/>
                  <a:pt x="96530" y="110014"/>
                </a:cubicBezTo>
                <a:cubicBezTo>
                  <a:pt x="96530" y="107575"/>
                  <a:pt x="96716" y="105140"/>
                  <a:pt x="97031" y="102826"/>
                </a:cubicBezTo>
                <a:cubicBezTo>
                  <a:pt x="91842" y="101014"/>
                  <a:pt x="86279" y="100013"/>
                  <a:pt x="80529" y="100013"/>
                </a:cubicBezTo>
                <a:lnTo>
                  <a:pt x="52526" y="100013"/>
                </a:lnTo>
                <a:cubicBezTo>
                  <a:pt x="26524" y="100013"/>
                  <a:pt x="4831" y="119951"/>
                  <a:pt x="2707" y="145893"/>
                </a:cubicBezTo>
                <a:lnTo>
                  <a:pt x="144" y="176710"/>
                </a:lnTo>
                <a:cubicBezTo>
                  <a:pt x="-1419" y="195336"/>
                  <a:pt x="9957" y="211777"/>
                  <a:pt x="26521" y="217714"/>
                </a:cubicBezTo>
                <a:lnTo>
                  <a:pt x="26521" y="305037"/>
                </a:lnTo>
                <a:cubicBezTo>
                  <a:pt x="26521" y="313351"/>
                  <a:pt x="33210" y="320040"/>
                  <a:pt x="41522" y="320040"/>
                </a:cubicBezTo>
                <a:cubicBezTo>
                  <a:pt x="49834" y="320040"/>
                  <a:pt x="56523" y="313351"/>
                  <a:pt x="56523" y="305040"/>
                </a:cubicBezTo>
                <a:lnTo>
                  <a:pt x="56523" y="220031"/>
                </a:lnTo>
                <a:lnTo>
                  <a:pt x="76526" y="220031"/>
                </a:lnTo>
                <a:lnTo>
                  <a:pt x="76526" y="210029"/>
                </a:lnTo>
                <a:cubicBezTo>
                  <a:pt x="76526" y="203091"/>
                  <a:pt x="77526" y="196341"/>
                  <a:pt x="79401" y="190027"/>
                </a:cubicBezTo>
                <a:lnTo>
                  <a:pt x="41522" y="190027"/>
                </a:lnTo>
                <a:lnTo>
                  <a:pt x="40022" y="190027"/>
                </a:lnTo>
                <a:cubicBezTo>
                  <a:pt x="34146" y="190027"/>
                  <a:pt x="29582" y="185028"/>
                  <a:pt x="30083" y="179213"/>
                </a:cubicBezTo>
                <a:lnTo>
                  <a:pt x="32646" y="148396"/>
                </a:lnTo>
                <a:cubicBezTo>
                  <a:pt x="33459" y="138021"/>
                  <a:pt x="42146" y="130020"/>
                  <a:pt x="52523" y="130020"/>
                </a:cubicBezTo>
                <a:lnTo>
                  <a:pt x="52526" y="130016"/>
                </a:lnTo>
                <a:moveTo>
                  <a:pt x="196543" y="110014"/>
                </a:moveTo>
                <a:cubicBezTo>
                  <a:pt x="196543" y="117141"/>
                  <a:pt x="195043" y="123891"/>
                  <a:pt x="192354" y="130016"/>
                </a:cubicBezTo>
                <a:lnTo>
                  <a:pt x="216669" y="130016"/>
                </a:lnTo>
                <a:lnTo>
                  <a:pt x="226482" y="130016"/>
                </a:lnTo>
                <a:lnTo>
                  <a:pt x="236295" y="130016"/>
                </a:lnTo>
                <a:cubicBezTo>
                  <a:pt x="240733" y="130016"/>
                  <a:pt x="244670" y="132954"/>
                  <a:pt x="245921" y="137268"/>
                </a:cubicBezTo>
                <a:lnTo>
                  <a:pt x="266798" y="210026"/>
                </a:lnTo>
                <a:lnTo>
                  <a:pt x="216540" y="210026"/>
                </a:lnTo>
                <a:lnTo>
                  <a:pt x="216540" y="220028"/>
                </a:lnTo>
                <a:cubicBezTo>
                  <a:pt x="216540" y="227027"/>
                  <a:pt x="215352" y="233780"/>
                  <a:pt x="213101" y="240030"/>
                </a:cubicBezTo>
                <a:lnTo>
                  <a:pt x="236541" y="240030"/>
                </a:lnTo>
                <a:lnTo>
                  <a:pt x="236541" y="305040"/>
                </a:lnTo>
                <a:cubicBezTo>
                  <a:pt x="236541" y="313354"/>
                  <a:pt x="243229" y="320043"/>
                  <a:pt x="251542" y="320043"/>
                </a:cubicBezTo>
                <a:cubicBezTo>
                  <a:pt x="259854" y="320043"/>
                  <a:pt x="266543" y="313354"/>
                  <a:pt x="266543" y="305043"/>
                </a:cubicBezTo>
                <a:lnTo>
                  <a:pt x="266543" y="240036"/>
                </a:lnTo>
                <a:lnTo>
                  <a:pt x="280043" y="240036"/>
                </a:lnTo>
                <a:cubicBezTo>
                  <a:pt x="293358" y="240036"/>
                  <a:pt x="302921" y="227347"/>
                  <a:pt x="299296" y="214533"/>
                </a:cubicBezTo>
                <a:lnTo>
                  <a:pt x="274855" y="129021"/>
                </a:lnTo>
                <a:cubicBezTo>
                  <a:pt x="269978" y="111832"/>
                  <a:pt x="254227" y="100016"/>
                  <a:pt x="236412" y="100016"/>
                </a:cubicBezTo>
                <a:lnTo>
                  <a:pt x="216783" y="100016"/>
                </a:lnTo>
                <a:cubicBezTo>
                  <a:pt x="209407" y="100016"/>
                  <a:pt x="202407" y="102016"/>
                  <a:pt x="196405" y="105578"/>
                </a:cubicBezTo>
                <a:cubicBezTo>
                  <a:pt x="196531" y="107015"/>
                  <a:pt x="196591" y="108516"/>
                  <a:pt x="196591" y="110017"/>
                </a:cubicBezTo>
                <a:lnTo>
                  <a:pt x="196543" y="110014"/>
                </a:lnTo>
                <a:moveTo>
                  <a:pt x="266552" y="40005"/>
                </a:moveTo>
                <a:cubicBezTo>
                  <a:pt x="266552" y="17909"/>
                  <a:pt x="248640" y="0"/>
                  <a:pt x="226548" y="0"/>
                </a:cubicBezTo>
                <a:cubicBezTo>
                  <a:pt x="204453" y="0"/>
                  <a:pt x="186545" y="17909"/>
                  <a:pt x="186545" y="40005"/>
                </a:cubicBezTo>
                <a:cubicBezTo>
                  <a:pt x="186545" y="62101"/>
                  <a:pt x="204456" y="80010"/>
                  <a:pt x="226548" y="80010"/>
                </a:cubicBezTo>
                <a:cubicBezTo>
                  <a:pt x="248643" y="80010"/>
                  <a:pt x="266552" y="62101"/>
                  <a:pt x="266552" y="40005"/>
                </a:cubicBezTo>
                <a:lnTo>
                  <a:pt x="266552" y="40005"/>
                </a:lnTo>
                <a:moveTo>
                  <a:pt x="146538" y="140017"/>
                </a:moveTo>
                <a:cubicBezTo>
                  <a:pt x="163108" y="140017"/>
                  <a:pt x="176543" y="126585"/>
                  <a:pt x="176543" y="110014"/>
                </a:cubicBezTo>
                <a:cubicBezTo>
                  <a:pt x="176543" y="93442"/>
                  <a:pt x="163108" y="80010"/>
                  <a:pt x="146538" y="80010"/>
                </a:cubicBezTo>
                <a:cubicBezTo>
                  <a:pt x="129968" y="80010"/>
                  <a:pt x="116533" y="93442"/>
                  <a:pt x="116533" y="110014"/>
                </a:cubicBezTo>
                <a:cubicBezTo>
                  <a:pt x="116533" y="126585"/>
                  <a:pt x="129967" y="140017"/>
                  <a:pt x="146538" y="140017"/>
                </a:cubicBezTo>
                <a:moveTo>
                  <a:pt x="166538" y="210026"/>
                </a:moveTo>
                <a:lnTo>
                  <a:pt x="166538" y="220028"/>
                </a:lnTo>
                <a:cubicBezTo>
                  <a:pt x="166538" y="225529"/>
                  <a:pt x="162037" y="230029"/>
                  <a:pt x="156537" y="230029"/>
                </a:cubicBezTo>
                <a:lnTo>
                  <a:pt x="146535" y="230029"/>
                </a:lnTo>
                <a:lnTo>
                  <a:pt x="136533" y="230029"/>
                </a:lnTo>
                <a:cubicBezTo>
                  <a:pt x="131033" y="230029"/>
                  <a:pt x="126532" y="225529"/>
                  <a:pt x="126532" y="220028"/>
                </a:cubicBezTo>
                <a:lnTo>
                  <a:pt x="126532" y="210026"/>
                </a:lnTo>
                <a:cubicBezTo>
                  <a:pt x="126532" y="198962"/>
                  <a:pt x="135471" y="190024"/>
                  <a:pt x="146535" y="190024"/>
                </a:cubicBezTo>
                <a:cubicBezTo>
                  <a:pt x="157599" y="190024"/>
                  <a:pt x="166538" y="198962"/>
                  <a:pt x="166538" y="210026"/>
                </a:cubicBezTo>
                <a:lnTo>
                  <a:pt x="166538" y="210026"/>
                </a:lnTo>
                <a:moveTo>
                  <a:pt x="196543" y="220028"/>
                </a:moveTo>
                <a:lnTo>
                  <a:pt x="196543" y="210026"/>
                </a:lnTo>
                <a:cubicBezTo>
                  <a:pt x="196543" y="182397"/>
                  <a:pt x="174166" y="160020"/>
                  <a:pt x="146538" y="160020"/>
                </a:cubicBezTo>
                <a:cubicBezTo>
                  <a:pt x="118910" y="160020"/>
                  <a:pt x="96533" y="182397"/>
                  <a:pt x="96533" y="210026"/>
                </a:cubicBezTo>
                <a:lnTo>
                  <a:pt x="96533" y="220028"/>
                </a:lnTo>
                <a:cubicBezTo>
                  <a:pt x="96533" y="235031"/>
                  <a:pt x="104785" y="248095"/>
                  <a:pt x="116974" y="254905"/>
                </a:cubicBezTo>
                <a:cubicBezTo>
                  <a:pt x="116662" y="256592"/>
                  <a:pt x="116536" y="258282"/>
                  <a:pt x="116536" y="260033"/>
                </a:cubicBezTo>
                <a:lnTo>
                  <a:pt x="116536" y="300038"/>
                </a:lnTo>
                <a:cubicBezTo>
                  <a:pt x="116536" y="311101"/>
                  <a:pt x="125475" y="320040"/>
                  <a:pt x="136539" y="320040"/>
                </a:cubicBezTo>
                <a:lnTo>
                  <a:pt x="156542" y="320040"/>
                </a:lnTo>
                <a:cubicBezTo>
                  <a:pt x="167606" y="320040"/>
                  <a:pt x="176546" y="311101"/>
                  <a:pt x="176546" y="300038"/>
                </a:cubicBezTo>
                <a:lnTo>
                  <a:pt x="176546" y="260033"/>
                </a:lnTo>
                <a:cubicBezTo>
                  <a:pt x="176546" y="258282"/>
                  <a:pt x="176420" y="256595"/>
                  <a:pt x="176107" y="254905"/>
                </a:cubicBezTo>
                <a:cubicBezTo>
                  <a:pt x="188297" y="248092"/>
                  <a:pt x="196549" y="235028"/>
                  <a:pt x="196549" y="220028"/>
                </a:cubicBezTo>
                <a:lnTo>
                  <a:pt x="196543" y="22002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166884" y="1762547"/>
            <a:ext cx="320040" cy="273333"/>
          </a:xfrm>
          <a:custGeom>
            <a:avLst/>
            <a:gdLst/>
            <a:ahLst/>
            <a:cxnLst/>
            <a:rect l="l" t="t" r="r" b="b"/>
            <a:pathLst>
              <a:path w="320040" h="273333">
                <a:moveTo>
                  <a:pt x="141144" y="265896"/>
                </a:moveTo>
                <a:lnTo>
                  <a:pt x="139582" y="264458"/>
                </a:lnTo>
                <a:lnTo>
                  <a:pt x="30068" y="162759"/>
                </a:lnTo>
                <a:cubicBezTo>
                  <a:pt x="10878" y="144943"/>
                  <a:pt x="0" y="119941"/>
                  <a:pt x="0" y="93750"/>
                </a:cubicBezTo>
                <a:lnTo>
                  <a:pt x="0" y="91687"/>
                </a:lnTo>
                <a:cubicBezTo>
                  <a:pt x="0" y="47680"/>
                  <a:pt x="31255" y="9927"/>
                  <a:pt x="74509" y="1675"/>
                </a:cubicBezTo>
                <a:cubicBezTo>
                  <a:pt x="99136" y="-3075"/>
                  <a:pt x="124326" y="2613"/>
                  <a:pt x="144393" y="16739"/>
                </a:cubicBezTo>
                <a:cubicBezTo>
                  <a:pt x="150019" y="20740"/>
                  <a:pt x="155268" y="25365"/>
                  <a:pt x="160020" y="30679"/>
                </a:cubicBezTo>
                <a:cubicBezTo>
                  <a:pt x="162644" y="27678"/>
                  <a:pt x="165458" y="24928"/>
                  <a:pt x="168460" y="22364"/>
                </a:cubicBezTo>
                <a:cubicBezTo>
                  <a:pt x="170773" y="20363"/>
                  <a:pt x="173148" y="18488"/>
                  <a:pt x="175648" y="16739"/>
                </a:cubicBezTo>
                <a:lnTo>
                  <a:pt x="175648" y="16739"/>
                </a:lnTo>
                <a:cubicBezTo>
                  <a:pt x="195714" y="2613"/>
                  <a:pt x="220905" y="-3075"/>
                  <a:pt x="245532" y="1613"/>
                </a:cubicBezTo>
                <a:cubicBezTo>
                  <a:pt x="288788" y="9865"/>
                  <a:pt x="320040" y="47680"/>
                  <a:pt x="320040" y="91687"/>
                </a:cubicBezTo>
                <a:lnTo>
                  <a:pt x="320040" y="93751"/>
                </a:lnTo>
                <a:cubicBezTo>
                  <a:pt x="320040" y="119941"/>
                  <a:pt x="309165" y="144943"/>
                  <a:pt x="289972" y="162759"/>
                </a:cubicBezTo>
                <a:lnTo>
                  <a:pt x="180458" y="264458"/>
                </a:lnTo>
                <a:lnTo>
                  <a:pt x="178896" y="265896"/>
                </a:lnTo>
                <a:cubicBezTo>
                  <a:pt x="173769" y="270646"/>
                  <a:pt x="167019" y="273333"/>
                  <a:pt x="160020" y="273333"/>
                </a:cubicBezTo>
                <a:cubicBezTo>
                  <a:pt x="153021" y="273333"/>
                  <a:pt x="146268" y="270709"/>
                  <a:pt x="141144" y="265896"/>
                </a:cubicBezTo>
                <a:lnTo>
                  <a:pt x="141144" y="265896"/>
                </a:lnTo>
                <a:moveTo>
                  <a:pt x="149455" y="63870"/>
                </a:moveTo>
                <a:cubicBezTo>
                  <a:pt x="149206" y="63681"/>
                  <a:pt x="149017" y="63432"/>
                  <a:pt x="148831" y="63181"/>
                </a:cubicBezTo>
                <a:lnTo>
                  <a:pt x="137704" y="50679"/>
                </a:lnTo>
                <a:lnTo>
                  <a:pt x="137640" y="50616"/>
                </a:lnTo>
                <a:lnTo>
                  <a:pt x="137640" y="50616"/>
                </a:lnTo>
                <a:cubicBezTo>
                  <a:pt x="123199" y="34426"/>
                  <a:pt x="101385" y="27049"/>
                  <a:pt x="80132" y="31114"/>
                </a:cubicBezTo>
                <a:cubicBezTo>
                  <a:pt x="51002" y="36676"/>
                  <a:pt x="30001" y="62055"/>
                  <a:pt x="30001" y="91684"/>
                </a:cubicBezTo>
                <a:lnTo>
                  <a:pt x="30001" y="93748"/>
                </a:lnTo>
                <a:cubicBezTo>
                  <a:pt x="30001" y="111564"/>
                  <a:pt x="37438" y="128628"/>
                  <a:pt x="50502" y="140753"/>
                </a:cubicBezTo>
                <a:lnTo>
                  <a:pt x="160017" y="242452"/>
                </a:lnTo>
                <a:lnTo>
                  <a:pt x="269531" y="140753"/>
                </a:lnTo>
                <a:cubicBezTo>
                  <a:pt x="282595" y="128625"/>
                  <a:pt x="290033" y="111561"/>
                  <a:pt x="290033" y="93748"/>
                </a:cubicBezTo>
                <a:lnTo>
                  <a:pt x="290033" y="91684"/>
                </a:lnTo>
                <a:cubicBezTo>
                  <a:pt x="290033" y="62118"/>
                  <a:pt x="269029" y="36679"/>
                  <a:pt x="239963" y="31114"/>
                </a:cubicBezTo>
                <a:cubicBezTo>
                  <a:pt x="218709" y="27052"/>
                  <a:pt x="196831" y="34489"/>
                  <a:pt x="182455" y="50616"/>
                </a:cubicBezTo>
                <a:cubicBezTo>
                  <a:pt x="182455" y="50616"/>
                  <a:pt x="182455" y="50616"/>
                  <a:pt x="182391" y="50679"/>
                </a:cubicBezTo>
                <a:cubicBezTo>
                  <a:pt x="182327" y="50742"/>
                  <a:pt x="182391" y="50679"/>
                  <a:pt x="182327" y="50742"/>
                </a:cubicBezTo>
                <a:lnTo>
                  <a:pt x="171199" y="63244"/>
                </a:lnTo>
                <a:cubicBezTo>
                  <a:pt x="171010" y="63493"/>
                  <a:pt x="170761" y="63681"/>
                  <a:pt x="170575" y="63933"/>
                </a:cubicBezTo>
                <a:cubicBezTo>
                  <a:pt x="167762" y="66745"/>
                  <a:pt x="163950" y="68309"/>
                  <a:pt x="160010" y="68309"/>
                </a:cubicBezTo>
                <a:cubicBezTo>
                  <a:pt x="156074" y="68309"/>
                  <a:pt x="152259" y="66745"/>
                  <a:pt x="149446" y="63933"/>
                </a:cubicBezTo>
                <a:lnTo>
                  <a:pt x="149455" y="63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296613" y="1739194"/>
            <a:ext cx="320040" cy="320039"/>
          </a:xfrm>
          <a:custGeom>
            <a:avLst/>
            <a:gdLst/>
            <a:ahLst/>
            <a:cxnLst/>
            <a:rect l="l" t="t" r="r" b="b"/>
            <a:pathLst>
              <a:path w="320040" h="320039">
                <a:moveTo>
                  <a:pt x="283392" y="36632"/>
                </a:moveTo>
                <a:cubicBezTo>
                  <a:pt x="261639" y="33326"/>
                  <a:pt x="241672" y="31738"/>
                  <a:pt x="223426" y="31738"/>
                </a:cubicBezTo>
                <a:lnTo>
                  <a:pt x="288218" y="96533"/>
                </a:lnTo>
                <a:cubicBezTo>
                  <a:pt x="288548" y="75312"/>
                  <a:pt x="286631" y="54813"/>
                  <a:pt x="283392" y="36632"/>
                </a:cubicBezTo>
                <a:lnTo>
                  <a:pt x="283392" y="36632"/>
                </a:lnTo>
                <a:moveTo>
                  <a:pt x="139921" y="45030"/>
                </a:moveTo>
                <a:cubicBezTo>
                  <a:pt x="103293" y="58583"/>
                  <a:pt x="78234" y="81527"/>
                  <a:pt x="61508" y="108833"/>
                </a:cubicBezTo>
                <a:cubicBezTo>
                  <a:pt x="47888" y="131114"/>
                  <a:pt x="39691" y="156435"/>
                  <a:pt x="35393" y="182157"/>
                </a:cubicBezTo>
                <a:lnTo>
                  <a:pt x="138600" y="285363"/>
                </a:lnTo>
                <a:cubicBezTo>
                  <a:pt x="153939" y="283116"/>
                  <a:pt x="167755" y="279545"/>
                  <a:pt x="180122" y="274917"/>
                </a:cubicBezTo>
                <a:cubicBezTo>
                  <a:pt x="216750" y="261363"/>
                  <a:pt x="241809" y="238420"/>
                  <a:pt x="258535" y="211114"/>
                </a:cubicBezTo>
                <a:cubicBezTo>
                  <a:pt x="272156" y="188833"/>
                  <a:pt x="280352" y="163511"/>
                  <a:pt x="284650" y="137790"/>
                </a:cubicBezTo>
                <a:lnTo>
                  <a:pt x="181443" y="34647"/>
                </a:lnTo>
                <a:cubicBezTo>
                  <a:pt x="166104" y="36894"/>
                  <a:pt x="152288" y="40466"/>
                  <a:pt x="139921" y="45094"/>
                </a:cubicBezTo>
                <a:lnTo>
                  <a:pt x="139921" y="45030"/>
                </a:lnTo>
                <a:moveTo>
                  <a:pt x="31822" y="223477"/>
                </a:moveTo>
                <a:cubicBezTo>
                  <a:pt x="31492" y="244699"/>
                  <a:pt x="33409" y="265197"/>
                  <a:pt x="36648" y="283379"/>
                </a:cubicBezTo>
                <a:cubicBezTo>
                  <a:pt x="58401" y="286685"/>
                  <a:pt x="78368" y="288272"/>
                  <a:pt x="96614" y="288272"/>
                </a:cubicBezTo>
                <a:lnTo>
                  <a:pt x="31822" y="223477"/>
                </a:lnTo>
                <a:moveTo>
                  <a:pt x="34465" y="92302"/>
                </a:moveTo>
                <a:cubicBezTo>
                  <a:pt x="54698" y="59246"/>
                  <a:pt x="85243" y="31476"/>
                  <a:pt x="128944" y="15279"/>
                </a:cubicBezTo>
                <a:cubicBezTo>
                  <a:pt x="172185" y="-787"/>
                  <a:pt x="227193" y="-4954"/>
                  <a:pt x="295887" y="6484"/>
                </a:cubicBezTo>
                <a:cubicBezTo>
                  <a:pt x="304483" y="7937"/>
                  <a:pt x="311357" y="14485"/>
                  <a:pt x="313143" y="23078"/>
                </a:cubicBezTo>
                <a:cubicBezTo>
                  <a:pt x="324713" y="79146"/>
                  <a:pt x="325442" y="162782"/>
                  <a:pt x="285639" y="227708"/>
                </a:cubicBezTo>
                <a:cubicBezTo>
                  <a:pt x="265406" y="260765"/>
                  <a:pt x="234861" y="288535"/>
                  <a:pt x="191160" y="304732"/>
                </a:cubicBezTo>
                <a:cubicBezTo>
                  <a:pt x="147788" y="320798"/>
                  <a:pt x="92847" y="325029"/>
                  <a:pt x="24150" y="313527"/>
                </a:cubicBezTo>
                <a:cubicBezTo>
                  <a:pt x="15554" y="312074"/>
                  <a:pt x="8680" y="305526"/>
                  <a:pt x="6894" y="296932"/>
                </a:cubicBezTo>
                <a:cubicBezTo>
                  <a:pt x="-4676" y="240865"/>
                  <a:pt x="-5405" y="157229"/>
                  <a:pt x="34398" y="92302"/>
                </a:cubicBezTo>
                <a:lnTo>
                  <a:pt x="34465" y="92302"/>
                </a:lnTo>
                <a:moveTo>
                  <a:pt x="187127" y="90584"/>
                </a:moveTo>
                <a:lnTo>
                  <a:pt x="229443" y="132899"/>
                </a:lnTo>
                <a:cubicBezTo>
                  <a:pt x="235658" y="139115"/>
                  <a:pt x="235658" y="149164"/>
                  <a:pt x="229443" y="155312"/>
                </a:cubicBezTo>
                <a:cubicBezTo>
                  <a:pt x="223228" y="161460"/>
                  <a:pt x="213179" y="161527"/>
                  <a:pt x="207031" y="155312"/>
                </a:cubicBezTo>
                <a:lnTo>
                  <a:pt x="164715" y="112996"/>
                </a:lnTo>
                <a:cubicBezTo>
                  <a:pt x="158500" y="106781"/>
                  <a:pt x="158500" y="96732"/>
                  <a:pt x="164715" y="90584"/>
                </a:cubicBezTo>
                <a:cubicBezTo>
                  <a:pt x="170930" y="84436"/>
                  <a:pt x="180979" y="84369"/>
                  <a:pt x="187127" y="90584"/>
                </a:cubicBezTo>
                <a:lnTo>
                  <a:pt x="187127" y="90584"/>
                </a:lnTo>
                <a:moveTo>
                  <a:pt x="150102" y="127609"/>
                </a:moveTo>
                <a:lnTo>
                  <a:pt x="192418" y="169925"/>
                </a:lnTo>
                <a:cubicBezTo>
                  <a:pt x="198633" y="176140"/>
                  <a:pt x="198633" y="186189"/>
                  <a:pt x="192418" y="192337"/>
                </a:cubicBezTo>
                <a:cubicBezTo>
                  <a:pt x="186203" y="198485"/>
                  <a:pt x="176153" y="198552"/>
                  <a:pt x="170005" y="192337"/>
                </a:cubicBezTo>
                <a:lnTo>
                  <a:pt x="127690" y="150022"/>
                </a:lnTo>
                <a:cubicBezTo>
                  <a:pt x="121474" y="143806"/>
                  <a:pt x="121474" y="133757"/>
                  <a:pt x="127690" y="127609"/>
                </a:cubicBezTo>
                <a:cubicBezTo>
                  <a:pt x="133905" y="121461"/>
                  <a:pt x="143954" y="121394"/>
                  <a:pt x="150102" y="127609"/>
                </a:cubicBezTo>
                <a:lnTo>
                  <a:pt x="150102" y="127609"/>
                </a:lnTo>
                <a:moveTo>
                  <a:pt x="113077" y="164635"/>
                </a:moveTo>
                <a:lnTo>
                  <a:pt x="155392" y="206950"/>
                </a:lnTo>
                <a:cubicBezTo>
                  <a:pt x="161607" y="213165"/>
                  <a:pt x="161607" y="223215"/>
                  <a:pt x="155392" y="229362"/>
                </a:cubicBezTo>
                <a:cubicBezTo>
                  <a:pt x="149177" y="235510"/>
                  <a:pt x="139128" y="235578"/>
                  <a:pt x="132980" y="229362"/>
                </a:cubicBezTo>
                <a:lnTo>
                  <a:pt x="90664" y="187047"/>
                </a:lnTo>
                <a:cubicBezTo>
                  <a:pt x="84449" y="180832"/>
                  <a:pt x="84449" y="170782"/>
                  <a:pt x="90664" y="164635"/>
                </a:cubicBezTo>
                <a:cubicBezTo>
                  <a:pt x="96879" y="158487"/>
                  <a:pt x="106929" y="158419"/>
                  <a:pt x="113077" y="164635"/>
                </a:cubicBezTo>
                <a:lnTo>
                  <a:pt x="113077" y="1646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83505" y="1739194"/>
            <a:ext cx="205714" cy="320040"/>
          </a:xfrm>
          <a:custGeom>
            <a:avLst/>
            <a:gdLst/>
            <a:ahLst/>
            <a:cxnLst/>
            <a:rect l="l" t="t" r="r" b="b"/>
            <a:pathLst>
              <a:path w="205714" h="320040">
                <a:moveTo>
                  <a:pt x="34297" y="91391"/>
                </a:moveTo>
                <a:cubicBezTo>
                  <a:pt x="34297" y="59809"/>
                  <a:pt x="59877" y="34228"/>
                  <a:pt x="91459" y="34228"/>
                </a:cubicBezTo>
                <a:lnTo>
                  <a:pt x="114324" y="34228"/>
                </a:lnTo>
                <a:cubicBezTo>
                  <a:pt x="145907" y="34228"/>
                  <a:pt x="171486" y="59809"/>
                  <a:pt x="171486" y="91391"/>
                </a:cubicBezTo>
                <a:lnTo>
                  <a:pt x="171486" y="94677"/>
                </a:lnTo>
                <a:cubicBezTo>
                  <a:pt x="171486" y="111899"/>
                  <a:pt x="162911" y="127974"/>
                  <a:pt x="148548" y="137480"/>
                </a:cubicBezTo>
                <a:lnTo>
                  <a:pt x="111178" y="162417"/>
                </a:lnTo>
                <a:cubicBezTo>
                  <a:pt x="95316" y="172991"/>
                  <a:pt x="85742" y="190856"/>
                  <a:pt x="85742" y="210004"/>
                </a:cubicBezTo>
                <a:lnTo>
                  <a:pt x="85742" y="211434"/>
                </a:lnTo>
                <a:cubicBezTo>
                  <a:pt x="85742" y="220936"/>
                  <a:pt x="93388" y="228582"/>
                  <a:pt x="102890" y="228582"/>
                </a:cubicBezTo>
                <a:cubicBezTo>
                  <a:pt x="112394" y="228582"/>
                  <a:pt x="120038" y="220936"/>
                  <a:pt x="120038" y="211434"/>
                </a:cubicBezTo>
                <a:lnTo>
                  <a:pt x="120038" y="210004"/>
                </a:lnTo>
                <a:cubicBezTo>
                  <a:pt x="120038" y="202358"/>
                  <a:pt x="123826" y="195212"/>
                  <a:pt x="130184" y="190997"/>
                </a:cubicBezTo>
                <a:lnTo>
                  <a:pt x="167554" y="166059"/>
                </a:lnTo>
                <a:cubicBezTo>
                  <a:pt x="191419" y="150124"/>
                  <a:pt x="205710" y="123401"/>
                  <a:pt x="205710" y="94748"/>
                </a:cubicBezTo>
                <a:lnTo>
                  <a:pt x="205710" y="91461"/>
                </a:lnTo>
                <a:cubicBezTo>
                  <a:pt x="205710" y="40943"/>
                  <a:pt x="164767" y="0"/>
                  <a:pt x="114250" y="0"/>
                </a:cubicBezTo>
                <a:lnTo>
                  <a:pt x="91384" y="0"/>
                </a:lnTo>
                <a:cubicBezTo>
                  <a:pt x="40939" y="-70"/>
                  <a:pt x="-4" y="40872"/>
                  <a:pt x="-4" y="91387"/>
                </a:cubicBezTo>
                <a:cubicBezTo>
                  <a:pt x="-4" y="100889"/>
                  <a:pt x="7642" y="108535"/>
                  <a:pt x="17144" y="108535"/>
                </a:cubicBezTo>
                <a:cubicBezTo>
                  <a:pt x="26648" y="108535"/>
                  <a:pt x="34292" y="100889"/>
                  <a:pt x="34292" y="91387"/>
                </a:cubicBezTo>
                <a:lnTo>
                  <a:pt x="34297" y="91391"/>
                </a:lnTo>
                <a:moveTo>
                  <a:pt x="102892" y="320040"/>
                </a:moveTo>
                <a:cubicBezTo>
                  <a:pt x="115521" y="320040"/>
                  <a:pt x="125757" y="309802"/>
                  <a:pt x="125757" y="297176"/>
                </a:cubicBezTo>
                <a:cubicBezTo>
                  <a:pt x="125757" y="284548"/>
                  <a:pt x="115521" y="274313"/>
                  <a:pt x="102892" y="274313"/>
                </a:cubicBezTo>
                <a:cubicBezTo>
                  <a:pt x="90263" y="274313"/>
                  <a:pt x="80027" y="284551"/>
                  <a:pt x="80027" y="297176"/>
                </a:cubicBezTo>
                <a:cubicBezTo>
                  <a:pt x="80027" y="309805"/>
                  <a:pt x="90263" y="320040"/>
                  <a:pt x="102892" y="3200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556071" y="1771178"/>
            <a:ext cx="320040" cy="256072"/>
          </a:xfrm>
          <a:custGeom>
            <a:avLst/>
            <a:gdLst/>
            <a:ahLst/>
            <a:cxnLst/>
            <a:rect l="l" t="t" r="r" b="b"/>
            <a:pathLst>
              <a:path w="320040" h="256072">
                <a:moveTo>
                  <a:pt x="236068" y="28009"/>
                </a:moveTo>
                <a:cubicBezTo>
                  <a:pt x="236068" y="39061"/>
                  <a:pt x="235466" y="52666"/>
                  <a:pt x="226415" y="59017"/>
                </a:cubicBezTo>
                <a:lnTo>
                  <a:pt x="210612" y="70169"/>
                </a:lnTo>
                <a:cubicBezTo>
                  <a:pt x="188004" y="56116"/>
                  <a:pt x="163998" y="48014"/>
                  <a:pt x="144044" y="48014"/>
                </a:cubicBezTo>
                <a:cubicBezTo>
                  <a:pt x="88027" y="48014"/>
                  <a:pt x="3" y="112032"/>
                  <a:pt x="3" y="192054"/>
                </a:cubicBezTo>
                <a:cubicBezTo>
                  <a:pt x="3" y="256072"/>
                  <a:pt x="80026" y="256072"/>
                  <a:pt x="144044" y="256072"/>
                </a:cubicBezTo>
                <a:cubicBezTo>
                  <a:pt x="208061" y="256072"/>
                  <a:pt x="288084" y="256072"/>
                  <a:pt x="288084" y="192054"/>
                </a:cubicBezTo>
                <a:cubicBezTo>
                  <a:pt x="288084" y="160544"/>
                  <a:pt x="274431" y="131488"/>
                  <a:pt x="254425" y="107881"/>
                </a:cubicBezTo>
                <a:cubicBezTo>
                  <a:pt x="254224" y="107980"/>
                  <a:pt x="254077" y="108080"/>
                  <a:pt x="253926" y="108180"/>
                </a:cubicBezTo>
                <a:lnTo>
                  <a:pt x="239771" y="118182"/>
                </a:lnTo>
                <a:cubicBezTo>
                  <a:pt x="238170" y="119332"/>
                  <a:pt x="236669" y="120684"/>
                  <a:pt x="235271" y="122333"/>
                </a:cubicBezTo>
                <a:cubicBezTo>
                  <a:pt x="252975" y="142888"/>
                  <a:pt x="264078" y="167146"/>
                  <a:pt x="264078" y="192054"/>
                </a:cubicBezTo>
                <a:cubicBezTo>
                  <a:pt x="264078" y="202558"/>
                  <a:pt x="261028" y="208458"/>
                  <a:pt x="257126" y="212560"/>
                </a:cubicBezTo>
                <a:cubicBezTo>
                  <a:pt x="252675" y="217262"/>
                  <a:pt x="245173" y="221612"/>
                  <a:pt x="233469" y="224964"/>
                </a:cubicBezTo>
                <a:cubicBezTo>
                  <a:pt x="209364" y="231865"/>
                  <a:pt x="177052" y="232065"/>
                  <a:pt x="144044" y="232065"/>
                </a:cubicBezTo>
                <a:cubicBezTo>
                  <a:pt x="111035" y="232065"/>
                  <a:pt x="78727" y="231865"/>
                  <a:pt x="54618" y="224964"/>
                </a:cubicBezTo>
                <a:cubicBezTo>
                  <a:pt x="42914" y="221612"/>
                  <a:pt x="35412" y="217262"/>
                  <a:pt x="30961" y="212560"/>
                </a:cubicBezTo>
                <a:cubicBezTo>
                  <a:pt x="27059" y="208458"/>
                  <a:pt x="24009" y="202558"/>
                  <a:pt x="24009" y="192054"/>
                </a:cubicBezTo>
                <a:cubicBezTo>
                  <a:pt x="24009" y="161046"/>
                  <a:pt x="41263" y="131037"/>
                  <a:pt x="67023" y="107880"/>
                </a:cubicBezTo>
                <a:cubicBezTo>
                  <a:pt x="93231" y="84424"/>
                  <a:pt x="123740" y="72020"/>
                  <a:pt x="144044" y="72020"/>
                </a:cubicBezTo>
                <a:cubicBezTo>
                  <a:pt x="154298" y="72020"/>
                  <a:pt x="167202" y="75221"/>
                  <a:pt x="180855" y="81372"/>
                </a:cubicBezTo>
                <a:cubicBezTo>
                  <a:pt x="173254" y="81771"/>
                  <a:pt x="165451" y="81121"/>
                  <a:pt x="157949" y="80322"/>
                </a:cubicBezTo>
                <a:cubicBezTo>
                  <a:pt x="143695" y="78821"/>
                  <a:pt x="128842" y="82773"/>
                  <a:pt x="116837" y="92475"/>
                </a:cubicBezTo>
                <a:cubicBezTo>
                  <a:pt x="92780" y="111931"/>
                  <a:pt x="89080" y="147190"/>
                  <a:pt x="108535" y="171248"/>
                </a:cubicBezTo>
                <a:cubicBezTo>
                  <a:pt x="127990" y="195306"/>
                  <a:pt x="163249" y="199006"/>
                  <a:pt x="187307" y="179550"/>
                </a:cubicBezTo>
                <a:cubicBezTo>
                  <a:pt x="196610" y="172047"/>
                  <a:pt x="202861" y="162145"/>
                  <a:pt x="205911" y="151441"/>
                </a:cubicBezTo>
                <a:cubicBezTo>
                  <a:pt x="206010" y="151090"/>
                  <a:pt x="206112" y="150790"/>
                  <a:pt x="206211" y="150440"/>
                </a:cubicBezTo>
                <a:cubicBezTo>
                  <a:pt x="211012" y="133585"/>
                  <a:pt x="216264" y="115178"/>
                  <a:pt x="230570" y="105128"/>
                </a:cubicBezTo>
                <a:lnTo>
                  <a:pt x="243423" y="96024"/>
                </a:lnTo>
                <a:lnTo>
                  <a:pt x="244674" y="95123"/>
                </a:lnTo>
                <a:cubicBezTo>
                  <a:pt x="253827" y="88670"/>
                  <a:pt x="266331" y="89922"/>
                  <a:pt x="278384" y="91123"/>
                </a:cubicBezTo>
                <a:cubicBezTo>
                  <a:pt x="283085" y="91574"/>
                  <a:pt x="287687" y="92024"/>
                  <a:pt x="292037" y="92024"/>
                </a:cubicBezTo>
                <a:cubicBezTo>
                  <a:pt x="307491" y="92024"/>
                  <a:pt x="320043" y="79472"/>
                  <a:pt x="320043" y="64018"/>
                </a:cubicBezTo>
                <a:cubicBezTo>
                  <a:pt x="320043" y="48564"/>
                  <a:pt x="307491" y="36011"/>
                  <a:pt x="292037" y="36011"/>
                </a:cubicBezTo>
                <a:cubicBezTo>
                  <a:pt x="291486" y="36011"/>
                  <a:pt x="291035" y="35461"/>
                  <a:pt x="291185" y="34910"/>
                </a:cubicBezTo>
                <a:cubicBezTo>
                  <a:pt x="291736" y="32710"/>
                  <a:pt x="292037" y="30408"/>
                  <a:pt x="292037" y="28009"/>
                </a:cubicBezTo>
                <a:cubicBezTo>
                  <a:pt x="292037" y="12555"/>
                  <a:pt x="279485" y="2"/>
                  <a:pt x="264030" y="2"/>
                </a:cubicBezTo>
                <a:cubicBezTo>
                  <a:pt x="248575" y="2"/>
                  <a:pt x="236023" y="12555"/>
                  <a:pt x="236023" y="28011"/>
                </a:cubicBezTo>
                <a:lnTo>
                  <a:pt x="236068" y="280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22312" y="1739194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95013" y="15003"/>
                </a:moveTo>
                <a:cubicBezTo>
                  <a:pt x="95013" y="6689"/>
                  <a:pt x="88326" y="3"/>
                  <a:pt x="80012" y="3"/>
                </a:cubicBezTo>
                <a:cubicBezTo>
                  <a:pt x="71697" y="3"/>
                  <a:pt x="65010" y="6692"/>
                  <a:pt x="65010" y="15007"/>
                </a:cubicBezTo>
                <a:lnTo>
                  <a:pt x="65010" y="40011"/>
                </a:lnTo>
                <a:lnTo>
                  <a:pt x="40006" y="40011"/>
                </a:lnTo>
                <a:cubicBezTo>
                  <a:pt x="17942" y="40011"/>
                  <a:pt x="0" y="57950"/>
                  <a:pt x="0" y="80016"/>
                </a:cubicBezTo>
                <a:lnTo>
                  <a:pt x="0" y="90018"/>
                </a:lnTo>
                <a:lnTo>
                  <a:pt x="0" y="120021"/>
                </a:lnTo>
                <a:lnTo>
                  <a:pt x="0" y="280041"/>
                </a:lnTo>
                <a:cubicBezTo>
                  <a:pt x="0" y="302108"/>
                  <a:pt x="17939" y="320046"/>
                  <a:pt x="40006" y="320046"/>
                </a:cubicBezTo>
                <a:lnTo>
                  <a:pt x="240032" y="320046"/>
                </a:lnTo>
                <a:cubicBezTo>
                  <a:pt x="262096" y="320046"/>
                  <a:pt x="280038" y="302108"/>
                  <a:pt x="280038" y="280041"/>
                </a:cubicBezTo>
                <a:lnTo>
                  <a:pt x="280038" y="120021"/>
                </a:lnTo>
                <a:lnTo>
                  <a:pt x="280038" y="90018"/>
                </a:lnTo>
                <a:lnTo>
                  <a:pt x="280038" y="80016"/>
                </a:lnTo>
                <a:cubicBezTo>
                  <a:pt x="280038" y="57950"/>
                  <a:pt x="262099" y="40011"/>
                  <a:pt x="240032" y="40011"/>
                </a:cubicBezTo>
                <a:lnTo>
                  <a:pt x="215028" y="40011"/>
                </a:lnTo>
                <a:lnTo>
                  <a:pt x="215028" y="15010"/>
                </a:lnTo>
                <a:cubicBezTo>
                  <a:pt x="215028" y="6695"/>
                  <a:pt x="208340" y="10"/>
                  <a:pt x="200026" y="10"/>
                </a:cubicBezTo>
                <a:cubicBezTo>
                  <a:pt x="191712" y="10"/>
                  <a:pt x="185025" y="6699"/>
                  <a:pt x="185025" y="15013"/>
                </a:cubicBezTo>
                <a:lnTo>
                  <a:pt x="185025" y="40018"/>
                </a:lnTo>
                <a:lnTo>
                  <a:pt x="95013" y="40018"/>
                </a:lnTo>
                <a:lnTo>
                  <a:pt x="95013" y="15003"/>
                </a:lnTo>
                <a:moveTo>
                  <a:pt x="30003" y="120015"/>
                </a:moveTo>
                <a:lnTo>
                  <a:pt x="250029" y="120015"/>
                </a:lnTo>
                <a:lnTo>
                  <a:pt x="250029" y="280035"/>
                </a:lnTo>
                <a:cubicBezTo>
                  <a:pt x="250029" y="285536"/>
                  <a:pt x="245529" y="290036"/>
                  <a:pt x="240029" y="290036"/>
                </a:cubicBezTo>
                <a:lnTo>
                  <a:pt x="40003" y="290036"/>
                </a:lnTo>
                <a:cubicBezTo>
                  <a:pt x="34503" y="290036"/>
                  <a:pt x="30003" y="285536"/>
                  <a:pt x="30003" y="280035"/>
                </a:cubicBezTo>
                <a:lnTo>
                  <a:pt x="30003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556071" y="2745440"/>
            <a:ext cx="1463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Traditional foods include turkey, stuffing, mashed potatoes, cranberry sauce, and pumpkin pie.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556071" y="2281504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traditional Canadian Thanksgiving foods?</a:t>
            </a:r>
            <a:endParaRPr lang="en-US" sz="888" dirty="0"/>
          </a:p>
        </p:txBody>
      </p:sp>
      <p:sp>
        <p:nvSpPr>
          <p:cNvPr id="22" name="Text 20"/>
          <p:cNvSpPr/>
          <p:nvPr/>
        </p:nvSpPr>
        <p:spPr>
          <a:xfrm>
            <a:off x="4426342" y="2745440"/>
            <a:ext cx="1463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Canadian traditions such as serving local dishes, expressing gratitude, and enjoying time with family and friends.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426342" y="2281504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can we make our celebration more authentic?</a:t>
            </a:r>
            <a:endParaRPr lang="en-US" sz="888" dirty="0"/>
          </a:p>
        </p:txBody>
      </p:sp>
      <p:sp>
        <p:nvSpPr>
          <p:cNvPr id="24" name="Text 22"/>
          <p:cNvSpPr/>
          <p:nvPr/>
        </p:nvSpPr>
        <p:spPr>
          <a:xfrm>
            <a:off x="6296613" y="2745440"/>
            <a:ext cx="1463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Activities include watching football, going for a nature walk, playing board games, or volunteering in the community.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296613" y="2281504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activities can we do besides eating?</a:t>
            </a:r>
            <a:endParaRPr lang="en-US" sz="888" dirty="0"/>
          </a:p>
        </p:txBody>
      </p:sp>
      <p:sp>
        <p:nvSpPr>
          <p:cNvPr id="26" name="Text 24"/>
          <p:cNvSpPr/>
          <p:nvPr/>
        </p:nvSpPr>
        <p:spPr>
          <a:xfrm>
            <a:off x="8166884" y="2745440"/>
            <a:ext cx="1463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 children about gratitude, the history of Thanksgiving, and the importance of sharing and helping others.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8166884" y="2281504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can we teach children the true meaning of Thanksgiving?</a:t>
            </a:r>
            <a:endParaRPr lang="en-US" sz="888" dirty="0"/>
          </a:p>
        </p:txBody>
      </p:sp>
      <p:sp>
        <p:nvSpPr>
          <p:cNvPr id="28" name="Text 26"/>
          <p:cNvSpPr/>
          <p:nvPr/>
        </p:nvSpPr>
        <p:spPr>
          <a:xfrm>
            <a:off x="10037157" y="2745440"/>
            <a:ext cx="1463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Yes, Thanksgiving can be celebrated by anyone as a way to express gratitude and enjoy time with loved ones.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10037157" y="2281504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Can we celebrate Thanksgiving if we're not Canadian?</a:t>
            </a:r>
            <a:endParaRPr lang="en-US" sz="888" dirty="0"/>
          </a:p>
        </p:txBody>
      </p:sp>
      <p:sp>
        <p:nvSpPr>
          <p:cNvPr id="30" name="Text 28"/>
          <p:cNvSpPr/>
          <p:nvPr/>
        </p:nvSpPr>
        <p:spPr>
          <a:xfrm>
            <a:off x="685800" y="2745440"/>
            <a:ext cx="1463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 is celebrated on the second Monday of October each year.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685800" y="2281504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When is Canadian Thanksgiving celebrated?</a:t>
            </a:r>
            <a:endParaRPr lang="en-US" sz="8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4248" y="23789"/>
                </a:moveTo>
                <a:cubicBezTo>
                  <a:pt x="115568" y="9055"/>
                  <a:pt x="99710" y="0"/>
                  <a:pt x="82617" y="0"/>
                </a:cubicBezTo>
                <a:lnTo>
                  <a:pt x="81437" y="0"/>
                </a:lnTo>
                <a:cubicBezTo>
                  <a:pt x="55399" y="0"/>
                  <a:pt x="34290" y="21109"/>
                  <a:pt x="34290" y="47150"/>
                </a:cubicBezTo>
                <a:cubicBezTo>
                  <a:pt x="34290" y="54867"/>
                  <a:pt x="36166" y="62153"/>
                  <a:pt x="39433" y="68583"/>
                </a:cubicBezTo>
                <a:lnTo>
                  <a:pt x="25717" y="68583"/>
                </a:lnTo>
                <a:cubicBezTo>
                  <a:pt x="11519" y="68583"/>
                  <a:pt x="0" y="80101"/>
                  <a:pt x="0" y="94300"/>
                </a:cubicBezTo>
                <a:lnTo>
                  <a:pt x="0" y="128590"/>
                </a:lnTo>
                <a:cubicBezTo>
                  <a:pt x="0" y="139788"/>
                  <a:pt x="7179" y="149326"/>
                  <a:pt x="17145" y="152862"/>
                </a:cubicBezTo>
                <a:lnTo>
                  <a:pt x="17145" y="154308"/>
                </a:lnTo>
                <a:lnTo>
                  <a:pt x="17145" y="240033"/>
                </a:lnTo>
                <a:cubicBezTo>
                  <a:pt x="17145" y="258947"/>
                  <a:pt x="32521" y="274323"/>
                  <a:pt x="51435" y="274323"/>
                </a:cubicBezTo>
                <a:lnTo>
                  <a:pt x="222885" y="274323"/>
                </a:lnTo>
                <a:cubicBezTo>
                  <a:pt x="241799" y="274323"/>
                  <a:pt x="257175" y="258947"/>
                  <a:pt x="257175" y="240033"/>
                </a:cubicBezTo>
                <a:lnTo>
                  <a:pt x="257175" y="154308"/>
                </a:lnTo>
                <a:lnTo>
                  <a:pt x="257175" y="152862"/>
                </a:lnTo>
                <a:cubicBezTo>
                  <a:pt x="267141" y="149326"/>
                  <a:pt x="274320" y="139788"/>
                  <a:pt x="274320" y="128590"/>
                </a:cubicBezTo>
                <a:lnTo>
                  <a:pt x="274320" y="94300"/>
                </a:lnTo>
                <a:cubicBezTo>
                  <a:pt x="274320" y="80101"/>
                  <a:pt x="262801" y="68583"/>
                  <a:pt x="248602" y="68583"/>
                </a:cubicBezTo>
                <a:lnTo>
                  <a:pt x="234886" y="68583"/>
                </a:lnTo>
                <a:cubicBezTo>
                  <a:pt x="238154" y="62153"/>
                  <a:pt x="240030" y="54867"/>
                  <a:pt x="240030" y="47153"/>
                </a:cubicBezTo>
                <a:cubicBezTo>
                  <a:pt x="240030" y="21114"/>
                  <a:pt x="218921" y="5"/>
                  <a:pt x="192882" y="5"/>
                </a:cubicBezTo>
                <a:lnTo>
                  <a:pt x="191703" y="5"/>
                </a:lnTo>
                <a:cubicBezTo>
                  <a:pt x="174613" y="5"/>
                  <a:pt x="158752" y="9061"/>
                  <a:pt x="150072" y="23794"/>
                </a:cubicBezTo>
                <a:lnTo>
                  <a:pt x="137160" y="45814"/>
                </a:lnTo>
                <a:lnTo>
                  <a:pt x="124248" y="23847"/>
                </a:lnTo>
                <a:lnTo>
                  <a:pt x="124248" y="23789"/>
                </a:lnTo>
                <a:moveTo>
                  <a:pt x="248603" y="94298"/>
                </a:moveTo>
                <a:lnTo>
                  <a:pt x="248603" y="128588"/>
                </a:lnTo>
                <a:lnTo>
                  <a:pt x="231458" y="128588"/>
                </a:lnTo>
                <a:lnTo>
                  <a:pt x="154305" y="128588"/>
                </a:lnTo>
                <a:lnTo>
                  <a:pt x="154305" y="94298"/>
                </a:lnTo>
                <a:lnTo>
                  <a:pt x="192883" y="94298"/>
                </a:lnTo>
                <a:lnTo>
                  <a:pt x="248603" y="94298"/>
                </a:lnTo>
                <a:moveTo>
                  <a:pt x="120015" y="94298"/>
                </a:moveTo>
                <a:lnTo>
                  <a:pt x="120015" y="128588"/>
                </a:lnTo>
                <a:lnTo>
                  <a:pt x="42863" y="128588"/>
                </a:lnTo>
                <a:lnTo>
                  <a:pt x="25718" y="128588"/>
                </a:lnTo>
                <a:lnTo>
                  <a:pt x="25718" y="94298"/>
                </a:lnTo>
                <a:lnTo>
                  <a:pt x="81440" y="94298"/>
                </a:lnTo>
                <a:lnTo>
                  <a:pt x="120015" y="94298"/>
                </a:lnTo>
                <a:moveTo>
                  <a:pt x="120015" y="154305"/>
                </a:moveTo>
                <a:lnTo>
                  <a:pt x="120015" y="248603"/>
                </a:lnTo>
                <a:lnTo>
                  <a:pt x="51435" y="248603"/>
                </a:lnTo>
                <a:cubicBezTo>
                  <a:pt x="46719" y="248603"/>
                  <a:pt x="42862" y="244746"/>
                  <a:pt x="42862" y="240030"/>
                </a:cubicBezTo>
                <a:lnTo>
                  <a:pt x="42862" y="154305"/>
                </a:lnTo>
                <a:lnTo>
                  <a:pt x="120015" y="154305"/>
                </a:lnTo>
                <a:moveTo>
                  <a:pt x="154305" y="248603"/>
                </a:moveTo>
                <a:lnTo>
                  <a:pt x="154305" y="154305"/>
                </a:lnTo>
                <a:lnTo>
                  <a:pt x="231458" y="154305"/>
                </a:lnTo>
                <a:lnTo>
                  <a:pt x="231458" y="240030"/>
                </a:lnTo>
                <a:cubicBezTo>
                  <a:pt x="231458" y="244746"/>
                  <a:pt x="227601" y="248603"/>
                  <a:pt x="222885" y="248603"/>
                </a:cubicBezTo>
                <a:lnTo>
                  <a:pt x="154305" y="248603"/>
                </a:lnTo>
                <a:moveTo>
                  <a:pt x="192883" y="68580"/>
                </a:moveTo>
                <a:lnTo>
                  <a:pt x="154308" y="68580"/>
                </a:lnTo>
                <a:lnTo>
                  <a:pt x="153611" y="68580"/>
                </a:lnTo>
                <a:lnTo>
                  <a:pt x="172256" y="36863"/>
                </a:lnTo>
                <a:cubicBezTo>
                  <a:pt x="176327" y="29950"/>
                  <a:pt x="183723" y="25720"/>
                  <a:pt x="191706" y="25720"/>
                </a:cubicBezTo>
                <a:lnTo>
                  <a:pt x="192885" y="25720"/>
                </a:lnTo>
                <a:cubicBezTo>
                  <a:pt x="204725" y="25720"/>
                  <a:pt x="214318" y="35310"/>
                  <a:pt x="214318" y="47153"/>
                </a:cubicBezTo>
                <a:cubicBezTo>
                  <a:pt x="214318" y="58992"/>
                  <a:pt x="204728" y="68585"/>
                  <a:pt x="192888" y="68585"/>
                </a:cubicBezTo>
                <a:lnTo>
                  <a:pt x="192883" y="68580"/>
                </a:lnTo>
                <a:moveTo>
                  <a:pt x="120015" y="68580"/>
                </a:moveTo>
                <a:lnTo>
                  <a:pt x="81440" y="68580"/>
                </a:lnTo>
                <a:cubicBezTo>
                  <a:pt x="69600" y="68580"/>
                  <a:pt x="60010" y="58990"/>
                  <a:pt x="60010" y="47150"/>
                </a:cubicBezTo>
                <a:cubicBezTo>
                  <a:pt x="60010" y="35310"/>
                  <a:pt x="69600" y="25720"/>
                  <a:pt x="81443" y="25720"/>
                </a:cubicBezTo>
                <a:lnTo>
                  <a:pt x="82622" y="25720"/>
                </a:lnTo>
                <a:cubicBezTo>
                  <a:pt x="90605" y="25720"/>
                  <a:pt x="98053" y="29953"/>
                  <a:pt x="102072" y="36863"/>
                </a:cubicBezTo>
                <a:lnTo>
                  <a:pt x="120717" y="68583"/>
                </a:lnTo>
                <a:lnTo>
                  <a:pt x="120015" y="685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119341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853" y="2894290"/>
            <a:ext cx="274213" cy="274320"/>
          </a:xfrm>
          <a:custGeom>
            <a:avLst/>
            <a:gdLst/>
            <a:ahLst/>
            <a:cxnLst/>
            <a:rect l="l" t="t" r="r" b="b"/>
            <a:pathLst>
              <a:path w="274213" h="274320">
                <a:moveTo>
                  <a:pt x="98585" y="55723"/>
                </a:moveTo>
                <a:lnTo>
                  <a:pt x="98585" y="107158"/>
                </a:lnTo>
                <a:cubicBezTo>
                  <a:pt x="98585" y="114284"/>
                  <a:pt x="104319" y="120018"/>
                  <a:pt x="111443" y="120018"/>
                </a:cubicBezTo>
                <a:cubicBezTo>
                  <a:pt x="118570" y="120018"/>
                  <a:pt x="124301" y="114284"/>
                  <a:pt x="124301" y="107160"/>
                </a:cubicBezTo>
                <a:lnTo>
                  <a:pt x="124301" y="55725"/>
                </a:lnTo>
                <a:lnTo>
                  <a:pt x="124301" y="38580"/>
                </a:lnTo>
                <a:cubicBezTo>
                  <a:pt x="124301" y="31453"/>
                  <a:pt x="130034" y="25723"/>
                  <a:pt x="137158" y="25723"/>
                </a:cubicBezTo>
                <a:cubicBezTo>
                  <a:pt x="144285" y="25723"/>
                  <a:pt x="150016" y="31456"/>
                  <a:pt x="150016" y="38583"/>
                </a:cubicBezTo>
                <a:lnTo>
                  <a:pt x="150016" y="55728"/>
                </a:lnTo>
                <a:lnTo>
                  <a:pt x="150016" y="107163"/>
                </a:lnTo>
                <a:cubicBezTo>
                  <a:pt x="150016" y="114290"/>
                  <a:pt x="155750" y="120023"/>
                  <a:pt x="162874" y="120023"/>
                </a:cubicBezTo>
                <a:cubicBezTo>
                  <a:pt x="170001" y="120023"/>
                  <a:pt x="175732" y="114290"/>
                  <a:pt x="175732" y="107166"/>
                </a:cubicBezTo>
                <a:lnTo>
                  <a:pt x="175732" y="55731"/>
                </a:lnTo>
                <a:cubicBezTo>
                  <a:pt x="175732" y="48604"/>
                  <a:pt x="181466" y="42873"/>
                  <a:pt x="188590" y="42873"/>
                </a:cubicBezTo>
                <a:cubicBezTo>
                  <a:pt x="195716" y="42873"/>
                  <a:pt x="201447" y="48606"/>
                  <a:pt x="201447" y="55733"/>
                </a:cubicBezTo>
                <a:lnTo>
                  <a:pt x="201447" y="150031"/>
                </a:lnTo>
                <a:cubicBezTo>
                  <a:pt x="201447" y="157158"/>
                  <a:pt x="207181" y="162891"/>
                  <a:pt x="214305" y="162891"/>
                </a:cubicBezTo>
                <a:lnTo>
                  <a:pt x="240237" y="162891"/>
                </a:lnTo>
                <a:cubicBezTo>
                  <a:pt x="244844" y="162891"/>
                  <a:pt x="248595" y="166641"/>
                  <a:pt x="248595" y="171249"/>
                </a:cubicBezTo>
                <a:cubicBezTo>
                  <a:pt x="248595" y="173447"/>
                  <a:pt x="247737" y="175589"/>
                  <a:pt x="246130" y="177142"/>
                </a:cubicBezTo>
                <a:lnTo>
                  <a:pt x="201231" y="222040"/>
                </a:lnTo>
                <a:cubicBezTo>
                  <a:pt x="184246" y="239078"/>
                  <a:pt x="161207" y="248613"/>
                  <a:pt x="137150" y="248613"/>
                </a:cubicBezTo>
                <a:cubicBezTo>
                  <a:pt x="113093" y="248613"/>
                  <a:pt x="90054" y="239075"/>
                  <a:pt x="73069" y="222092"/>
                </a:cubicBezTo>
                <a:lnTo>
                  <a:pt x="28170" y="177139"/>
                </a:lnTo>
                <a:cubicBezTo>
                  <a:pt x="26615" y="175586"/>
                  <a:pt x="25704" y="173441"/>
                  <a:pt x="25704" y="171247"/>
                </a:cubicBezTo>
                <a:cubicBezTo>
                  <a:pt x="25704" y="166638"/>
                  <a:pt x="29456" y="162888"/>
                  <a:pt x="34062" y="162888"/>
                </a:cubicBezTo>
                <a:lnTo>
                  <a:pt x="59995" y="162888"/>
                </a:lnTo>
                <a:cubicBezTo>
                  <a:pt x="67121" y="162888"/>
                  <a:pt x="72852" y="157155"/>
                  <a:pt x="72852" y="150031"/>
                </a:cubicBezTo>
                <a:lnTo>
                  <a:pt x="72852" y="55733"/>
                </a:lnTo>
                <a:cubicBezTo>
                  <a:pt x="72852" y="48606"/>
                  <a:pt x="78586" y="42876"/>
                  <a:pt x="85710" y="42876"/>
                </a:cubicBezTo>
                <a:cubicBezTo>
                  <a:pt x="92837" y="42876"/>
                  <a:pt x="98568" y="48609"/>
                  <a:pt x="98568" y="55736"/>
                </a:cubicBezTo>
                <a:lnTo>
                  <a:pt x="98585" y="55723"/>
                </a:lnTo>
                <a:moveTo>
                  <a:pt x="102764" y="21109"/>
                </a:moveTo>
                <a:cubicBezTo>
                  <a:pt x="97620" y="18591"/>
                  <a:pt x="91834" y="17145"/>
                  <a:pt x="85727" y="17145"/>
                </a:cubicBezTo>
                <a:cubicBezTo>
                  <a:pt x="64404" y="17145"/>
                  <a:pt x="47151" y="34397"/>
                  <a:pt x="47151" y="55723"/>
                </a:cubicBezTo>
                <a:lnTo>
                  <a:pt x="47151" y="137163"/>
                </a:lnTo>
                <a:lnTo>
                  <a:pt x="34079" y="137163"/>
                </a:lnTo>
                <a:cubicBezTo>
                  <a:pt x="15274" y="137163"/>
                  <a:pt x="3" y="152431"/>
                  <a:pt x="3" y="171239"/>
                </a:cubicBezTo>
                <a:cubicBezTo>
                  <a:pt x="3" y="180294"/>
                  <a:pt x="3592" y="188919"/>
                  <a:pt x="9968" y="195349"/>
                </a:cubicBezTo>
                <a:lnTo>
                  <a:pt x="54867" y="240247"/>
                </a:lnTo>
                <a:cubicBezTo>
                  <a:pt x="76673" y="262052"/>
                  <a:pt x="106301" y="274323"/>
                  <a:pt x="137109" y="274323"/>
                </a:cubicBezTo>
                <a:cubicBezTo>
                  <a:pt x="167917" y="274323"/>
                  <a:pt x="197546" y="262052"/>
                  <a:pt x="219351" y="240247"/>
                </a:cubicBezTo>
                <a:lnTo>
                  <a:pt x="264251" y="195349"/>
                </a:lnTo>
                <a:cubicBezTo>
                  <a:pt x="270626" y="188974"/>
                  <a:pt x="274215" y="180294"/>
                  <a:pt x="274215" y="171239"/>
                </a:cubicBezTo>
                <a:cubicBezTo>
                  <a:pt x="274215" y="152434"/>
                  <a:pt x="258944" y="137163"/>
                  <a:pt x="240139" y="137163"/>
                </a:cubicBezTo>
                <a:lnTo>
                  <a:pt x="227174" y="137163"/>
                </a:lnTo>
                <a:lnTo>
                  <a:pt x="227174" y="55725"/>
                </a:lnTo>
                <a:cubicBezTo>
                  <a:pt x="227174" y="34402"/>
                  <a:pt x="209921" y="17150"/>
                  <a:pt x="188598" y="17150"/>
                </a:cubicBezTo>
                <a:cubicBezTo>
                  <a:pt x="182491" y="17150"/>
                  <a:pt x="176703" y="18596"/>
                  <a:pt x="171561" y="21114"/>
                </a:cubicBezTo>
                <a:cubicBezTo>
                  <a:pt x="165186" y="8578"/>
                  <a:pt x="152166" y="5"/>
                  <a:pt x="137164" y="5"/>
                </a:cubicBezTo>
                <a:cubicBezTo>
                  <a:pt x="122162" y="5"/>
                  <a:pt x="109142" y="8578"/>
                  <a:pt x="102767" y="21114"/>
                </a:cubicBezTo>
                <a:lnTo>
                  <a:pt x="102764" y="21109"/>
                </a:lnTo>
                <a:moveTo>
                  <a:pt x="88617" y="181202"/>
                </a:moveTo>
                <a:cubicBezTo>
                  <a:pt x="86690" y="183185"/>
                  <a:pt x="85724" y="185863"/>
                  <a:pt x="85724" y="188595"/>
                </a:cubicBezTo>
                <a:cubicBezTo>
                  <a:pt x="85724" y="191327"/>
                  <a:pt x="86690" y="194007"/>
                  <a:pt x="88617" y="195988"/>
                </a:cubicBezTo>
                <a:cubicBezTo>
                  <a:pt x="96010" y="203702"/>
                  <a:pt x="116584" y="222885"/>
                  <a:pt x="137158" y="222885"/>
                </a:cubicBezTo>
                <a:cubicBezTo>
                  <a:pt x="157733" y="222885"/>
                  <a:pt x="178307" y="203705"/>
                  <a:pt x="185700" y="195988"/>
                </a:cubicBezTo>
                <a:cubicBezTo>
                  <a:pt x="187627" y="194005"/>
                  <a:pt x="188593" y="191327"/>
                  <a:pt x="188593" y="188595"/>
                </a:cubicBezTo>
                <a:cubicBezTo>
                  <a:pt x="188593" y="185863"/>
                  <a:pt x="187627" y="183183"/>
                  <a:pt x="185700" y="181202"/>
                </a:cubicBezTo>
                <a:cubicBezTo>
                  <a:pt x="178307" y="173488"/>
                  <a:pt x="157733" y="154305"/>
                  <a:pt x="137158" y="154305"/>
                </a:cubicBezTo>
                <a:cubicBezTo>
                  <a:pt x="116584" y="154305"/>
                  <a:pt x="96010" y="173485"/>
                  <a:pt x="88617" y="181202"/>
                </a:cubicBezTo>
                <a:moveTo>
                  <a:pt x="137161" y="171450"/>
                </a:moveTo>
                <a:cubicBezTo>
                  <a:pt x="146630" y="171450"/>
                  <a:pt x="154305" y="179125"/>
                  <a:pt x="154305" y="188595"/>
                </a:cubicBezTo>
                <a:cubicBezTo>
                  <a:pt x="154305" y="198065"/>
                  <a:pt x="146630" y="205740"/>
                  <a:pt x="137161" y="205740"/>
                </a:cubicBezTo>
                <a:cubicBezTo>
                  <a:pt x="127693" y="205740"/>
                  <a:pt x="120017" y="198065"/>
                  <a:pt x="120017" y="188595"/>
                </a:cubicBezTo>
                <a:cubicBezTo>
                  <a:pt x="120017" y="179125"/>
                  <a:pt x="127693" y="171450"/>
                  <a:pt x="137161" y="171450"/>
                </a:cubicBezTo>
                <a:lnTo>
                  <a:pt x="137161" y="1714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944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664" r="-11066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 and Outcomes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 a sense of community and gratitude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and Gratitude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and Creativity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skills in teamwork and creativity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Traditional Practices and Symbols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Appreciate traditional practices and symbols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History and Significance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 history and significance of Canadian Thanksgiving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085053" y="1759466"/>
            <a:ext cx="342933" cy="457200"/>
          </a:xfrm>
          <a:custGeom>
            <a:avLst/>
            <a:gdLst/>
            <a:ahLst/>
            <a:cxnLst/>
            <a:rect l="l" t="t" r="r" b="b"/>
            <a:pathLst>
              <a:path w="342933" h="457200">
                <a:moveTo>
                  <a:pt x="0" y="42867"/>
                </a:moveTo>
                <a:cubicBezTo>
                  <a:pt x="0" y="19202"/>
                  <a:pt x="19201" y="0"/>
                  <a:pt x="42867" y="0"/>
                </a:cubicBezTo>
                <a:lnTo>
                  <a:pt x="42867" y="42867"/>
                </a:lnTo>
                <a:lnTo>
                  <a:pt x="42867" y="394193"/>
                </a:lnTo>
                <a:lnTo>
                  <a:pt x="159052" y="311230"/>
                </a:lnTo>
                <a:cubicBezTo>
                  <a:pt x="166463" y="305871"/>
                  <a:pt x="176556" y="305871"/>
                  <a:pt x="183970" y="311230"/>
                </a:cubicBezTo>
                <a:lnTo>
                  <a:pt x="300067" y="394193"/>
                </a:lnTo>
                <a:lnTo>
                  <a:pt x="300067" y="42867"/>
                </a:lnTo>
                <a:lnTo>
                  <a:pt x="42867" y="42867"/>
                </a:lnTo>
                <a:lnTo>
                  <a:pt x="42867" y="0"/>
                </a:lnTo>
                <a:lnTo>
                  <a:pt x="300067" y="0"/>
                </a:lnTo>
                <a:cubicBezTo>
                  <a:pt x="323732" y="0"/>
                  <a:pt x="342933" y="19202"/>
                  <a:pt x="342933" y="42867"/>
                </a:cubicBezTo>
                <a:lnTo>
                  <a:pt x="342933" y="435812"/>
                </a:lnTo>
                <a:cubicBezTo>
                  <a:pt x="342933" y="443850"/>
                  <a:pt x="338468" y="451174"/>
                  <a:pt x="331325" y="454836"/>
                </a:cubicBezTo>
                <a:cubicBezTo>
                  <a:pt x="324182" y="458498"/>
                  <a:pt x="315608" y="457872"/>
                  <a:pt x="309089" y="453227"/>
                </a:cubicBezTo>
                <a:lnTo>
                  <a:pt x="171470" y="354993"/>
                </a:lnTo>
                <a:lnTo>
                  <a:pt x="33851" y="453227"/>
                </a:lnTo>
                <a:cubicBezTo>
                  <a:pt x="27332" y="457872"/>
                  <a:pt x="18758" y="458494"/>
                  <a:pt x="11615" y="454836"/>
                </a:cubicBezTo>
                <a:cubicBezTo>
                  <a:pt x="4472" y="451174"/>
                  <a:pt x="7" y="443850"/>
                  <a:pt x="7" y="435812"/>
                </a:cubicBezTo>
                <a:lnTo>
                  <a:pt x="0" y="42867"/>
                </a:lnTo>
              </a:path>
            </a:pathLst>
          </a:custGeom>
          <a:gradFill>
            <a:gsLst>
              <a:gs pos="0">
                <a:srgbClr val="ff8573">
                  <a:alpha val="100000"/>
                </a:srgbClr>
              </a:gs>
              <a:gs pos="100000">
                <a:srgbClr val="5fa4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32064" y="17594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65316" y="48984"/>
                </a:moveTo>
                <a:cubicBezTo>
                  <a:pt x="56336" y="48984"/>
                  <a:pt x="48989" y="56332"/>
                  <a:pt x="48989" y="65311"/>
                </a:cubicBezTo>
                <a:lnTo>
                  <a:pt x="48989" y="391884"/>
                </a:lnTo>
                <a:cubicBezTo>
                  <a:pt x="48989" y="400864"/>
                  <a:pt x="56336" y="408211"/>
                  <a:pt x="65316" y="408211"/>
                </a:cubicBezTo>
                <a:lnTo>
                  <a:pt x="391889" y="408211"/>
                </a:lnTo>
                <a:cubicBezTo>
                  <a:pt x="400868" y="408211"/>
                  <a:pt x="408216" y="400864"/>
                  <a:pt x="408216" y="391884"/>
                </a:cubicBezTo>
                <a:lnTo>
                  <a:pt x="408216" y="65311"/>
                </a:lnTo>
                <a:cubicBezTo>
                  <a:pt x="408216" y="56332"/>
                  <a:pt x="400868" y="48984"/>
                  <a:pt x="391889" y="48984"/>
                </a:cubicBezTo>
                <a:lnTo>
                  <a:pt x="65316" y="48984"/>
                </a:lnTo>
                <a:moveTo>
                  <a:pt x="0" y="65316"/>
                </a:moveTo>
                <a:cubicBezTo>
                  <a:pt x="0" y="29293"/>
                  <a:pt x="29288" y="0"/>
                  <a:pt x="65316" y="0"/>
                </a:cubicBezTo>
                <a:lnTo>
                  <a:pt x="391889" y="0"/>
                </a:lnTo>
                <a:cubicBezTo>
                  <a:pt x="427912" y="0"/>
                  <a:pt x="457205" y="29288"/>
                  <a:pt x="457205" y="65316"/>
                </a:cubicBezTo>
                <a:lnTo>
                  <a:pt x="457205" y="391889"/>
                </a:lnTo>
                <a:cubicBezTo>
                  <a:pt x="457205" y="427912"/>
                  <a:pt x="427916" y="457205"/>
                  <a:pt x="391889" y="457205"/>
                </a:cubicBezTo>
                <a:lnTo>
                  <a:pt x="65316" y="457205"/>
                </a:lnTo>
                <a:cubicBezTo>
                  <a:pt x="29293" y="457205"/>
                  <a:pt x="0" y="427916"/>
                  <a:pt x="0" y="391889"/>
                </a:cubicBezTo>
                <a:lnTo>
                  <a:pt x="0" y="65316"/>
                </a:lnTo>
                <a:moveTo>
                  <a:pt x="81642" y="228600"/>
                </a:moveTo>
                <a:cubicBezTo>
                  <a:pt x="81642" y="147438"/>
                  <a:pt x="147438" y="81642"/>
                  <a:pt x="228600" y="81642"/>
                </a:cubicBezTo>
                <a:cubicBezTo>
                  <a:pt x="309762" y="81642"/>
                  <a:pt x="375558" y="147438"/>
                  <a:pt x="375558" y="228600"/>
                </a:cubicBezTo>
                <a:cubicBezTo>
                  <a:pt x="375558" y="309762"/>
                  <a:pt x="309762" y="375558"/>
                  <a:pt x="228600" y="375558"/>
                </a:cubicBezTo>
                <a:cubicBezTo>
                  <a:pt x="147438" y="375558"/>
                  <a:pt x="81642" y="309762"/>
                  <a:pt x="81642" y="228600"/>
                </a:cubicBezTo>
                <a:moveTo>
                  <a:pt x="261258" y="228600"/>
                </a:moveTo>
                <a:cubicBezTo>
                  <a:pt x="261258" y="210563"/>
                  <a:pt x="246637" y="195942"/>
                  <a:pt x="228600" y="195942"/>
                </a:cubicBezTo>
                <a:cubicBezTo>
                  <a:pt x="210563" y="195942"/>
                  <a:pt x="195942" y="210563"/>
                  <a:pt x="195942" y="228600"/>
                </a:cubicBezTo>
                <a:cubicBezTo>
                  <a:pt x="195942" y="246637"/>
                  <a:pt x="210563" y="261258"/>
                  <a:pt x="228600" y="261258"/>
                </a:cubicBezTo>
                <a:cubicBezTo>
                  <a:pt x="246637" y="261258"/>
                  <a:pt x="261258" y="246637"/>
                  <a:pt x="261258" y="228600"/>
                </a:cubicBezTo>
              </a:path>
            </a:pathLst>
          </a:custGeom>
          <a:gradFill>
            <a:gsLst>
              <a:gs pos="0">
                <a:srgbClr val="ff8573">
                  <a:alpha val="100000"/>
                </a:srgbClr>
              </a:gs>
              <a:gs pos="100000">
                <a:srgbClr val="5fa4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236208" y="17594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ff8573">
                  <a:alpha val="100000"/>
                </a:srgbClr>
              </a:gs>
              <a:gs pos="100000">
                <a:srgbClr val="5fa4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68927" y="175946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8573">
                  <a:alpha val="100000"/>
                </a:srgbClr>
              </a:gs>
              <a:gs pos="100000">
                <a:srgbClr val="5fa4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444557" y="1759466"/>
            <a:ext cx="457077" cy="457200"/>
          </a:xfrm>
          <a:custGeom>
            <a:avLst/>
            <a:gdLst/>
            <a:ahLst/>
            <a:cxnLst/>
            <a:rect l="l" t="t" r="r" b="b"/>
            <a:pathLst>
              <a:path w="457077" h="457200">
                <a:moveTo>
                  <a:pt x="399934" y="42858"/>
                </a:moveTo>
                <a:cubicBezTo>
                  <a:pt x="380202" y="42858"/>
                  <a:pt x="364218" y="58842"/>
                  <a:pt x="364218" y="78574"/>
                </a:cubicBezTo>
                <a:lnTo>
                  <a:pt x="364218" y="92862"/>
                </a:lnTo>
                <a:lnTo>
                  <a:pt x="378506" y="92862"/>
                </a:lnTo>
                <a:cubicBezTo>
                  <a:pt x="398238" y="92862"/>
                  <a:pt x="414222" y="76878"/>
                  <a:pt x="414222" y="57145"/>
                </a:cubicBezTo>
                <a:lnTo>
                  <a:pt x="414222" y="42858"/>
                </a:lnTo>
                <a:lnTo>
                  <a:pt x="399934" y="42858"/>
                </a:lnTo>
                <a:moveTo>
                  <a:pt x="323323" y="61164"/>
                </a:moveTo>
                <a:cubicBezTo>
                  <a:pt x="331271" y="26161"/>
                  <a:pt x="362522" y="0"/>
                  <a:pt x="399934" y="0"/>
                </a:cubicBezTo>
                <a:lnTo>
                  <a:pt x="435649" y="0"/>
                </a:lnTo>
                <a:cubicBezTo>
                  <a:pt x="447524" y="0"/>
                  <a:pt x="457077" y="9555"/>
                  <a:pt x="457077" y="21429"/>
                </a:cubicBezTo>
                <a:lnTo>
                  <a:pt x="457077" y="57145"/>
                </a:lnTo>
                <a:cubicBezTo>
                  <a:pt x="457077" y="94558"/>
                  <a:pt x="431006" y="125808"/>
                  <a:pt x="396003" y="133754"/>
                </a:cubicBezTo>
                <a:cubicBezTo>
                  <a:pt x="408591" y="139291"/>
                  <a:pt x="420379" y="147237"/>
                  <a:pt x="430736" y="157592"/>
                </a:cubicBezTo>
                <a:lnTo>
                  <a:pt x="445824" y="172680"/>
                </a:lnTo>
                <a:cubicBezTo>
                  <a:pt x="454216" y="181074"/>
                  <a:pt x="454216" y="194644"/>
                  <a:pt x="445824" y="202947"/>
                </a:cubicBezTo>
                <a:lnTo>
                  <a:pt x="430736" y="218034"/>
                </a:lnTo>
                <a:cubicBezTo>
                  <a:pt x="415648" y="233122"/>
                  <a:pt x="396894" y="242412"/>
                  <a:pt x="377340" y="245804"/>
                </a:cubicBezTo>
                <a:cubicBezTo>
                  <a:pt x="383502" y="254199"/>
                  <a:pt x="382789" y="265985"/>
                  <a:pt x="375197" y="273575"/>
                </a:cubicBezTo>
                <a:lnTo>
                  <a:pt x="360108" y="288662"/>
                </a:lnTo>
                <a:cubicBezTo>
                  <a:pt x="345020" y="303750"/>
                  <a:pt x="326266" y="313040"/>
                  <a:pt x="306713" y="316433"/>
                </a:cubicBezTo>
                <a:cubicBezTo>
                  <a:pt x="312874" y="324827"/>
                  <a:pt x="312161" y="336614"/>
                  <a:pt x="304569" y="344203"/>
                </a:cubicBezTo>
                <a:lnTo>
                  <a:pt x="289481" y="359291"/>
                </a:lnTo>
                <a:cubicBezTo>
                  <a:pt x="250460" y="398308"/>
                  <a:pt x="187155" y="398308"/>
                  <a:pt x="148048" y="359291"/>
                </a:cubicBezTo>
                <a:lnTo>
                  <a:pt x="138047" y="349292"/>
                </a:lnTo>
                <a:lnTo>
                  <a:pt x="36525" y="450900"/>
                </a:lnTo>
                <a:cubicBezTo>
                  <a:pt x="28133" y="459294"/>
                  <a:pt x="14558" y="459294"/>
                  <a:pt x="6258" y="450900"/>
                </a:cubicBezTo>
                <a:cubicBezTo>
                  <a:pt x="-2048" y="442506"/>
                  <a:pt x="-2134" y="428936"/>
                  <a:pt x="6258" y="420633"/>
                </a:cubicBezTo>
                <a:lnTo>
                  <a:pt x="107601" y="319203"/>
                </a:lnTo>
                <a:lnTo>
                  <a:pt x="107601" y="319203"/>
                </a:lnTo>
                <a:lnTo>
                  <a:pt x="97513" y="309113"/>
                </a:lnTo>
                <a:cubicBezTo>
                  <a:pt x="58492" y="270095"/>
                  <a:pt x="58492" y="206700"/>
                  <a:pt x="97513" y="167683"/>
                </a:cubicBezTo>
                <a:lnTo>
                  <a:pt x="112601" y="152595"/>
                </a:lnTo>
                <a:cubicBezTo>
                  <a:pt x="120189" y="145006"/>
                  <a:pt x="131976" y="144292"/>
                  <a:pt x="140368" y="150451"/>
                </a:cubicBezTo>
                <a:cubicBezTo>
                  <a:pt x="143760" y="130896"/>
                  <a:pt x="153048" y="112147"/>
                  <a:pt x="168136" y="97054"/>
                </a:cubicBezTo>
                <a:lnTo>
                  <a:pt x="183224" y="81967"/>
                </a:lnTo>
                <a:cubicBezTo>
                  <a:pt x="190812" y="74377"/>
                  <a:pt x="202600" y="73664"/>
                  <a:pt x="210992" y="79823"/>
                </a:cubicBezTo>
                <a:cubicBezTo>
                  <a:pt x="214383" y="60268"/>
                  <a:pt x="223671" y="41518"/>
                  <a:pt x="238759" y="26426"/>
                </a:cubicBezTo>
                <a:lnTo>
                  <a:pt x="253847" y="11339"/>
                </a:lnTo>
                <a:cubicBezTo>
                  <a:pt x="262239" y="2944"/>
                  <a:pt x="275814" y="2944"/>
                  <a:pt x="284115" y="11339"/>
                </a:cubicBezTo>
                <a:lnTo>
                  <a:pt x="299203" y="26426"/>
                </a:lnTo>
                <a:cubicBezTo>
                  <a:pt x="309738" y="36603"/>
                  <a:pt x="317774" y="48481"/>
                  <a:pt x="323309" y="61160"/>
                </a:cubicBezTo>
                <a:lnTo>
                  <a:pt x="323323" y="61164"/>
                </a:lnTo>
                <a:moveTo>
                  <a:pt x="269214" y="137416"/>
                </a:moveTo>
                <a:lnTo>
                  <a:pt x="278232" y="146432"/>
                </a:lnTo>
                <a:cubicBezTo>
                  <a:pt x="296538" y="118753"/>
                  <a:pt x="293590" y="80984"/>
                  <a:pt x="269123" y="56606"/>
                </a:cubicBezTo>
                <a:cubicBezTo>
                  <a:pt x="246799" y="78926"/>
                  <a:pt x="246799" y="115091"/>
                  <a:pt x="269123" y="137411"/>
                </a:cubicBezTo>
                <a:lnTo>
                  <a:pt x="269214" y="137416"/>
                </a:lnTo>
                <a:moveTo>
                  <a:pt x="198499" y="208040"/>
                </a:moveTo>
                <a:lnTo>
                  <a:pt x="207518" y="217056"/>
                </a:lnTo>
                <a:cubicBezTo>
                  <a:pt x="225824" y="189377"/>
                  <a:pt x="222875" y="151608"/>
                  <a:pt x="198408" y="127230"/>
                </a:cubicBezTo>
                <a:cubicBezTo>
                  <a:pt x="176084" y="149550"/>
                  <a:pt x="176084" y="185715"/>
                  <a:pt x="198408" y="208035"/>
                </a:cubicBezTo>
                <a:lnTo>
                  <a:pt x="198499" y="208040"/>
                </a:lnTo>
                <a:moveTo>
                  <a:pt x="127781" y="278759"/>
                </a:moveTo>
                <a:lnTo>
                  <a:pt x="136799" y="287775"/>
                </a:lnTo>
                <a:cubicBezTo>
                  <a:pt x="155105" y="260097"/>
                  <a:pt x="152157" y="222327"/>
                  <a:pt x="127689" y="197949"/>
                </a:cubicBezTo>
                <a:cubicBezTo>
                  <a:pt x="105366" y="220270"/>
                  <a:pt x="105366" y="256434"/>
                  <a:pt x="127689" y="278755"/>
                </a:cubicBezTo>
                <a:lnTo>
                  <a:pt x="127781" y="278759"/>
                </a:lnTo>
                <a:moveTo>
                  <a:pt x="259035" y="329207"/>
                </a:moveTo>
                <a:cubicBezTo>
                  <a:pt x="234572" y="304829"/>
                  <a:pt x="196891" y="301793"/>
                  <a:pt x="169210" y="320099"/>
                </a:cubicBezTo>
                <a:lnTo>
                  <a:pt x="178228" y="329207"/>
                </a:lnTo>
                <a:cubicBezTo>
                  <a:pt x="200552" y="351527"/>
                  <a:pt x="236711" y="351527"/>
                  <a:pt x="259035" y="329207"/>
                </a:cubicBezTo>
                <a:lnTo>
                  <a:pt x="259035" y="329207"/>
                </a:lnTo>
                <a:moveTo>
                  <a:pt x="329754" y="258487"/>
                </a:moveTo>
                <a:cubicBezTo>
                  <a:pt x="305291" y="234109"/>
                  <a:pt x="267610" y="231073"/>
                  <a:pt x="239929" y="249380"/>
                </a:cubicBezTo>
                <a:lnTo>
                  <a:pt x="248947" y="258396"/>
                </a:lnTo>
                <a:cubicBezTo>
                  <a:pt x="271271" y="280716"/>
                  <a:pt x="307430" y="280716"/>
                  <a:pt x="329754" y="258396"/>
                </a:cubicBezTo>
                <a:lnTo>
                  <a:pt x="329754" y="258487"/>
                </a:lnTo>
                <a:moveTo>
                  <a:pt x="400468" y="187772"/>
                </a:moveTo>
                <a:cubicBezTo>
                  <a:pt x="376005" y="163394"/>
                  <a:pt x="338324" y="160450"/>
                  <a:pt x="310557" y="178756"/>
                </a:cubicBezTo>
                <a:lnTo>
                  <a:pt x="319575" y="187772"/>
                </a:lnTo>
                <a:cubicBezTo>
                  <a:pt x="341898" y="210093"/>
                  <a:pt x="378058" y="210093"/>
                  <a:pt x="400381" y="187772"/>
                </a:cubicBezTo>
                <a:lnTo>
                  <a:pt x="400468" y="187772"/>
                </a:lnTo>
              </a:path>
            </a:pathLst>
          </a:custGeom>
          <a:gradFill>
            <a:gsLst>
              <a:gs pos="0">
                <a:srgbClr val="ff8573">
                  <a:alpha val="100000"/>
                </a:srgbClr>
              </a:gs>
              <a:gs pos="100000">
                <a:srgbClr val="5fa4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1" y="1805157"/>
            <a:ext cx="457200" cy="365817"/>
          </a:xfrm>
          <a:custGeom>
            <a:avLst/>
            <a:gdLst/>
            <a:ahLst/>
            <a:cxnLst/>
            <a:rect l="l" t="t" r="r" b="b"/>
            <a:pathLst>
              <a:path w="457200" h="365817">
                <a:moveTo>
                  <a:pt x="337240" y="40013"/>
                </a:moveTo>
                <a:cubicBezTo>
                  <a:pt x="337240" y="55802"/>
                  <a:pt x="336380" y="75238"/>
                  <a:pt x="323451" y="84310"/>
                </a:cubicBezTo>
                <a:lnTo>
                  <a:pt x="300874" y="100241"/>
                </a:lnTo>
                <a:cubicBezTo>
                  <a:pt x="268578" y="80165"/>
                  <a:pt x="234283" y="68591"/>
                  <a:pt x="205777" y="68591"/>
                </a:cubicBezTo>
                <a:cubicBezTo>
                  <a:pt x="125753" y="68591"/>
                  <a:pt x="5" y="160045"/>
                  <a:pt x="5" y="274363"/>
                </a:cubicBezTo>
                <a:cubicBezTo>
                  <a:pt x="5" y="365817"/>
                  <a:pt x="114323" y="365817"/>
                  <a:pt x="205777" y="365817"/>
                </a:cubicBezTo>
                <a:cubicBezTo>
                  <a:pt x="297230" y="365817"/>
                  <a:pt x="411549" y="365817"/>
                  <a:pt x="411549" y="274363"/>
                </a:cubicBezTo>
                <a:cubicBezTo>
                  <a:pt x="411549" y="229349"/>
                  <a:pt x="392044" y="187840"/>
                  <a:pt x="363465" y="154115"/>
                </a:cubicBezTo>
                <a:cubicBezTo>
                  <a:pt x="363177" y="154258"/>
                  <a:pt x="362967" y="154400"/>
                  <a:pt x="362752" y="154543"/>
                </a:cubicBezTo>
                <a:lnTo>
                  <a:pt x="342530" y="168832"/>
                </a:lnTo>
                <a:cubicBezTo>
                  <a:pt x="340244" y="170474"/>
                  <a:pt x="338099" y="172406"/>
                  <a:pt x="336101" y="174762"/>
                </a:cubicBezTo>
                <a:cubicBezTo>
                  <a:pt x="361394" y="204126"/>
                  <a:pt x="377254" y="238780"/>
                  <a:pt x="377254" y="274363"/>
                </a:cubicBezTo>
                <a:cubicBezTo>
                  <a:pt x="377254" y="289369"/>
                  <a:pt x="372897" y="297797"/>
                  <a:pt x="367324" y="303657"/>
                </a:cubicBezTo>
                <a:cubicBezTo>
                  <a:pt x="360964" y="310374"/>
                  <a:pt x="350247" y="316589"/>
                  <a:pt x="333527" y="321378"/>
                </a:cubicBezTo>
                <a:cubicBezTo>
                  <a:pt x="299091" y="331236"/>
                  <a:pt x="252932" y="331522"/>
                  <a:pt x="205777" y="331522"/>
                </a:cubicBezTo>
                <a:cubicBezTo>
                  <a:pt x="158621" y="331522"/>
                  <a:pt x="112467" y="331236"/>
                  <a:pt x="78026" y="321378"/>
                </a:cubicBezTo>
                <a:cubicBezTo>
                  <a:pt x="61306" y="316589"/>
                  <a:pt x="50589" y="310374"/>
                  <a:pt x="44230" y="303657"/>
                </a:cubicBezTo>
                <a:cubicBezTo>
                  <a:pt x="38656" y="297797"/>
                  <a:pt x="34299" y="289369"/>
                  <a:pt x="34299" y="274363"/>
                </a:cubicBezTo>
                <a:cubicBezTo>
                  <a:pt x="34299" y="230066"/>
                  <a:pt x="58947" y="187196"/>
                  <a:pt x="95747" y="154115"/>
                </a:cubicBezTo>
                <a:cubicBezTo>
                  <a:pt x="133187" y="120606"/>
                  <a:pt x="176772" y="102886"/>
                  <a:pt x="205777" y="102886"/>
                </a:cubicBezTo>
                <a:cubicBezTo>
                  <a:pt x="220425" y="102886"/>
                  <a:pt x="238860" y="107459"/>
                  <a:pt x="258364" y="116246"/>
                </a:cubicBezTo>
                <a:cubicBezTo>
                  <a:pt x="247505" y="116816"/>
                  <a:pt x="236359" y="115887"/>
                  <a:pt x="225642" y="114746"/>
                </a:cubicBezTo>
                <a:cubicBezTo>
                  <a:pt x="205278" y="112602"/>
                  <a:pt x="184060" y="118247"/>
                  <a:pt x="166910" y="132108"/>
                </a:cubicBezTo>
                <a:cubicBezTo>
                  <a:pt x="132542" y="159902"/>
                  <a:pt x="127257" y="210272"/>
                  <a:pt x="155050" y="244640"/>
                </a:cubicBezTo>
                <a:cubicBezTo>
                  <a:pt x="182843" y="279009"/>
                  <a:pt x="233213" y="284295"/>
                  <a:pt x="267581" y="256500"/>
                </a:cubicBezTo>
                <a:cubicBezTo>
                  <a:pt x="280872" y="245781"/>
                  <a:pt x="289801" y="231635"/>
                  <a:pt x="294158" y="216344"/>
                </a:cubicBezTo>
                <a:cubicBezTo>
                  <a:pt x="294300" y="215843"/>
                  <a:pt x="294446" y="215415"/>
                  <a:pt x="294588" y="214914"/>
                </a:cubicBezTo>
                <a:cubicBezTo>
                  <a:pt x="301446" y="190836"/>
                  <a:pt x="308948" y="164541"/>
                  <a:pt x="329385" y="150182"/>
                </a:cubicBezTo>
                <a:lnTo>
                  <a:pt x="347746" y="137178"/>
                </a:lnTo>
                <a:lnTo>
                  <a:pt x="349534" y="135890"/>
                </a:lnTo>
                <a:cubicBezTo>
                  <a:pt x="362610" y="126671"/>
                  <a:pt x="380473" y="128460"/>
                  <a:pt x="397691" y="130176"/>
                </a:cubicBezTo>
                <a:cubicBezTo>
                  <a:pt x="404407" y="130820"/>
                  <a:pt x="410982" y="131464"/>
                  <a:pt x="417195" y="131464"/>
                </a:cubicBezTo>
                <a:cubicBezTo>
                  <a:pt x="439273" y="131464"/>
                  <a:pt x="457205" y="113531"/>
                  <a:pt x="457205" y="91454"/>
                </a:cubicBezTo>
                <a:cubicBezTo>
                  <a:pt x="457205" y="69377"/>
                  <a:pt x="439273" y="51445"/>
                  <a:pt x="417195" y="51445"/>
                </a:cubicBezTo>
                <a:cubicBezTo>
                  <a:pt x="416409" y="51445"/>
                  <a:pt x="415764" y="50658"/>
                  <a:pt x="415979" y="49872"/>
                </a:cubicBezTo>
                <a:cubicBezTo>
                  <a:pt x="416765" y="46729"/>
                  <a:pt x="417195" y="43441"/>
                  <a:pt x="417195" y="40013"/>
                </a:cubicBezTo>
                <a:cubicBezTo>
                  <a:pt x="417195" y="17936"/>
                  <a:pt x="399264" y="4"/>
                  <a:pt x="377185" y="4"/>
                </a:cubicBezTo>
                <a:cubicBezTo>
                  <a:pt x="355107" y="4"/>
                  <a:pt x="337176" y="17936"/>
                  <a:pt x="337176" y="40017"/>
                </a:cubicBezTo>
                <a:lnTo>
                  <a:pt x="337240" y="40013"/>
                </a:lnTo>
              </a:path>
            </a:pathLst>
          </a:custGeom>
          <a:gradFill>
            <a:gsLst>
              <a:gs pos="0">
                <a:srgbClr val="ff8573">
                  <a:alpha val="100000"/>
                </a:srgbClr>
              </a:gs>
              <a:gs pos="100000">
                <a:srgbClr val="5fa4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027920" y="3145975"/>
            <a:ext cx="1645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Turkey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132064" y="3145975"/>
            <a:ext cx="1645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Family gathering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36208" y="3143250"/>
            <a:ext cx="1645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Culture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340352" y="3143250"/>
            <a:ext cx="1645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Tradition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444496" y="3143250"/>
            <a:ext cx="1645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Harvest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48640" y="3143250"/>
            <a:ext cx="1645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Thanksgiving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027920" y="2523421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Turkey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32064" y="2523421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Gathering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236208" y="2520696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340352" y="2520696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Tradition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2444496" y="2520696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Harvest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48640" y="2520696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Thanksgiving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400800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33333" r="-333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Materials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583680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Guest speakers and community resources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583680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Guest Speakers and Community Resources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626543" y="4010913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Traditional Canadian music and decorations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Traditional Canadian Music and Decorations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58177" y="4028083"/>
            <a:ext cx="274320" cy="239980"/>
          </a:xfrm>
          <a:custGeom>
            <a:avLst/>
            <a:gdLst/>
            <a:ahLst/>
            <a:cxnLst/>
            <a:rect l="l" t="t" r="r" b="b"/>
            <a:pathLst>
              <a:path w="274320" h="239980">
                <a:moveTo>
                  <a:pt x="268504" y="23600"/>
                </a:moveTo>
                <a:cubicBezTo>
                  <a:pt x="274452" y="19688"/>
                  <a:pt x="276111" y="11759"/>
                  <a:pt x="272202" y="5815"/>
                </a:cubicBezTo>
                <a:cubicBezTo>
                  <a:pt x="268290" y="-132"/>
                  <a:pt x="260363" y="-1793"/>
                  <a:pt x="254415" y="2119"/>
                </a:cubicBezTo>
                <a:lnTo>
                  <a:pt x="198325" y="38817"/>
                </a:lnTo>
                <a:cubicBezTo>
                  <a:pt x="179896" y="35709"/>
                  <a:pt x="159111" y="34262"/>
                  <a:pt x="137146" y="34262"/>
                </a:cubicBezTo>
                <a:cubicBezTo>
                  <a:pt x="61395" y="34262"/>
                  <a:pt x="0" y="51406"/>
                  <a:pt x="0" y="94264"/>
                </a:cubicBezTo>
                <a:lnTo>
                  <a:pt x="0" y="179980"/>
                </a:lnTo>
                <a:cubicBezTo>
                  <a:pt x="0" y="193321"/>
                  <a:pt x="7983" y="203820"/>
                  <a:pt x="17787" y="211427"/>
                </a:cubicBezTo>
                <a:cubicBezTo>
                  <a:pt x="27698" y="219087"/>
                  <a:pt x="41145" y="225089"/>
                  <a:pt x="56359" y="229589"/>
                </a:cubicBezTo>
                <a:cubicBezTo>
                  <a:pt x="78966" y="236231"/>
                  <a:pt x="107040" y="239982"/>
                  <a:pt x="137146" y="239982"/>
                </a:cubicBezTo>
                <a:cubicBezTo>
                  <a:pt x="167253" y="239982"/>
                  <a:pt x="195327" y="236231"/>
                  <a:pt x="217933" y="229536"/>
                </a:cubicBezTo>
                <a:cubicBezTo>
                  <a:pt x="233147" y="225036"/>
                  <a:pt x="246594" y="219037"/>
                  <a:pt x="256506" y="211374"/>
                </a:cubicBezTo>
                <a:cubicBezTo>
                  <a:pt x="266310" y="203820"/>
                  <a:pt x="274292" y="193321"/>
                  <a:pt x="274292" y="179980"/>
                </a:cubicBezTo>
                <a:lnTo>
                  <a:pt x="274292" y="94264"/>
                </a:lnTo>
                <a:cubicBezTo>
                  <a:pt x="274292" y="72246"/>
                  <a:pt x="258113" y="57031"/>
                  <a:pt x="232077" y="47441"/>
                </a:cubicBezTo>
                <a:lnTo>
                  <a:pt x="268452" y="23602"/>
                </a:lnTo>
                <a:lnTo>
                  <a:pt x="268504" y="23600"/>
                </a:lnTo>
                <a:moveTo>
                  <a:pt x="164682" y="60833"/>
                </a:moveTo>
                <a:lnTo>
                  <a:pt x="130074" y="83494"/>
                </a:lnTo>
                <a:cubicBezTo>
                  <a:pt x="124127" y="87405"/>
                  <a:pt x="122467" y="95334"/>
                  <a:pt x="126376" y="101279"/>
                </a:cubicBezTo>
                <a:cubicBezTo>
                  <a:pt x="130288" y="107225"/>
                  <a:pt x="138216" y="108886"/>
                  <a:pt x="144163" y="104974"/>
                </a:cubicBezTo>
                <a:lnTo>
                  <a:pt x="203683" y="65973"/>
                </a:lnTo>
                <a:cubicBezTo>
                  <a:pt x="211558" y="67686"/>
                  <a:pt x="218630" y="69724"/>
                  <a:pt x="224792" y="72133"/>
                </a:cubicBezTo>
                <a:cubicBezTo>
                  <a:pt x="245577" y="80223"/>
                  <a:pt x="248578" y="88579"/>
                  <a:pt x="248578" y="94259"/>
                </a:cubicBezTo>
                <a:cubicBezTo>
                  <a:pt x="248578" y="94689"/>
                  <a:pt x="247132" y="103475"/>
                  <a:pt x="223936" y="113491"/>
                </a:cubicBezTo>
                <a:cubicBezTo>
                  <a:pt x="203096" y="122491"/>
                  <a:pt x="172506" y="128545"/>
                  <a:pt x="137149" y="128545"/>
                </a:cubicBezTo>
                <a:cubicBezTo>
                  <a:pt x="101792" y="128545"/>
                  <a:pt x="71203" y="122491"/>
                  <a:pt x="50362" y="113491"/>
                </a:cubicBezTo>
                <a:cubicBezTo>
                  <a:pt x="27166" y="103472"/>
                  <a:pt x="25720" y="94687"/>
                  <a:pt x="25720" y="94259"/>
                </a:cubicBezTo>
                <a:cubicBezTo>
                  <a:pt x="25720" y="88581"/>
                  <a:pt x="28721" y="80223"/>
                  <a:pt x="49507" y="72133"/>
                </a:cubicBezTo>
                <a:cubicBezTo>
                  <a:pt x="69971" y="64204"/>
                  <a:pt x="100615" y="59973"/>
                  <a:pt x="137152" y="59973"/>
                </a:cubicBezTo>
                <a:cubicBezTo>
                  <a:pt x="146794" y="59973"/>
                  <a:pt x="155956" y="60242"/>
                  <a:pt x="164688" y="60830"/>
                </a:cubicBezTo>
                <a:lnTo>
                  <a:pt x="164682" y="60833"/>
                </a:lnTo>
                <a:moveTo>
                  <a:pt x="227148" y="139906"/>
                </a:moveTo>
                <a:cubicBezTo>
                  <a:pt x="235183" y="136906"/>
                  <a:pt x="242362" y="133477"/>
                  <a:pt x="248578" y="129726"/>
                </a:cubicBezTo>
                <a:lnTo>
                  <a:pt x="248578" y="179978"/>
                </a:lnTo>
                <a:cubicBezTo>
                  <a:pt x="248578" y="182174"/>
                  <a:pt x="247346" y="185977"/>
                  <a:pt x="240809" y="191067"/>
                </a:cubicBezTo>
                <a:cubicBezTo>
                  <a:pt x="237328" y="193745"/>
                  <a:pt x="232774" y="196424"/>
                  <a:pt x="227148" y="198888"/>
                </a:cubicBezTo>
                <a:lnTo>
                  <a:pt x="227148" y="139906"/>
                </a:lnTo>
                <a:moveTo>
                  <a:pt x="150004" y="153995"/>
                </a:moveTo>
                <a:cubicBezTo>
                  <a:pt x="168432" y="153299"/>
                  <a:pt x="185844" y="150995"/>
                  <a:pt x="201433" y="147461"/>
                </a:cubicBezTo>
                <a:lnTo>
                  <a:pt x="201433" y="207302"/>
                </a:lnTo>
                <a:cubicBezTo>
                  <a:pt x="186485" y="210892"/>
                  <a:pt x="169022" y="213249"/>
                  <a:pt x="150004" y="213997"/>
                </a:cubicBezTo>
                <a:lnTo>
                  <a:pt x="150004" y="153995"/>
                </a:lnTo>
                <a:moveTo>
                  <a:pt x="72859" y="147513"/>
                </a:moveTo>
                <a:cubicBezTo>
                  <a:pt x="88449" y="151048"/>
                  <a:pt x="105860" y="153299"/>
                  <a:pt x="124289" y="154048"/>
                </a:cubicBezTo>
                <a:lnTo>
                  <a:pt x="124289" y="214050"/>
                </a:lnTo>
                <a:cubicBezTo>
                  <a:pt x="105270" y="213299"/>
                  <a:pt x="87807" y="210942"/>
                  <a:pt x="72859" y="207355"/>
                </a:cubicBezTo>
                <a:lnTo>
                  <a:pt x="72859" y="147513"/>
                </a:lnTo>
                <a:moveTo>
                  <a:pt x="25715" y="129728"/>
                </a:moveTo>
                <a:cubicBezTo>
                  <a:pt x="31928" y="133479"/>
                  <a:pt x="39107" y="136906"/>
                  <a:pt x="47145" y="139908"/>
                </a:cubicBezTo>
                <a:lnTo>
                  <a:pt x="47145" y="198891"/>
                </a:lnTo>
                <a:cubicBezTo>
                  <a:pt x="41573" y="196373"/>
                  <a:pt x="37019" y="193748"/>
                  <a:pt x="33484" y="191070"/>
                </a:cubicBezTo>
                <a:cubicBezTo>
                  <a:pt x="26947" y="185980"/>
                  <a:pt x="25715" y="182176"/>
                  <a:pt x="25715" y="179980"/>
                </a:cubicBezTo>
                <a:lnTo>
                  <a:pt x="25715" y="12972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Craft supplies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 Supplies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31519" y="4010914"/>
            <a:ext cx="274320" cy="274317"/>
          </a:xfrm>
          <a:custGeom>
            <a:avLst/>
            <a:gdLst/>
            <a:ahLst/>
            <a:cxnLst/>
            <a:rect l="l" t="t" r="r" b="b"/>
            <a:pathLst>
              <a:path w="274320" h="274317">
                <a:moveTo>
                  <a:pt x="271316" y="235419"/>
                </a:moveTo>
                <a:cubicBezTo>
                  <a:pt x="266762" y="240884"/>
                  <a:pt x="258618" y="241580"/>
                  <a:pt x="253208" y="237027"/>
                </a:cubicBezTo>
                <a:lnTo>
                  <a:pt x="167376" y="165125"/>
                </a:lnTo>
                <a:lnTo>
                  <a:pt x="187415" y="148356"/>
                </a:lnTo>
                <a:lnTo>
                  <a:pt x="269711" y="217311"/>
                </a:lnTo>
                <a:cubicBezTo>
                  <a:pt x="275176" y="221865"/>
                  <a:pt x="275873" y="230010"/>
                  <a:pt x="271319" y="235422"/>
                </a:cubicBezTo>
                <a:lnTo>
                  <a:pt x="271316" y="235419"/>
                </a:lnTo>
                <a:moveTo>
                  <a:pt x="60008" y="25717"/>
                </a:moveTo>
                <a:cubicBezTo>
                  <a:pt x="41071" y="25717"/>
                  <a:pt x="25717" y="41068"/>
                  <a:pt x="25717" y="60007"/>
                </a:cubicBezTo>
                <a:cubicBezTo>
                  <a:pt x="25717" y="78946"/>
                  <a:pt x="41068" y="94296"/>
                  <a:pt x="60008" y="94296"/>
                </a:cubicBezTo>
                <a:cubicBezTo>
                  <a:pt x="78944" y="94296"/>
                  <a:pt x="94298" y="78946"/>
                  <a:pt x="94298" y="60007"/>
                </a:cubicBezTo>
                <a:cubicBezTo>
                  <a:pt x="94298" y="41068"/>
                  <a:pt x="78947" y="25717"/>
                  <a:pt x="60008" y="25717"/>
                </a:cubicBezTo>
                <a:lnTo>
                  <a:pt x="60008" y="25717"/>
                </a:lnTo>
                <a:moveTo>
                  <a:pt x="60008" y="0"/>
                </a:moveTo>
                <a:cubicBezTo>
                  <a:pt x="93173" y="0"/>
                  <a:pt x="120015" y="26842"/>
                  <a:pt x="120015" y="60007"/>
                </a:cubicBezTo>
                <a:cubicBezTo>
                  <a:pt x="120015" y="69597"/>
                  <a:pt x="117766" y="78652"/>
                  <a:pt x="113799" y="86690"/>
                </a:cubicBezTo>
                <a:lnTo>
                  <a:pt x="154036" y="120390"/>
                </a:lnTo>
                <a:lnTo>
                  <a:pt x="253208" y="37291"/>
                </a:lnTo>
                <a:cubicBezTo>
                  <a:pt x="258673" y="32737"/>
                  <a:pt x="266762" y="33434"/>
                  <a:pt x="271316" y="38898"/>
                </a:cubicBezTo>
                <a:cubicBezTo>
                  <a:pt x="275870" y="44363"/>
                  <a:pt x="275173" y="52452"/>
                  <a:pt x="269709" y="57009"/>
                </a:cubicBezTo>
                <a:lnTo>
                  <a:pt x="113799" y="187630"/>
                </a:lnTo>
                <a:cubicBezTo>
                  <a:pt x="117763" y="195668"/>
                  <a:pt x="120015" y="204720"/>
                  <a:pt x="120015" y="214313"/>
                </a:cubicBezTo>
                <a:cubicBezTo>
                  <a:pt x="120015" y="247478"/>
                  <a:pt x="93173" y="274320"/>
                  <a:pt x="60008" y="274320"/>
                </a:cubicBezTo>
                <a:cubicBezTo>
                  <a:pt x="26842" y="274320"/>
                  <a:pt x="0" y="247478"/>
                  <a:pt x="0" y="214313"/>
                </a:cubicBezTo>
                <a:cubicBezTo>
                  <a:pt x="0" y="181148"/>
                  <a:pt x="26842" y="154306"/>
                  <a:pt x="60008" y="154306"/>
                </a:cubicBezTo>
                <a:cubicBezTo>
                  <a:pt x="74258" y="154306"/>
                  <a:pt x="87385" y="159288"/>
                  <a:pt x="97672" y="167594"/>
                </a:cubicBezTo>
                <a:lnTo>
                  <a:pt x="133997" y="137162"/>
                </a:lnTo>
                <a:lnTo>
                  <a:pt x="97672" y="106729"/>
                </a:lnTo>
                <a:cubicBezTo>
                  <a:pt x="87385" y="115032"/>
                  <a:pt x="74258" y="120017"/>
                  <a:pt x="60007" y="120017"/>
                </a:cubicBezTo>
                <a:cubicBezTo>
                  <a:pt x="26842" y="120017"/>
                  <a:pt x="0" y="93175"/>
                  <a:pt x="0" y="60010"/>
                </a:cubicBezTo>
                <a:cubicBezTo>
                  <a:pt x="0" y="26845"/>
                  <a:pt x="26842" y="3"/>
                  <a:pt x="60007" y="3"/>
                </a:cubicBezTo>
                <a:lnTo>
                  <a:pt x="60008" y="0"/>
                </a:lnTo>
                <a:moveTo>
                  <a:pt x="94298" y="214310"/>
                </a:moveTo>
                <a:cubicBezTo>
                  <a:pt x="94298" y="195372"/>
                  <a:pt x="78947" y="180021"/>
                  <a:pt x="60008" y="180021"/>
                </a:cubicBezTo>
                <a:cubicBezTo>
                  <a:pt x="41071" y="180021"/>
                  <a:pt x="25718" y="195372"/>
                  <a:pt x="25718" y="214310"/>
                </a:cubicBezTo>
                <a:cubicBezTo>
                  <a:pt x="25718" y="233249"/>
                  <a:pt x="41068" y="248600"/>
                  <a:pt x="60008" y="248600"/>
                </a:cubicBezTo>
                <a:cubicBezTo>
                  <a:pt x="78944" y="248600"/>
                  <a:pt x="94298" y="233249"/>
                  <a:pt x="94298" y="2143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Videos and documentaries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Videos and Documentaries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584835" y="1582454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25718" y="94298"/>
                </a:moveTo>
                <a:lnTo>
                  <a:pt x="248602" y="94298"/>
                </a:lnTo>
                <a:lnTo>
                  <a:pt x="248602" y="205742"/>
                </a:lnTo>
                <a:cubicBezTo>
                  <a:pt x="248602" y="210456"/>
                  <a:pt x="244746" y="214313"/>
                  <a:pt x="240030" y="214313"/>
                </a:cubicBezTo>
                <a:lnTo>
                  <a:pt x="34290" y="214313"/>
                </a:lnTo>
                <a:cubicBezTo>
                  <a:pt x="29574" y="214313"/>
                  <a:pt x="25717" y="210456"/>
                  <a:pt x="25717" y="205742"/>
                </a:cubicBezTo>
                <a:lnTo>
                  <a:pt x="25718" y="94298"/>
                </a:lnTo>
                <a:moveTo>
                  <a:pt x="214313" y="68579"/>
                </a:moveTo>
                <a:lnTo>
                  <a:pt x="180023" y="68579"/>
                </a:lnTo>
                <a:lnTo>
                  <a:pt x="222885" y="25717"/>
                </a:lnTo>
                <a:lnTo>
                  <a:pt x="240030" y="25717"/>
                </a:lnTo>
                <a:cubicBezTo>
                  <a:pt x="244746" y="25717"/>
                  <a:pt x="248602" y="29574"/>
                  <a:pt x="248602" y="34288"/>
                </a:cubicBezTo>
                <a:lnTo>
                  <a:pt x="214313" y="68579"/>
                </a:lnTo>
                <a:moveTo>
                  <a:pt x="171450" y="25717"/>
                </a:moveTo>
                <a:lnTo>
                  <a:pt x="128588" y="68579"/>
                </a:lnTo>
                <a:lnTo>
                  <a:pt x="94298" y="68579"/>
                </a:lnTo>
                <a:lnTo>
                  <a:pt x="137160" y="25717"/>
                </a:lnTo>
                <a:lnTo>
                  <a:pt x="171450" y="25717"/>
                </a:lnTo>
                <a:moveTo>
                  <a:pt x="85725" y="25717"/>
                </a:moveTo>
                <a:lnTo>
                  <a:pt x="42863" y="68579"/>
                </a:lnTo>
                <a:lnTo>
                  <a:pt x="25718" y="68579"/>
                </a:lnTo>
                <a:lnTo>
                  <a:pt x="25718" y="51434"/>
                </a:lnTo>
                <a:lnTo>
                  <a:pt x="51435" y="25717"/>
                </a:lnTo>
                <a:lnTo>
                  <a:pt x="85725" y="25717"/>
                </a:lnTo>
                <a:moveTo>
                  <a:pt x="274320" y="68579"/>
                </a:moveTo>
                <a:lnTo>
                  <a:pt x="274320" y="34288"/>
                </a:lnTo>
                <a:cubicBezTo>
                  <a:pt x="274320" y="15376"/>
                  <a:pt x="258944" y="-2"/>
                  <a:pt x="240030" y="-2"/>
                </a:cubicBezTo>
                <a:lnTo>
                  <a:pt x="34290" y="-2"/>
                </a:lnTo>
                <a:cubicBezTo>
                  <a:pt x="15376" y="-2"/>
                  <a:pt x="0" y="15374"/>
                  <a:pt x="0" y="34288"/>
                </a:cubicBezTo>
                <a:lnTo>
                  <a:pt x="0" y="68579"/>
                </a:lnTo>
                <a:lnTo>
                  <a:pt x="0" y="81437"/>
                </a:lnTo>
                <a:lnTo>
                  <a:pt x="0" y="94296"/>
                </a:lnTo>
                <a:lnTo>
                  <a:pt x="0" y="205739"/>
                </a:lnTo>
                <a:cubicBezTo>
                  <a:pt x="0" y="224651"/>
                  <a:pt x="15376" y="240030"/>
                  <a:pt x="34290" y="240030"/>
                </a:cubicBezTo>
                <a:lnTo>
                  <a:pt x="240030" y="240030"/>
                </a:lnTo>
                <a:cubicBezTo>
                  <a:pt x="258944" y="240030"/>
                  <a:pt x="274320" y="224654"/>
                  <a:pt x="274320" y="205739"/>
                </a:cubicBezTo>
                <a:lnTo>
                  <a:pt x="274320" y="94296"/>
                </a:lnTo>
                <a:lnTo>
                  <a:pt x="274320" y="81437"/>
                </a:lnTo>
                <a:lnTo>
                  <a:pt x="274320" y="685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Books and articles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Books and Articles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675322" y="15653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tools and apps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 and Apps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31519" y="1606457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219456" y="20573"/>
                </a:moveTo>
                <a:lnTo>
                  <a:pt x="54864" y="20573"/>
                </a:lnTo>
                <a:cubicBezTo>
                  <a:pt x="51092" y="20573"/>
                  <a:pt x="48006" y="23659"/>
                  <a:pt x="48006" y="27431"/>
                </a:cubicBezTo>
                <a:lnTo>
                  <a:pt x="48006" y="123443"/>
                </a:lnTo>
                <a:lnTo>
                  <a:pt x="27432" y="123443"/>
                </a:lnTo>
                <a:lnTo>
                  <a:pt x="27432" y="27431"/>
                </a:lnTo>
                <a:cubicBezTo>
                  <a:pt x="27432" y="12301"/>
                  <a:pt x="39732" y="-2"/>
                  <a:pt x="54864" y="-2"/>
                </a:cubicBezTo>
                <a:lnTo>
                  <a:pt x="219456" y="-2"/>
                </a:lnTo>
                <a:cubicBezTo>
                  <a:pt x="234588" y="-2"/>
                  <a:pt x="246888" y="12299"/>
                  <a:pt x="246888" y="27431"/>
                </a:cubicBezTo>
                <a:lnTo>
                  <a:pt x="246888" y="123443"/>
                </a:lnTo>
                <a:lnTo>
                  <a:pt x="226314" y="123443"/>
                </a:lnTo>
                <a:lnTo>
                  <a:pt x="226314" y="27431"/>
                </a:lnTo>
                <a:cubicBezTo>
                  <a:pt x="226314" y="23659"/>
                  <a:pt x="223228" y="20573"/>
                  <a:pt x="219456" y="20573"/>
                </a:cubicBezTo>
                <a:lnTo>
                  <a:pt x="219456" y="20573"/>
                </a:lnTo>
                <a:moveTo>
                  <a:pt x="41148" y="171451"/>
                </a:moveTo>
                <a:lnTo>
                  <a:pt x="233172" y="171451"/>
                </a:lnTo>
                <a:cubicBezTo>
                  <a:pt x="242131" y="171451"/>
                  <a:pt x="249760" y="165707"/>
                  <a:pt x="252588" y="157734"/>
                </a:cubicBezTo>
                <a:lnTo>
                  <a:pt x="21732" y="157734"/>
                </a:lnTo>
                <a:cubicBezTo>
                  <a:pt x="24560" y="165707"/>
                  <a:pt x="32189" y="171451"/>
                  <a:pt x="41148" y="171451"/>
                </a:cubicBezTo>
                <a:lnTo>
                  <a:pt x="41148" y="171451"/>
                </a:lnTo>
                <a:moveTo>
                  <a:pt x="0" y="150875"/>
                </a:moveTo>
                <a:cubicBezTo>
                  <a:pt x="0" y="143288"/>
                  <a:pt x="6128" y="137159"/>
                  <a:pt x="13716" y="137159"/>
                </a:cubicBezTo>
                <a:lnTo>
                  <a:pt x="260604" y="137159"/>
                </a:lnTo>
                <a:cubicBezTo>
                  <a:pt x="268192" y="137159"/>
                  <a:pt x="274320" y="143288"/>
                  <a:pt x="274320" y="150875"/>
                </a:cubicBezTo>
                <a:cubicBezTo>
                  <a:pt x="274320" y="173592"/>
                  <a:pt x="255888" y="192024"/>
                  <a:pt x="233172" y="192024"/>
                </a:cubicBezTo>
                <a:lnTo>
                  <a:pt x="41148" y="192024"/>
                </a:lnTo>
                <a:cubicBezTo>
                  <a:pt x="18432" y="192024"/>
                  <a:pt x="0" y="173594"/>
                  <a:pt x="0" y="150875"/>
                </a:cubicBezTo>
                <a:lnTo>
                  <a:pt x="0" y="1508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264738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72803" y="4064855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38513" y="2894290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64231" y="1682619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 and games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Quizzes and Games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Presentations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Role-playing presentations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Written Reflections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Written reflections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Project-based Assessment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Project-based assessment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7186" r="-1471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Service Project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Community service project - giving back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Canadian Fall Festivals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Canadian fall festivals and celebrations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Traditional Canadian Foods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on traditional Canadian foods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92825" y="4912586"/>
            <a:ext cx="214290" cy="228600"/>
          </a:xfrm>
          <a:custGeom>
            <a:avLst/>
            <a:gdLst/>
            <a:ahLst/>
            <a:cxnLst/>
            <a:rect l="l" t="t" r="r" b="b"/>
            <a:pathLst>
              <a:path w="214290" h="228600">
                <a:moveTo>
                  <a:pt x="114277" y="0"/>
                </a:moveTo>
                <a:cubicBezTo>
                  <a:pt x="102981" y="0"/>
                  <a:pt x="93203" y="6563"/>
                  <a:pt x="88560" y="16073"/>
                </a:cubicBezTo>
                <a:cubicBezTo>
                  <a:pt x="85435" y="14912"/>
                  <a:pt x="82086" y="14288"/>
                  <a:pt x="78559" y="14288"/>
                </a:cubicBezTo>
                <a:cubicBezTo>
                  <a:pt x="62798" y="14288"/>
                  <a:pt x="49983" y="27101"/>
                  <a:pt x="49983" y="42863"/>
                </a:cubicBezTo>
                <a:lnTo>
                  <a:pt x="49983" y="116755"/>
                </a:lnTo>
                <a:lnTo>
                  <a:pt x="48777" y="115550"/>
                </a:lnTo>
                <a:cubicBezTo>
                  <a:pt x="37614" y="104388"/>
                  <a:pt x="19533" y="104388"/>
                  <a:pt x="8370" y="115550"/>
                </a:cubicBezTo>
                <a:cubicBezTo>
                  <a:pt x="-2792" y="126713"/>
                  <a:pt x="-2792" y="144795"/>
                  <a:pt x="8370" y="155958"/>
                </a:cubicBezTo>
                <a:lnTo>
                  <a:pt x="47527" y="195115"/>
                </a:lnTo>
                <a:cubicBezTo>
                  <a:pt x="68959" y="216546"/>
                  <a:pt x="98025" y="228600"/>
                  <a:pt x="128341" y="228600"/>
                </a:cubicBezTo>
                <a:lnTo>
                  <a:pt x="132136" y="228600"/>
                </a:lnTo>
                <a:lnTo>
                  <a:pt x="135708" y="228600"/>
                </a:lnTo>
                <a:cubicBezTo>
                  <a:pt x="136379" y="228600"/>
                  <a:pt x="137047" y="228554"/>
                  <a:pt x="137718" y="228422"/>
                </a:cubicBezTo>
                <a:cubicBezTo>
                  <a:pt x="178660" y="225653"/>
                  <a:pt x="211389" y="192970"/>
                  <a:pt x="214112" y="152028"/>
                </a:cubicBezTo>
                <a:cubicBezTo>
                  <a:pt x="214247" y="151358"/>
                  <a:pt x="214290" y="150689"/>
                  <a:pt x="214290" y="150019"/>
                </a:cubicBezTo>
                <a:lnTo>
                  <a:pt x="214290" y="71437"/>
                </a:lnTo>
                <a:cubicBezTo>
                  <a:pt x="214290" y="55676"/>
                  <a:pt x="201476" y="42862"/>
                  <a:pt x="185715" y="42862"/>
                </a:cubicBezTo>
                <a:cubicBezTo>
                  <a:pt x="183259" y="42862"/>
                  <a:pt x="180848" y="43176"/>
                  <a:pt x="178570" y="43756"/>
                </a:cubicBezTo>
                <a:lnTo>
                  <a:pt x="178570" y="42862"/>
                </a:lnTo>
                <a:cubicBezTo>
                  <a:pt x="178570" y="27101"/>
                  <a:pt x="165756" y="14287"/>
                  <a:pt x="149995" y="14287"/>
                </a:cubicBezTo>
                <a:cubicBezTo>
                  <a:pt x="146467" y="14287"/>
                  <a:pt x="143118" y="14912"/>
                  <a:pt x="139994" y="16073"/>
                </a:cubicBezTo>
                <a:cubicBezTo>
                  <a:pt x="135350" y="6563"/>
                  <a:pt x="125572" y="0"/>
                  <a:pt x="114277" y="0"/>
                </a:cubicBezTo>
                <a:lnTo>
                  <a:pt x="114277" y="0"/>
                </a:lnTo>
                <a:moveTo>
                  <a:pt x="107134" y="42908"/>
                </a:moveTo>
                <a:lnTo>
                  <a:pt x="107134" y="42863"/>
                </a:lnTo>
                <a:lnTo>
                  <a:pt x="107134" y="28575"/>
                </a:lnTo>
                <a:cubicBezTo>
                  <a:pt x="107134" y="24645"/>
                  <a:pt x="110349" y="21431"/>
                  <a:pt x="114279" y="21431"/>
                </a:cubicBezTo>
                <a:cubicBezTo>
                  <a:pt x="118209" y="21431"/>
                  <a:pt x="121423" y="24645"/>
                  <a:pt x="121423" y="28575"/>
                </a:cubicBezTo>
                <a:lnTo>
                  <a:pt x="121423" y="42817"/>
                </a:lnTo>
                <a:lnTo>
                  <a:pt x="121423" y="42863"/>
                </a:lnTo>
                <a:lnTo>
                  <a:pt x="121423" y="103586"/>
                </a:lnTo>
                <a:cubicBezTo>
                  <a:pt x="121423" y="109525"/>
                  <a:pt x="126200" y="114302"/>
                  <a:pt x="132140" y="114302"/>
                </a:cubicBezTo>
                <a:cubicBezTo>
                  <a:pt x="138078" y="114302"/>
                  <a:pt x="142857" y="109525"/>
                  <a:pt x="142857" y="103588"/>
                </a:cubicBezTo>
                <a:lnTo>
                  <a:pt x="142857" y="42867"/>
                </a:lnTo>
                <a:cubicBezTo>
                  <a:pt x="142857" y="42867"/>
                  <a:pt x="142857" y="42867"/>
                  <a:pt x="142857" y="42821"/>
                </a:cubicBezTo>
                <a:cubicBezTo>
                  <a:pt x="142857" y="38892"/>
                  <a:pt x="146071" y="35678"/>
                  <a:pt x="150001" y="35678"/>
                </a:cubicBezTo>
                <a:cubicBezTo>
                  <a:pt x="153931" y="35678"/>
                  <a:pt x="157145" y="38892"/>
                  <a:pt x="157145" y="42821"/>
                </a:cubicBezTo>
                <a:lnTo>
                  <a:pt x="157145" y="67780"/>
                </a:lnTo>
                <a:lnTo>
                  <a:pt x="157145" y="67826"/>
                </a:lnTo>
                <a:lnTo>
                  <a:pt x="157145" y="103544"/>
                </a:lnTo>
                <a:cubicBezTo>
                  <a:pt x="157145" y="109483"/>
                  <a:pt x="161922" y="114261"/>
                  <a:pt x="167862" y="114261"/>
                </a:cubicBezTo>
                <a:cubicBezTo>
                  <a:pt x="173800" y="114261"/>
                  <a:pt x="178579" y="109483"/>
                  <a:pt x="178579" y="103547"/>
                </a:cubicBezTo>
                <a:lnTo>
                  <a:pt x="178579" y="71444"/>
                </a:lnTo>
                <a:lnTo>
                  <a:pt x="178579" y="71399"/>
                </a:lnTo>
                <a:cubicBezTo>
                  <a:pt x="178579" y="67469"/>
                  <a:pt x="181793" y="64255"/>
                  <a:pt x="185723" y="64255"/>
                </a:cubicBezTo>
                <a:cubicBezTo>
                  <a:pt x="189653" y="64255"/>
                  <a:pt x="192868" y="67469"/>
                  <a:pt x="192868" y="71399"/>
                </a:cubicBezTo>
                <a:lnTo>
                  <a:pt x="192868" y="148597"/>
                </a:lnTo>
                <a:cubicBezTo>
                  <a:pt x="192823" y="148864"/>
                  <a:pt x="192823" y="149178"/>
                  <a:pt x="192778" y="149445"/>
                </a:cubicBezTo>
                <a:cubicBezTo>
                  <a:pt x="191260" y="180564"/>
                  <a:pt x="166302" y="205523"/>
                  <a:pt x="135181" y="207041"/>
                </a:cubicBezTo>
                <a:cubicBezTo>
                  <a:pt x="134913" y="207041"/>
                  <a:pt x="134600" y="207086"/>
                  <a:pt x="134332" y="207130"/>
                </a:cubicBezTo>
                <a:lnTo>
                  <a:pt x="132144" y="207130"/>
                </a:lnTo>
                <a:lnTo>
                  <a:pt x="128349" y="207130"/>
                </a:lnTo>
                <a:cubicBezTo>
                  <a:pt x="103704" y="207130"/>
                  <a:pt x="80084" y="197353"/>
                  <a:pt x="62671" y="179938"/>
                </a:cubicBezTo>
                <a:lnTo>
                  <a:pt x="23514" y="140781"/>
                </a:lnTo>
                <a:cubicBezTo>
                  <a:pt x="20745" y="138013"/>
                  <a:pt x="20745" y="133459"/>
                  <a:pt x="23514" y="130691"/>
                </a:cubicBezTo>
                <a:cubicBezTo>
                  <a:pt x="26283" y="127922"/>
                  <a:pt x="30836" y="127922"/>
                  <a:pt x="33605" y="130691"/>
                </a:cubicBezTo>
                <a:lnTo>
                  <a:pt x="53116" y="150202"/>
                </a:lnTo>
                <a:cubicBezTo>
                  <a:pt x="56198" y="153283"/>
                  <a:pt x="60796" y="154175"/>
                  <a:pt x="64814" y="152524"/>
                </a:cubicBezTo>
                <a:cubicBezTo>
                  <a:pt x="68832" y="150871"/>
                  <a:pt x="71423" y="146944"/>
                  <a:pt x="71423" y="142612"/>
                </a:cubicBezTo>
                <a:lnTo>
                  <a:pt x="71423" y="42867"/>
                </a:lnTo>
                <a:cubicBezTo>
                  <a:pt x="71423" y="38937"/>
                  <a:pt x="74637" y="35723"/>
                  <a:pt x="78567" y="35723"/>
                </a:cubicBezTo>
                <a:cubicBezTo>
                  <a:pt x="82497" y="35723"/>
                  <a:pt x="85712" y="38894"/>
                  <a:pt x="85712" y="42821"/>
                </a:cubicBezTo>
                <a:lnTo>
                  <a:pt x="85712" y="103588"/>
                </a:lnTo>
                <a:cubicBezTo>
                  <a:pt x="85712" y="109527"/>
                  <a:pt x="90488" y="114305"/>
                  <a:pt x="96428" y="114305"/>
                </a:cubicBezTo>
                <a:cubicBezTo>
                  <a:pt x="102366" y="114305"/>
                  <a:pt x="107145" y="109527"/>
                  <a:pt x="107145" y="103590"/>
                </a:cubicBezTo>
                <a:lnTo>
                  <a:pt x="107134" y="429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3217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39700" y="46870"/>
                </a:moveTo>
                <a:lnTo>
                  <a:pt x="139700" y="14049"/>
                </a:lnTo>
                <a:cubicBezTo>
                  <a:pt x="139700" y="11310"/>
                  <a:pt x="138072" y="8811"/>
                  <a:pt x="135532" y="7740"/>
                </a:cubicBezTo>
                <a:lnTo>
                  <a:pt x="118785" y="557"/>
                </a:lnTo>
                <a:cubicBezTo>
                  <a:pt x="117912" y="199"/>
                  <a:pt x="117000" y="2"/>
                  <a:pt x="116085" y="2"/>
                </a:cubicBezTo>
                <a:lnTo>
                  <a:pt x="115610" y="2"/>
                </a:lnTo>
                <a:cubicBezTo>
                  <a:pt x="112871" y="2"/>
                  <a:pt x="110412" y="1630"/>
                  <a:pt x="109339" y="4129"/>
                </a:cubicBezTo>
                <a:lnTo>
                  <a:pt x="91045" y="45919"/>
                </a:lnTo>
                <a:cubicBezTo>
                  <a:pt x="80209" y="50444"/>
                  <a:pt x="70962" y="58064"/>
                  <a:pt x="64454" y="67629"/>
                </a:cubicBezTo>
                <a:cubicBezTo>
                  <a:pt x="61477" y="71994"/>
                  <a:pt x="62627" y="77909"/>
                  <a:pt x="66955" y="80845"/>
                </a:cubicBezTo>
                <a:cubicBezTo>
                  <a:pt x="71280" y="83781"/>
                  <a:pt x="77235" y="82670"/>
                  <a:pt x="80170" y="78346"/>
                </a:cubicBezTo>
                <a:cubicBezTo>
                  <a:pt x="87632" y="67471"/>
                  <a:pt x="100134" y="60328"/>
                  <a:pt x="114302" y="60328"/>
                </a:cubicBezTo>
                <a:cubicBezTo>
                  <a:pt x="128471" y="60328"/>
                  <a:pt x="140973" y="67473"/>
                  <a:pt x="148435" y="78386"/>
                </a:cubicBezTo>
                <a:cubicBezTo>
                  <a:pt x="151411" y="82751"/>
                  <a:pt x="157325" y="83863"/>
                  <a:pt x="161650" y="80886"/>
                </a:cubicBezTo>
                <a:cubicBezTo>
                  <a:pt x="165975" y="77909"/>
                  <a:pt x="167127" y="71996"/>
                  <a:pt x="164151" y="67670"/>
                </a:cubicBezTo>
                <a:cubicBezTo>
                  <a:pt x="158038" y="58739"/>
                  <a:pt x="149584" y="51517"/>
                  <a:pt x="139663" y="46874"/>
                </a:cubicBezTo>
                <a:lnTo>
                  <a:pt x="139700" y="46870"/>
                </a:lnTo>
                <a:moveTo>
                  <a:pt x="56078" y="57508"/>
                </a:moveTo>
                <a:cubicBezTo>
                  <a:pt x="61157" y="50800"/>
                  <a:pt x="67389" y="45007"/>
                  <a:pt x="74494" y="40364"/>
                </a:cubicBezTo>
                <a:cubicBezTo>
                  <a:pt x="70009" y="38895"/>
                  <a:pt x="65247" y="38102"/>
                  <a:pt x="60325" y="38102"/>
                </a:cubicBezTo>
                <a:cubicBezTo>
                  <a:pt x="42307" y="38102"/>
                  <a:pt x="26989" y="48620"/>
                  <a:pt x="16590" y="63581"/>
                </a:cubicBezTo>
                <a:cubicBezTo>
                  <a:pt x="6152" y="78584"/>
                  <a:pt x="0" y="98784"/>
                  <a:pt x="0" y="120652"/>
                </a:cubicBezTo>
                <a:cubicBezTo>
                  <a:pt x="0" y="142520"/>
                  <a:pt x="6152" y="162721"/>
                  <a:pt x="16590" y="177723"/>
                </a:cubicBezTo>
                <a:cubicBezTo>
                  <a:pt x="26989" y="192684"/>
                  <a:pt x="42307" y="203202"/>
                  <a:pt x="60325" y="203202"/>
                </a:cubicBezTo>
                <a:cubicBezTo>
                  <a:pt x="70208" y="203202"/>
                  <a:pt x="79374" y="199988"/>
                  <a:pt x="87314" y="194629"/>
                </a:cubicBezTo>
                <a:cubicBezTo>
                  <a:pt x="95251" y="200026"/>
                  <a:pt x="104420" y="203202"/>
                  <a:pt x="114302" y="203202"/>
                </a:cubicBezTo>
                <a:cubicBezTo>
                  <a:pt x="124185" y="203202"/>
                  <a:pt x="133352" y="199988"/>
                  <a:pt x="141291" y="194629"/>
                </a:cubicBezTo>
                <a:cubicBezTo>
                  <a:pt x="149228" y="200026"/>
                  <a:pt x="158397" y="203202"/>
                  <a:pt x="168279" y="203202"/>
                </a:cubicBezTo>
                <a:cubicBezTo>
                  <a:pt x="186298" y="203202"/>
                  <a:pt x="201616" y="192685"/>
                  <a:pt x="212015" y="177723"/>
                </a:cubicBezTo>
                <a:cubicBezTo>
                  <a:pt x="222453" y="162721"/>
                  <a:pt x="228605" y="142520"/>
                  <a:pt x="228605" y="120652"/>
                </a:cubicBezTo>
                <a:cubicBezTo>
                  <a:pt x="228605" y="98784"/>
                  <a:pt x="222453" y="78584"/>
                  <a:pt x="212015" y="63581"/>
                </a:cubicBezTo>
                <a:cubicBezTo>
                  <a:pt x="201616" y="48620"/>
                  <a:pt x="186298" y="38102"/>
                  <a:pt x="168279" y="38102"/>
                </a:cubicBezTo>
                <a:cubicBezTo>
                  <a:pt x="163358" y="38102"/>
                  <a:pt x="158596" y="38897"/>
                  <a:pt x="154072" y="40364"/>
                </a:cubicBezTo>
                <a:cubicBezTo>
                  <a:pt x="161177" y="44968"/>
                  <a:pt x="167406" y="50802"/>
                  <a:pt x="172488" y="57510"/>
                </a:cubicBezTo>
                <a:cubicBezTo>
                  <a:pt x="181099" y="58900"/>
                  <a:pt x="189514" y="64614"/>
                  <a:pt x="196340" y="74457"/>
                </a:cubicBezTo>
                <a:cubicBezTo>
                  <a:pt x="204277" y="85887"/>
                  <a:pt x="209516" y="102198"/>
                  <a:pt x="209516" y="120652"/>
                </a:cubicBezTo>
                <a:cubicBezTo>
                  <a:pt x="209516" y="139107"/>
                  <a:pt x="204277" y="155418"/>
                  <a:pt x="196340" y="166848"/>
                </a:cubicBezTo>
                <a:cubicBezTo>
                  <a:pt x="188403" y="178318"/>
                  <a:pt x="178322" y="184152"/>
                  <a:pt x="168282" y="184152"/>
                </a:cubicBezTo>
                <a:cubicBezTo>
                  <a:pt x="161138" y="184152"/>
                  <a:pt x="154074" y="181216"/>
                  <a:pt x="147685" y="175461"/>
                </a:cubicBezTo>
                <a:cubicBezTo>
                  <a:pt x="144073" y="172167"/>
                  <a:pt x="138557" y="172167"/>
                  <a:pt x="134906" y="175461"/>
                </a:cubicBezTo>
                <a:cubicBezTo>
                  <a:pt x="128517" y="181216"/>
                  <a:pt x="121453" y="184152"/>
                  <a:pt x="114309" y="184152"/>
                </a:cubicBezTo>
                <a:cubicBezTo>
                  <a:pt x="107165" y="184152"/>
                  <a:pt x="100102" y="181216"/>
                  <a:pt x="93712" y="175461"/>
                </a:cubicBezTo>
                <a:cubicBezTo>
                  <a:pt x="90100" y="172167"/>
                  <a:pt x="84584" y="172167"/>
                  <a:pt x="80934" y="175461"/>
                </a:cubicBezTo>
                <a:cubicBezTo>
                  <a:pt x="74544" y="181216"/>
                  <a:pt x="67480" y="184152"/>
                  <a:pt x="60337" y="184152"/>
                </a:cubicBezTo>
                <a:cubicBezTo>
                  <a:pt x="50297" y="184152"/>
                  <a:pt x="40215" y="178318"/>
                  <a:pt x="32237" y="166848"/>
                </a:cubicBezTo>
                <a:cubicBezTo>
                  <a:pt x="24300" y="155418"/>
                  <a:pt x="19061" y="139107"/>
                  <a:pt x="19061" y="120652"/>
                </a:cubicBezTo>
                <a:cubicBezTo>
                  <a:pt x="19061" y="102198"/>
                  <a:pt x="24300" y="85887"/>
                  <a:pt x="32237" y="74457"/>
                </a:cubicBezTo>
                <a:cubicBezTo>
                  <a:pt x="39102" y="64614"/>
                  <a:pt x="47517" y="58900"/>
                  <a:pt x="56128" y="57510"/>
                </a:cubicBezTo>
                <a:lnTo>
                  <a:pt x="56078" y="57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14238" y="1757598"/>
            <a:ext cx="171465" cy="228600"/>
          </a:xfrm>
          <a:custGeom>
            <a:avLst/>
            <a:gdLst/>
            <a:ahLst/>
            <a:cxnLst/>
            <a:rect l="l" t="t" r="r" b="b"/>
            <a:pathLst>
              <a:path w="171465" h="228600">
                <a:moveTo>
                  <a:pt x="74844" y="1068"/>
                </a:moveTo>
                <a:cubicBezTo>
                  <a:pt x="76943" y="-226"/>
                  <a:pt x="79577" y="-361"/>
                  <a:pt x="81809" y="754"/>
                </a:cubicBezTo>
                <a:lnTo>
                  <a:pt x="96097" y="7898"/>
                </a:lnTo>
                <a:cubicBezTo>
                  <a:pt x="98508" y="9103"/>
                  <a:pt x="100027" y="11515"/>
                  <a:pt x="100027" y="14194"/>
                </a:cubicBezTo>
                <a:lnTo>
                  <a:pt x="100027" y="120458"/>
                </a:lnTo>
                <a:cubicBezTo>
                  <a:pt x="95919" y="121083"/>
                  <a:pt x="91187" y="121441"/>
                  <a:pt x="85739" y="121441"/>
                </a:cubicBezTo>
                <a:cubicBezTo>
                  <a:pt x="80292" y="121441"/>
                  <a:pt x="75559" y="121085"/>
                  <a:pt x="71451" y="120458"/>
                </a:cubicBezTo>
                <a:lnTo>
                  <a:pt x="71451" y="92240"/>
                </a:lnTo>
                <a:lnTo>
                  <a:pt x="71451" y="92240"/>
                </a:lnTo>
                <a:lnTo>
                  <a:pt x="71451" y="7139"/>
                </a:lnTo>
                <a:cubicBezTo>
                  <a:pt x="71451" y="4684"/>
                  <a:pt x="72746" y="2361"/>
                  <a:pt x="74844" y="1068"/>
                </a:cubicBezTo>
                <a:lnTo>
                  <a:pt x="74844" y="1068"/>
                </a:lnTo>
                <a:moveTo>
                  <a:pt x="57163" y="116531"/>
                </a:moveTo>
                <a:cubicBezTo>
                  <a:pt x="55020" y="115594"/>
                  <a:pt x="53279" y="114567"/>
                  <a:pt x="51894" y="113584"/>
                </a:cubicBezTo>
                <a:cubicBezTo>
                  <a:pt x="46536" y="109833"/>
                  <a:pt x="44437" y="105547"/>
                  <a:pt x="43545" y="102735"/>
                </a:cubicBezTo>
                <a:cubicBezTo>
                  <a:pt x="43367" y="102244"/>
                  <a:pt x="43189" y="101709"/>
                  <a:pt x="43010" y="101217"/>
                </a:cubicBezTo>
                <a:lnTo>
                  <a:pt x="28722" y="15490"/>
                </a:lnTo>
                <a:cubicBezTo>
                  <a:pt x="28187" y="12408"/>
                  <a:pt x="29749" y="9329"/>
                  <a:pt x="32561" y="7944"/>
                </a:cubicBezTo>
                <a:lnTo>
                  <a:pt x="46849" y="800"/>
                </a:lnTo>
                <a:cubicBezTo>
                  <a:pt x="48859" y="-226"/>
                  <a:pt x="51270" y="-226"/>
                  <a:pt x="53279" y="846"/>
                </a:cubicBezTo>
                <a:cubicBezTo>
                  <a:pt x="55289" y="1918"/>
                  <a:pt x="56717" y="3792"/>
                  <a:pt x="57074" y="6026"/>
                </a:cubicBezTo>
                <a:lnTo>
                  <a:pt x="57163" y="6607"/>
                </a:lnTo>
                <a:lnTo>
                  <a:pt x="57163" y="116531"/>
                </a:lnTo>
                <a:moveTo>
                  <a:pt x="25998" y="86168"/>
                </a:moveTo>
                <a:cubicBezTo>
                  <a:pt x="24569" y="85855"/>
                  <a:pt x="23050" y="85723"/>
                  <a:pt x="21443" y="85723"/>
                </a:cubicBezTo>
                <a:lnTo>
                  <a:pt x="9566" y="85723"/>
                </a:lnTo>
                <a:cubicBezTo>
                  <a:pt x="8851" y="85723"/>
                  <a:pt x="8138" y="85768"/>
                  <a:pt x="7467" y="85812"/>
                </a:cubicBezTo>
                <a:lnTo>
                  <a:pt x="99" y="44111"/>
                </a:lnTo>
                <a:cubicBezTo>
                  <a:pt x="-302" y="41699"/>
                  <a:pt x="501" y="39289"/>
                  <a:pt x="2287" y="37637"/>
                </a:cubicBezTo>
                <a:cubicBezTo>
                  <a:pt x="4074" y="35984"/>
                  <a:pt x="6529" y="35360"/>
                  <a:pt x="8896" y="35940"/>
                </a:cubicBezTo>
                <a:lnTo>
                  <a:pt x="18004" y="38217"/>
                </a:lnTo>
                <a:lnTo>
                  <a:pt x="25998" y="86168"/>
                </a:lnTo>
                <a:moveTo>
                  <a:pt x="164008" y="85812"/>
                </a:moveTo>
                <a:cubicBezTo>
                  <a:pt x="163293" y="85766"/>
                  <a:pt x="162624" y="85723"/>
                  <a:pt x="161909" y="85723"/>
                </a:cubicBezTo>
                <a:lnTo>
                  <a:pt x="150032" y="85723"/>
                </a:lnTo>
                <a:cubicBezTo>
                  <a:pt x="148648" y="85723"/>
                  <a:pt x="147353" y="85858"/>
                  <a:pt x="146102" y="86079"/>
                </a:cubicBezTo>
                <a:lnTo>
                  <a:pt x="154586" y="37948"/>
                </a:lnTo>
                <a:lnTo>
                  <a:pt x="162578" y="35938"/>
                </a:lnTo>
                <a:cubicBezTo>
                  <a:pt x="164944" y="35358"/>
                  <a:pt x="167399" y="35984"/>
                  <a:pt x="169186" y="37634"/>
                </a:cubicBezTo>
                <a:cubicBezTo>
                  <a:pt x="170973" y="39287"/>
                  <a:pt x="171775" y="41697"/>
                  <a:pt x="171329" y="44108"/>
                </a:cubicBezTo>
                <a:lnTo>
                  <a:pt x="163961" y="85810"/>
                </a:lnTo>
                <a:lnTo>
                  <a:pt x="164008" y="85812"/>
                </a:lnTo>
                <a:moveTo>
                  <a:pt x="129226" y="99564"/>
                </a:moveTo>
                <a:cubicBezTo>
                  <a:pt x="128736" y="100637"/>
                  <a:pt x="128288" y="101663"/>
                  <a:pt x="127976" y="102689"/>
                </a:cubicBezTo>
                <a:cubicBezTo>
                  <a:pt x="127083" y="105501"/>
                  <a:pt x="124984" y="109790"/>
                  <a:pt x="119628" y="113539"/>
                </a:cubicBezTo>
                <a:cubicBezTo>
                  <a:pt x="118199" y="114522"/>
                  <a:pt x="116457" y="115548"/>
                  <a:pt x="114358" y="116485"/>
                </a:cubicBezTo>
                <a:lnTo>
                  <a:pt x="114358" y="24330"/>
                </a:lnTo>
                <a:lnTo>
                  <a:pt x="114448" y="23706"/>
                </a:lnTo>
                <a:cubicBezTo>
                  <a:pt x="114893" y="20983"/>
                  <a:pt x="116992" y="18750"/>
                  <a:pt x="119717" y="18080"/>
                </a:cubicBezTo>
                <a:lnTo>
                  <a:pt x="134005" y="14507"/>
                </a:lnTo>
                <a:cubicBezTo>
                  <a:pt x="136371" y="13926"/>
                  <a:pt x="138826" y="14553"/>
                  <a:pt x="140613" y="16203"/>
                </a:cubicBezTo>
                <a:cubicBezTo>
                  <a:pt x="142400" y="17856"/>
                  <a:pt x="143202" y="20265"/>
                  <a:pt x="142756" y="22677"/>
                </a:cubicBezTo>
                <a:lnTo>
                  <a:pt x="129226" y="99564"/>
                </a:lnTo>
                <a:moveTo>
                  <a:pt x="21443" y="100010"/>
                </a:moveTo>
                <a:cubicBezTo>
                  <a:pt x="25373" y="100010"/>
                  <a:pt x="28720" y="103224"/>
                  <a:pt x="29883" y="107019"/>
                </a:cubicBezTo>
                <a:cubicBezTo>
                  <a:pt x="33187" y="117423"/>
                  <a:pt x="44795" y="135729"/>
                  <a:pt x="85739" y="135729"/>
                </a:cubicBezTo>
                <a:cubicBezTo>
                  <a:pt x="126683" y="135729"/>
                  <a:pt x="138292" y="117423"/>
                  <a:pt x="141596" y="107019"/>
                </a:cubicBezTo>
                <a:cubicBezTo>
                  <a:pt x="142801" y="103268"/>
                  <a:pt x="146105" y="100010"/>
                  <a:pt x="150035" y="100010"/>
                </a:cubicBezTo>
                <a:lnTo>
                  <a:pt x="161913" y="100010"/>
                </a:lnTo>
                <a:cubicBezTo>
                  <a:pt x="167182" y="100010"/>
                  <a:pt x="171468" y="104296"/>
                  <a:pt x="171468" y="109566"/>
                </a:cubicBezTo>
                <a:cubicBezTo>
                  <a:pt x="171468" y="110325"/>
                  <a:pt x="171379" y="111084"/>
                  <a:pt x="171201" y="111843"/>
                </a:cubicBezTo>
                <a:lnTo>
                  <a:pt x="145528" y="217661"/>
                </a:lnTo>
                <a:cubicBezTo>
                  <a:pt x="143966" y="224092"/>
                  <a:pt x="138251" y="228600"/>
                  <a:pt x="131642" y="228600"/>
                </a:cubicBezTo>
                <a:lnTo>
                  <a:pt x="39843" y="228600"/>
                </a:lnTo>
                <a:cubicBezTo>
                  <a:pt x="33235" y="228600"/>
                  <a:pt x="27520" y="224090"/>
                  <a:pt x="25958" y="217661"/>
                </a:cubicBezTo>
                <a:lnTo>
                  <a:pt x="285" y="111843"/>
                </a:lnTo>
                <a:cubicBezTo>
                  <a:pt x="106" y="111084"/>
                  <a:pt x="17" y="110368"/>
                  <a:pt x="17" y="109566"/>
                </a:cubicBezTo>
                <a:cubicBezTo>
                  <a:pt x="17" y="104296"/>
                  <a:pt x="4304" y="100010"/>
                  <a:pt x="9573" y="100010"/>
                </a:cubicBezTo>
                <a:lnTo>
                  <a:pt x="21443" y="100010"/>
                </a:lnTo>
                <a:moveTo>
                  <a:pt x="141952" y="141444"/>
                </a:moveTo>
                <a:cubicBezTo>
                  <a:pt x="141326" y="141935"/>
                  <a:pt x="140702" y="142381"/>
                  <a:pt x="140032" y="142827"/>
                </a:cubicBezTo>
                <a:cubicBezTo>
                  <a:pt x="127127" y="151845"/>
                  <a:pt x="109359" y="157160"/>
                  <a:pt x="85739" y="157160"/>
                </a:cubicBezTo>
                <a:cubicBezTo>
                  <a:pt x="62120" y="157160"/>
                  <a:pt x="44349" y="151848"/>
                  <a:pt x="31447" y="142827"/>
                </a:cubicBezTo>
                <a:cubicBezTo>
                  <a:pt x="30776" y="142381"/>
                  <a:pt x="30152" y="141890"/>
                  <a:pt x="29526" y="141444"/>
                </a:cubicBezTo>
                <a:lnTo>
                  <a:pt x="45466" y="207166"/>
                </a:lnTo>
                <a:lnTo>
                  <a:pt x="126057" y="207166"/>
                </a:lnTo>
                <a:lnTo>
                  <a:pt x="141997" y="141444"/>
                </a:lnTo>
                <a:lnTo>
                  <a:pt x="141952" y="14144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Reflection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Next Steps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next steps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on Gratitude and Community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on the importance of gratitude and community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takeaways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46694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7198"/>
            <a:ext cx="228600" cy="195238"/>
          </a:xfrm>
          <a:custGeom>
            <a:avLst/>
            <a:gdLst/>
            <a:ahLst/>
            <a:cxnLst/>
            <a:rect l="l" t="t" r="r" b="b"/>
            <a:pathLst>
              <a:path w="228600" h="195238">
                <a:moveTo>
                  <a:pt x="100817" y="189926"/>
                </a:moveTo>
                <a:lnTo>
                  <a:pt x="99702" y="188899"/>
                </a:lnTo>
                <a:lnTo>
                  <a:pt x="21477" y="116256"/>
                </a:lnTo>
                <a:cubicBezTo>
                  <a:pt x="7770" y="103531"/>
                  <a:pt x="0" y="85672"/>
                  <a:pt x="0" y="66965"/>
                </a:cubicBezTo>
                <a:lnTo>
                  <a:pt x="0" y="65491"/>
                </a:lnTo>
                <a:cubicBezTo>
                  <a:pt x="0" y="34057"/>
                  <a:pt x="22325" y="7091"/>
                  <a:pt x="53220" y="1197"/>
                </a:cubicBezTo>
                <a:cubicBezTo>
                  <a:pt x="70811" y="-2197"/>
                  <a:pt x="88804" y="1866"/>
                  <a:pt x="103137" y="11956"/>
                </a:cubicBezTo>
                <a:cubicBezTo>
                  <a:pt x="107156" y="14815"/>
                  <a:pt x="110905" y="18118"/>
                  <a:pt x="114300" y="21913"/>
                </a:cubicBezTo>
                <a:cubicBezTo>
                  <a:pt x="116175" y="19770"/>
                  <a:pt x="118184" y="17806"/>
                  <a:pt x="120328" y="15974"/>
                </a:cubicBezTo>
                <a:cubicBezTo>
                  <a:pt x="121981" y="14545"/>
                  <a:pt x="123677" y="13206"/>
                  <a:pt x="125463" y="11956"/>
                </a:cubicBezTo>
                <a:lnTo>
                  <a:pt x="125463" y="11956"/>
                </a:lnTo>
                <a:cubicBezTo>
                  <a:pt x="139796" y="1866"/>
                  <a:pt x="157789" y="-2197"/>
                  <a:pt x="175380" y="1152"/>
                </a:cubicBezTo>
                <a:cubicBezTo>
                  <a:pt x="206277" y="7046"/>
                  <a:pt x="228600" y="34057"/>
                  <a:pt x="228600" y="65490"/>
                </a:cubicBezTo>
                <a:lnTo>
                  <a:pt x="228600" y="66965"/>
                </a:lnTo>
                <a:cubicBezTo>
                  <a:pt x="228600" y="85672"/>
                  <a:pt x="220832" y="103531"/>
                  <a:pt x="207123" y="116256"/>
                </a:cubicBezTo>
                <a:lnTo>
                  <a:pt x="128898" y="188898"/>
                </a:lnTo>
                <a:lnTo>
                  <a:pt x="127783" y="189925"/>
                </a:lnTo>
                <a:cubicBezTo>
                  <a:pt x="124121" y="193319"/>
                  <a:pt x="119299" y="195238"/>
                  <a:pt x="114300" y="195238"/>
                </a:cubicBezTo>
                <a:cubicBezTo>
                  <a:pt x="109301" y="195238"/>
                  <a:pt x="104477" y="193364"/>
                  <a:pt x="100817" y="189925"/>
                </a:cubicBezTo>
                <a:lnTo>
                  <a:pt x="100817" y="189926"/>
                </a:lnTo>
                <a:moveTo>
                  <a:pt x="106754" y="45621"/>
                </a:moveTo>
                <a:cubicBezTo>
                  <a:pt x="106576" y="45487"/>
                  <a:pt x="106441" y="45309"/>
                  <a:pt x="106308" y="45129"/>
                </a:cubicBezTo>
                <a:lnTo>
                  <a:pt x="98360" y="36199"/>
                </a:lnTo>
                <a:lnTo>
                  <a:pt x="98314" y="36154"/>
                </a:lnTo>
                <a:lnTo>
                  <a:pt x="98314" y="36154"/>
                </a:lnTo>
                <a:cubicBezTo>
                  <a:pt x="88000" y="24590"/>
                  <a:pt x="72418" y="19321"/>
                  <a:pt x="57237" y="22224"/>
                </a:cubicBezTo>
                <a:cubicBezTo>
                  <a:pt x="36430" y="26197"/>
                  <a:pt x="21429" y="44325"/>
                  <a:pt x="21429" y="65489"/>
                </a:cubicBezTo>
                <a:lnTo>
                  <a:pt x="21429" y="66963"/>
                </a:lnTo>
                <a:cubicBezTo>
                  <a:pt x="21429" y="79688"/>
                  <a:pt x="26742" y="91877"/>
                  <a:pt x="36073" y="100538"/>
                </a:cubicBezTo>
                <a:lnTo>
                  <a:pt x="114298" y="173180"/>
                </a:lnTo>
                <a:lnTo>
                  <a:pt x="192522" y="100538"/>
                </a:lnTo>
                <a:cubicBezTo>
                  <a:pt x="201854" y="91875"/>
                  <a:pt x="207166" y="79687"/>
                  <a:pt x="207166" y="66963"/>
                </a:cubicBezTo>
                <a:lnTo>
                  <a:pt x="207166" y="65489"/>
                </a:lnTo>
                <a:cubicBezTo>
                  <a:pt x="207166" y="44370"/>
                  <a:pt x="192163" y="26199"/>
                  <a:pt x="171402" y="22224"/>
                </a:cubicBezTo>
                <a:cubicBezTo>
                  <a:pt x="156221" y="19323"/>
                  <a:pt x="140594" y="24635"/>
                  <a:pt x="130325" y="36154"/>
                </a:cubicBezTo>
                <a:cubicBezTo>
                  <a:pt x="130325" y="36154"/>
                  <a:pt x="130325" y="36154"/>
                  <a:pt x="130279" y="36199"/>
                </a:cubicBezTo>
                <a:cubicBezTo>
                  <a:pt x="130233" y="36244"/>
                  <a:pt x="130279" y="36199"/>
                  <a:pt x="130233" y="36244"/>
                </a:cubicBezTo>
                <a:lnTo>
                  <a:pt x="122285" y="45174"/>
                </a:lnTo>
                <a:cubicBezTo>
                  <a:pt x="122150" y="45352"/>
                  <a:pt x="121972" y="45487"/>
                  <a:pt x="121839" y="45666"/>
                </a:cubicBezTo>
                <a:cubicBezTo>
                  <a:pt x="119830" y="47675"/>
                  <a:pt x="117107" y="48792"/>
                  <a:pt x="114293" y="48792"/>
                </a:cubicBezTo>
                <a:cubicBezTo>
                  <a:pt x="111481" y="48792"/>
                  <a:pt x="108756" y="47675"/>
                  <a:pt x="106747" y="45666"/>
                </a:cubicBezTo>
                <a:lnTo>
                  <a:pt x="106754" y="456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92288"/>
            <a:ext cx="228600" cy="159219"/>
          </a:xfrm>
          <a:custGeom>
            <a:avLst/>
            <a:gdLst/>
            <a:ahLst/>
            <a:cxnLst/>
            <a:rect l="l" t="t" r="r" b="b"/>
            <a:pathLst>
              <a:path w="228600" h="159219">
                <a:moveTo>
                  <a:pt x="225004" y="3597"/>
                </a:moveTo>
                <a:cubicBezTo>
                  <a:pt x="229800" y="8392"/>
                  <a:pt x="229800" y="16146"/>
                  <a:pt x="225004" y="20891"/>
                </a:cubicBezTo>
                <a:lnTo>
                  <a:pt x="90324" y="155622"/>
                </a:lnTo>
                <a:cubicBezTo>
                  <a:pt x="85528" y="160418"/>
                  <a:pt x="77774" y="160418"/>
                  <a:pt x="73031" y="155622"/>
                </a:cubicBezTo>
                <a:lnTo>
                  <a:pt x="3598" y="86241"/>
                </a:lnTo>
                <a:cubicBezTo>
                  <a:pt x="-1198" y="81445"/>
                  <a:pt x="-1198" y="73691"/>
                  <a:pt x="3598" y="68947"/>
                </a:cubicBezTo>
                <a:cubicBezTo>
                  <a:pt x="8394" y="64202"/>
                  <a:pt x="16148" y="64151"/>
                  <a:pt x="20892" y="68947"/>
                </a:cubicBezTo>
                <a:lnTo>
                  <a:pt x="81601" y="129655"/>
                </a:lnTo>
                <a:lnTo>
                  <a:pt x="207660" y="3597"/>
                </a:lnTo>
                <a:cubicBezTo>
                  <a:pt x="212456" y="-1199"/>
                  <a:pt x="220210" y="-1199"/>
                  <a:pt x="224954" y="3597"/>
                </a:cubicBezTo>
                <a:lnTo>
                  <a:pt x="225004" y="35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118218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118218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44876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971534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044876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00" r="-137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118219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97037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15325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and reflect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15325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Reflection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187549" y="4010913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227756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227756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Examples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236329" y="4010913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301098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participation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301098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Participation Encouragement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301098" y="4041393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154414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it interactive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9154414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154414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227756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visual aids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227756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Engagement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227756" y="1595789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3301098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storytelling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301098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Storytelling in Teaching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318243" y="15653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335233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06878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gratitude and community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Gratitude and Community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62577"/>
            <a:ext cx="457200" cy="390476"/>
          </a:xfrm>
          <a:custGeom>
            <a:avLst/>
            <a:gdLst/>
            <a:ahLst/>
            <a:cxnLst/>
            <a:rect l="l" t="t" r="r" b="b"/>
            <a:pathLst>
              <a:path w="457200" h="390476">
                <a:moveTo>
                  <a:pt x="201634" y="379851"/>
                </a:moveTo>
                <a:lnTo>
                  <a:pt x="199403" y="377797"/>
                </a:lnTo>
                <a:lnTo>
                  <a:pt x="42954" y="232513"/>
                </a:lnTo>
                <a:cubicBezTo>
                  <a:pt x="15540" y="207062"/>
                  <a:pt x="0" y="171345"/>
                  <a:pt x="0" y="133929"/>
                </a:cubicBezTo>
                <a:lnTo>
                  <a:pt x="0" y="130981"/>
                </a:lnTo>
                <a:cubicBezTo>
                  <a:pt x="0" y="68115"/>
                  <a:pt x="44650" y="14182"/>
                  <a:pt x="106441" y="2394"/>
                </a:cubicBezTo>
                <a:cubicBezTo>
                  <a:pt x="141622" y="-4393"/>
                  <a:pt x="177608" y="3733"/>
                  <a:pt x="206275" y="23913"/>
                </a:cubicBezTo>
                <a:cubicBezTo>
                  <a:pt x="214313" y="29629"/>
                  <a:pt x="221811" y="36236"/>
                  <a:pt x="228600" y="43827"/>
                </a:cubicBezTo>
                <a:cubicBezTo>
                  <a:pt x="232349" y="39540"/>
                  <a:pt x="236368" y="35611"/>
                  <a:pt x="240656" y="31949"/>
                </a:cubicBezTo>
                <a:cubicBezTo>
                  <a:pt x="243962" y="29091"/>
                  <a:pt x="247354" y="26412"/>
                  <a:pt x="250925" y="23913"/>
                </a:cubicBezTo>
                <a:lnTo>
                  <a:pt x="250925" y="23913"/>
                </a:lnTo>
                <a:cubicBezTo>
                  <a:pt x="279592" y="3733"/>
                  <a:pt x="315578" y="-4393"/>
                  <a:pt x="350759" y="2304"/>
                </a:cubicBezTo>
                <a:cubicBezTo>
                  <a:pt x="412554" y="14092"/>
                  <a:pt x="457200" y="68115"/>
                  <a:pt x="457200" y="130981"/>
                </a:cubicBezTo>
                <a:lnTo>
                  <a:pt x="457200" y="133930"/>
                </a:lnTo>
                <a:cubicBezTo>
                  <a:pt x="457200" y="171345"/>
                  <a:pt x="441664" y="207062"/>
                  <a:pt x="414246" y="232513"/>
                </a:cubicBezTo>
                <a:lnTo>
                  <a:pt x="257797" y="377797"/>
                </a:lnTo>
                <a:lnTo>
                  <a:pt x="255566" y="379851"/>
                </a:lnTo>
                <a:cubicBezTo>
                  <a:pt x="248241" y="386638"/>
                  <a:pt x="238599" y="390476"/>
                  <a:pt x="228600" y="390476"/>
                </a:cubicBezTo>
                <a:cubicBezTo>
                  <a:pt x="218601" y="390476"/>
                  <a:pt x="208954" y="386727"/>
                  <a:pt x="201634" y="379851"/>
                </a:cubicBezTo>
                <a:lnTo>
                  <a:pt x="201634" y="379851"/>
                </a:lnTo>
                <a:moveTo>
                  <a:pt x="213508" y="91243"/>
                </a:moveTo>
                <a:cubicBezTo>
                  <a:pt x="213151" y="90973"/>
                  <a:pt x="212881" y="90618"/>
                  <a:pt x="212616" y="90259"/>
                </a:cubicBezTo>
                <a:lnTo>
                  <a:pt x="196719" y="72398"/>
                </a:lnTo>
                <a:lnTo>
                  <a:pt x="196628" y="72308"/>
                </a:lnTo>
                <a:lnTo>
                  <a:pt x="196628" y="72308"/>
                </a:lnTo>
                <a:cubicBezTo>
                  <a:pt x="175999" y="49181"/>
                  <a:pt x="144836" y="38641"/>
                  <a:pt x="114474" y="44448"/>
                </a:cubicBezTo>
                <a:cubicBezTo>
                  <a:pt x="72859" y="52394"/>
                  <a:pt x="42858" y="88650"/>
                  <a:pt x="42858" y="130977"/>
                </a:cubicBezTo>
                <a:lnTo>
                  <a:pt x="42858" y="133926"/>
                </a:lnTo>
                <a:cubicBezTo>
                  <a:pt x="42858" y="159377"/>
                  <a:pt x="53483" y="183754"/>
                  <a:pt x="72146" y="201076"/>
                </a:cubicBezTo>
                <a:lnTo>
                  <a:pt x="228595" y="346360"/>
                </a:lnTo>
                <a:lnTo>
                  <a:pt x="385045" y="201076"/>
                </a:lnTo>
                <a:cubicBezTo>
                  <a:pt x="403708" y="183750"/>
                  <a:pt x="414333" y="159373"/>
                  <a:pt x="414333" y="133926"/>
                </a:cubicBezTo>
                <a:lnTo>
                  <a:pt x="414333" y="130977"/>
                </a:lnTo>
                <a:cubicBezTo>
                  <a:pt x="414333" y="88740"/>
                  <a:pt x="384327" y="52398"/>
                  <a:pt x="342804" y="44448"/>
                </a:cubicBezTo>
                <a:cubicBezTo>
                  <a:pt x="312441" y="38645"/>
                  <a:pt x="281187" y="49270"/>
                  <a:pt x="260650" y="72308"/>
                </a:cubicBezTo>
                <a:cubicBezTo>
                  <a:pt x="260650" y="72308"/>
                  <a:pt x="260650" y="72308"/>
                  <a:pt x="260558" y="72398"/>
                </a:cubicBezTo>
                <a:cubicBezTo>
                  <a:pt x="260467" y="72488"/>
                  <a:pt x="260558" y="72398"/>
                  <a:pt x="260467" y="72488"/>
                </a:cubicBezTo>
                <a:lnTo>
                  <a:pt x="244570" y="90348"/>
                </a:lnTo>
                <a:cubicBezTo>
                  <a:pt x="244300" y="90704"/>
                  <a:pt x="243944" y="90973"/>
                  <a:pt x="243678" y="91332"/>
                </a:cubicBezTo>
                <a:cubicBezTo>
                  <a:pt x="239660" y="95350"/>
                  <a:pt x="234214" y="97584"/>
                  <a:pt x="228586" y="97584"/>
                </a:cubicBezTo>
                <a:cubicBezTo>
                  <a:pt x="222963" y="97584"/>
                  <a:pt x="217513" y="95350"/>
                  <a:pt x="213494" y="91332"/>
                </a:cubicBezTo>
                <a:lnTo>
                  <a:pt x="213508" y="9124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Appreciation for traditional practices and symbols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Traditional Practices and Symbols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87173" y="84966"/>
                </a:moveTo>
                <a:cubicBezTo>
                  <a:pt x="178998" y="93141"/>
                  <a:pt x="167911" y="97777"/>
                  <a:pt x="156376" y="97777"/>
                </a:cubicBezTo>
                <a:lnTo>
                  <a:pt x="97777" y="97777"/>
                </a:lnTo>
                <a:lnTo>
                  <a:pt x="97777" y="156376"/>
                </a:lnTo>
                <a:cubicBezTo>
                  <a:pt x="97777" y="167916"/>
                  <a:pt x="93145" y="178998"/>
                  <a:pt x="84966" y="187173"/>
                </a:cubicBezTo>
                <a:lnTo>
                  <a:pt x="43631" y="228600"/>
                </a:lnTo>
                <a:lnTo>
                  <a:pt x="85057" y="270027"/>
                </a:lnTo>
                <a:cubicBezTo>
                  <a:pt x="93232" y="278202"/>
                  <a:pt x="97868" y="289289"/>
                  <a:pt x="97868" y="300824"/>
                </a:cubicBezTo>
                <a:lnTo>
                  <a:pt x="97868" y="359423"/>
                </a:lnTo>
                <a:lnTo>
                  <a:pt x="156468" y="359423"/>
                </a:lnTo>
                <a:cubicBezTo>
                  <a:pt x="168007" y="359423"/>
                  <a:pt x="179090" y="364055"/>
                  <a:pt x="187265" y="372234"/>
                </a:cubicBezTo>
                <a:lnTo>
                  <a:pt x="228600" y="413569"/>
                </a:lnTo>
                <a:lnTo>
                  <a:pt x="270027" y="372143"/>
                </a:lnTo>
                <a:cubicBezTo>
                  <a:pt x="278202" y="363968"/>
                  <a:pt x="289289" y="359332"/>
                  <a:pt x="300824" y="359332"/>
                </a:cubicBezTo>
                <a:lnTo>
                  <a:pt x="359423" y="359332"/>
                </a:lnTo>
                <a:lnTo>
                  <a:pt x="359423" y="300732"/>
                </a:lnTo>
                <a:cubicBezTo>
                  <a:pt x="359423" y="289193"/>
                  <a:pt x="364055" y="278110"/>
                  <a:pt x="372234" y="269935"/>
                </a:cubicBezTo>
                <a:lnTo>
                  <a:pt x="413569" y="228600"/>
                </a:lnTo>
                <a:lnTo>
                  <a:pt x="372143" y="187173"/>
                </a:lnTo>
                <a:cubicBezTo>
                  <a:pt x="363968" y="178998"/>
                  <a:pt x="359332" y="167911"/>
                  <a:pt x="359332" y="156376"/>
                </a:cubicBezTo>
                <a:lnTo>
                  <a:pt x="359332" y="97777"/>
                </a:lnTo>
                <a:lnTo>
                  <a:pt x="300732" y="97777"/>
                </a:lnTo>
                <a:cubicBezTo>
                  <a:pt x="289193" y="97777"/>
                  <a:pt x="278110" y="93145"/>
                  <a:pt x="269935" y="84966"/>
                </a:cubicBezTo>
                <a:lnTo>
                  <a:pt x="228600" y="43631"/>
                </a:lnTo>
                <a:lnTo>
                  <a:pt x="187173" y="84966"/>
                </a:lnTo>
                <a:moveTo>
                  <a:pt x="197712" y="12742"/>
                </a:moveTo>
                <a:cubicBezTo>
                  <a:pt x="214701" y="-4247"/>
                  <a:pt x="242321" y="-4247"/>
                  <a:pt x="259397" y="12742"/>
                </a:cubicBezTo>
                <a:lnTo>
                  <a:pt x="300824" y="54169"/>
                </a:lnTo>
                <a:lnTo>
                  <a:pt x="359423" y="54169"/>
                </a:lnTo>
                <a:cubicBezTo>
                  <a:pt x="383499" y="54169"/>
                  <a:pt x="403031" y="73701"/>
                  <a:pt x="403031" y="97777"/>
                </a:cubicBezTo>
                <a:lnTo>
                  <a:pt x="403031" y="156376"/>
                </a:lnTo>
                <a:lnTo>
                  <a:pt x="444458" y="197803"/>
                </a:lnTo>
                <a:cubicBezTo>
                  <a:pt x="461447" y="214793"/>
                  <a:pt x="461447" y="242412"/>
                  <a:pt x="444458" y="259488"/>
                </a:cubicBezTo>
                <a:lnTo>
                  <a:pt x="403031" y="300824"/>
                </a:lnTo>
                <a:lnTo>
                  <a:pt x="403031" y="359423"/>
                </a:lnTo>
                <a:cubicBezTo>
                  <a:pt x="403031" y="383499"/>
                  <a:pt x="383499" y="403031"/>
                  <a:pt x="359423" y="403031"/>
                </a:cubicBezTo>
                <a:lnTo>
                  <a:pt x="300824" y="403031"/>
                </a:lnTo>
                <a:lnTo>
                  <a:pt x="259397" y="444458"/>
                </a:lnTo>
                <a:cubicBezTo>
                  <a:pt x="242407" y="461447"/>
                  <a:pt x="214788" y="461447"/>
                  <a:pt x="197712" y="444458"/>
                </a:cubicBezTo>
                <a:lnTo>
                  <a:pt x="156376" y="403031"/>
                </a:lnTo>
                <a:lnTo>
                  <a:pt x="97777" y="403031"/>
                </a:lnTo>
                <a:cubicBezTo>
                  <a:pt x="73701" y="403031"/>
                  <a:pt x="54169" y="383499"/>
                  <a:pt x="54169" y="359423"/>
                </a:cubicBezTo>
                <a:lnTo>
                  <a:pt x="54169" y="300824"/>
                </a:lnTo>
                <a:lnTo>
                  <a:pt x="12742" y="259397"/>
                </a:lnTo>
                <a:cubicBezTo>
                  <a:pt x="-4247" y="242407"/>
                  <a:pt x="-4247" y="214788"/>
                  <a:pt x="12742" y="197712"/>
                </a:cubicBezTo>
                <a:lnTo>
                  <a:pt x="54169" y="156376"/>
                </a:lnTo>
                <a:lnTo>
                  <a:pt x="54169" y="97777"/>
                </a:lnTo>
                <a:cubicBezTo>
                  <a:pt x="54169" y="73701"/>
                  <a:pt x="73701" y="54169"/>
                  <a:pt x="97777" y="54169"/>
                </a:cubicBezTo>
                <a:lnTo>
                  <a:pt x="156376" y="54169"/>
                </a:lnTo>
                <a:lnTo>
                  <a:pt x="197803" y="12742"/>
                </a:lnTo>
                <a:lnTo>
                  <a:pt x="197712" y="127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history and significance of Canadian Thanksgiving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History and Significance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96" b="-15209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follow-up lessons can be planned?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Planning Follow-Up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the lesson be adapted for diverse needs?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for Diversity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effectively did the lesson engage students?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Effectiveness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37144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95772" y="3685496"/>
            <a:ext cx="146939" cy="228600"/>
          </a:xfrm>
          <a:custGeom>
            <a:avLst/>
            <a:gdLst/>
            <a:ahLst/>
            <a:cxnLst/>
            <a:rect l="l" t="t" r="r" b="b"/>
            <a:pathLst>
              <a:path w="146939" h="228600">
                <a:moveTo>
                  <a:pt x="24498" y="65279"/>
                </a:moveTo>
                <a:cubicBezTo>
                  <a:pt x="24498" y="42721"/>
                  <a:pt x="42769" y="24449"/>
                  <a:pt x="65327" y="24449"/>
                </a:cubicBezTo>
                <a:lnTo>
                  <a:pt x="81660" y="24449"/>
                </a:lnTo>
                <a:cubicBezTo>
                  <a:pt x="104219" y="24449"/>
                  <a:pt x="122490" y="42721"/>
                  <a:pt x="122490" y="65279"/>
                </a:cubicBezTo>
                <a:lnTo>
                  <a:pt x="122490" y="67627"/>
                </a:lnTo>
                <a:cubicBezTo>
                  <a:pt x="122490" y="79928"/>
                  <a:pt x="116365" y="91410"/>
                  <a:pt x="106106" y="98200"/>
                </a:cubicBezTo>
                <a:lnTo>
                  <a:pt x="79413" y="116012"/>
                </a:lnTo>
                <a:cubicBezTo>
                  <a:pt x="68083" y="123565"/>
                  <a:pt x="61244" y="136326"/>
                  <a:pt x="61244" y="150003"/>
                </a:cubicBezTo>
                <a:lnTo>
                  <a:pt x="61244" y="151025"/>
                </a:lnTo>
                <a:cubicBezTo>
                  <a:pt x="61244" y="157812"/>
                  <a:pt x="66706" y="163273"/>
                  <a:pt x="73493" y="163273"/>
                </a:cubicBezTo>
                <a:cubicBezTo>
                  <a:pt x="80281" y="163273"/>
                  <a:pt x="85742" y="157812"/>
                  <a:pt x="85742" y="151025"/>
                </a:cubicBezTo>
                <a:lnTo>
                  <a:pt x="85742" y="150003"/>
                </a:lnTo>
                <a:cubicBezTo>
                  <a:pt x="85742" y="144541"/>
                  <a:pt x="88447" y="139437"/>
                  <a:pt x="92989" y="136426"/>
                </a:cubicBezTo>
                <a:lnTo>
                  <a:pt x="119682" y="118614"/>
                </a:lnTo>
                <a:cubicBezTo>
                  <a:pt x="136728" y="107232"/>
                  <a:pt x="146936" y="88144"/>
                  <a:pt x="146936" y="67677"/>
                </a:cubicBezTo>
                <a:lnTo>
                  <a:pt x="146936" y="65329"/>
                </a:lnTo>
                <a:cubicBezTo>
                  <a:pt x="146936" y="29245"/>
                  <a:pt x="117691" y="0"/>
                  <a:pt x="81607" y="0"/>
                </a:cubicBezTo>
                <a:lnTo>
                  <a:pt x="65275" y="0"/>
                </a:lnTo>
                <a:cubicBezTo>
                  <a:pt x="29242" y="-50"/>
                  <a:pt x="-3" y="29195"/>
                  <a:pt x="-3" y="65277"/>
                </a:cubicBezTo>
                <a:cubicBezTo>
                  <a:pt x="-3" y="72064"/>
                  <a:pt x="5459" y="77525"/>
                  <a:pt x="12246" y="77525"/>
                </a:cubicBezTo>
                <a:cubicBezTo>
                  <a:pt x="19034" y="77525"/>
                  <a:pt x="24495" y="72064"/>
                  <a:pt x="24495" y="65277"/>
                </a:cubicBezTo>
                <a:lnTo>
                  <a:pt x="24498" y="65279"/>
                </a:lnTo>
                <a:moveTo>
                  <a:pt x="73494" y="228600"/>
                </a:moveTo>
                <a:cubicBezTo>
                  <a:pt x="82515" y="228600"/>
                  <a:pt x="89827" y="221287"/>
                  <a:pt x="89827" y="212269"/>
                </a:cubicBezTo>
                <a:cubicBezTo>
                  <a:pt x="89827" y="203248"/>
                  <a:pt x="82515" y="195938"/>
                  <a:pt x="73494" y="195938"/>
                </a:cubicBezTo>
                <a:cubicBezTo>
                  <a:pt x="64474" y="195938"/>
                  <a:pt x="57162" y="203251"/>
                  <a:pt x="57162" y="212269"/>
                </a:cubicBezTo>
                <a:cubicBezTo>
                  <a:pt x="57162" y="221289"/>
                  <a:pt x="64474" y="228600"/>
                  <a:pt x="73494" y="228600"/>
                </a:cubicBezTo>
                <a:lnTo>
                  <a:pt x="73494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Canadian Thanksgiving: A Celebration of Heritage, Gratitude, and Community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and Follow-up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Community service project - giving 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Service Project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Canadian fall festivals and celebrations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Canadian Fall Festivals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223520" y="74992"/>
                </a:moveTo>
                <a:lnTo>
                  <a:pt x="223520" y="22479"/>
                </a:lnTo>
                <a:cubicBezTo>
                  <a:pt x="223520" y="18096"/>
                  <a:pt x="220915" y="14097"/>
                  <a:pt x="216852" y="12384"/>
                </a:cubicBezTo>
                <a:lnTo>
                  <a:pt x="190056" y="891"/>
                </a:lnTo>
                <a:cubicBezTo>
                  <a:pt x="188659" y="319"/>
                  <a:pt x="187200" y="3"/>
                  <a:pt x="185737" y="3"/>
                </a:cubicBezTo>
                <a:lnTo>
                  <a:pt x="184976" y="3"/>
                </a:lnTo>
                <a:cubicBezTo>
                  <a:pt x="180594" y="3"/>
                  <a:pt x="176658" y="2607"/>
                  <a:pt x="174943" y="6606"/>
                </a:cubicBezTo>
                <a:lnTo>
                  <a:pt x="145671" y="73471"/>
                </a:lnTo>
                <a:cubicBezTo>
                  <a:pt x="128334" y="80711"/>
                  <a:pt x="113539" y="92903"/>
                  <a:pt x="103126" y="108206"/>
                </a:cubicBezTo>
                <a:cubicBezTo>
                  <a:pt x="98364" y="115190"/>
                  <a:pt x="100204" y="124654"/>
                  <a:pt x="107128" y="129352"/>
                </a:cubicBezTo>
                <a:cubicBezTo>
                  <a:pt x="114048" y="134050"/>
                  <a:pt x="123576" y="132272"/>
                  <a:pt x="128272" y="125353"/>
                </a:cubicBezTo>
                <a:cubicBezTo>
                  <a:pt x="140211" y="107953"/>
                  <a:pt x="160214" y="96525"/>
                  <a:pt x="182884" y="96525"/>
                </a:cubicBezTo>
                <a:cubicBezTo>
                  <a:pt x="205554" y="96525"/>
                  <a:pt x="225557" y="107956"/>
                  <a:pt x="237495" y="125418"/>
                </a:cubicBezTo>
                <a:cubicBezTo>
                  <a:pt x="242258" y="132402"/>
                  <a:pt x="251720" y="134180"/>
                  <a:pt x="258640" y="129417"/>
                </a:cubicBezTo>
                <a:cubicBezTo>
                  <a:pt x="265560" y="124654"/>
                  <a:pt x="267403" y="115193"/>
                  <a:pt x="262641" y="108272"/>
                </a:cubicBezTo>
                <a:cubicBezTo>
                  <a:pt x="252861" y="93983"/>
                  <a:pt x="239335" y="82428"/>
                  <a:pt x="223461" y="74999"/>
                </a:cubicBezTo>
                <a:lnTo>
                  <a:pt x="223520" y="74992"/>
                </a:lnTo>
                <a:moveTo>
                  <a:pt x="89725" y="92012"/>
                </a:moveTo>
                <a:cubicBezTo>
                  <a:pt x="97852" y="81280"/>
                  <a:pt x="107822" y="72011"/>
                  <a:pt x="119190" y="64582"/>
                </a:cubicBezTo>
                <a:cubicBezTo>
                  <a:pt x="112014" y="62231"/>
                  <a:pt x="104395" y="60963"/>
                  <a:pt x="96520" y="60963"/>
                </a:cubicBezTo>
                <a:cubicBezTo>
                  <a:pt x="67691" y="60963"/>
                  <a:pt x="43182" y="77791"/>
                  <a:pt x="26543" y="101730"/>
                </a:cubicBezTo>
                <a:cubicBezTo>
                  <a:pt x="9843" y="125734"/>
                  <a:pt x="0" y="158054"/>
                  <a:pt x="0" y="193043"/>
                </a:cubicBezTo>
                <a:cubicBezTo>
                  <a:pt x="0" y="228033"/>
                  <a:pt x="9842" y="260353"/>
                  <a:pt x="26543" y="284356"/>
                </a:cubicBezTo>
                <a:cubicBezTo>
                  <a:pt x="43182" y="308295"/>
                  <a:pt x="67691" y="325123"/>
                  <a:pt x="96520" y="325123"/>
                </a:cubicBezTo>
                <a:cubicBezTo>
                  <a:pt x="112332" y="325123"/>
                  <a:pt x="126999" y="319980"/>
                  <a:pt x="139702" y="311406"/>
                </a:cubicBezTo>
                <a:cubicBezTo>
                  <a:pt x="152401" y="320042"/>
                  <a:pt x="167072" y="325123"/>
                  <a:pt x="182884" y="325123"/>
                </a:cubicBezTo>
                <a:cubicBezTo>
                  <a:pt x="198695" y="325123"/>
                  <a:pt x="213362" y="319980"/>
                  <a:pt x="226065" y="311406"/>
                </a:cubicBezTo>
                <a:cubicBezTo>
                  <a:pt x="238764" y="320042"/>
                  <a:pt x="253435" y="325123"/>
                  <a:pt x="269247" y="325123"/>
                </a:cubicBezTo>
                <a:cubicBezTo>
                  <a:pt x="298076" y="325123"/>
                  <a:pt x="322585" y="308295"/>
                  <a:pt x="339224" y="284356"/>
                </a:cubicBezTo>
                <a:cubicBezTo>
                  <a:pt x="355924" y="260353"/>
                  <a:pt x="365767" y="228033"/>
                  <a:pt x="365767" y="193043"/>
                </a:cubicBezTo>
                <a:cubicBezTo>
                  <a:pt x="365767" y="158054"/>
                  <a:pt x="355925" y="125734"/>
                  <a:pt x="339224" y="101730"/>
                </a:cubicBezTo>
                <a:cubicBezTo>
                  <a:pt x="322585" y="77791"/>
                  <a:pt x="298076" y="60963"/>
                  <a:pt x="269247" y="60963"/>
                </a:cubicBezTo>
                <a:cubicBezTo>
                  <a:pt x="261372" y="60963"/>
                  <a:pt x="253753" y="62234"/>
                  <a:pt x="246515" y="64582"/>
                </a:cubicBezTo>
                <a:cubicBezTo>
                  <a:pt x="257883" y="71949"/>
                  <a:pt x="267849" y="81283"/>
                  <a:pt x="275980" y="92015"/>
                </a:cubicBezTo>
                <a:cubicBezTo>
                  <a:pt x="289759" y="94239"/>
                  <a:pt x="303222" y="103382"/>
                  <a:pt x="314144" y="119130"/>
                </a:cubicBezTo>
                <a:cubicBezTo>
                  <a:pt x="326843" y="137418"/>
                  <a:pt x="335226" y="163516"/>
                  <a:pt x="335226" y="193043"/>
                </a:cubicBezTo>
                <a:cubicBezTo>
                  <a:pt x="335226" y="222571"/>
                  <a:pt x="326843" y="248668"/>
                  <a:pt x="314144" y="266956"/>
                </a:cubicBezTo>
                <a:cubicBezTo>
                  <a:pt x="301445" y="285309"/>
                  <a:pt x="285315" y="294643"/>
                  <a:pt x="269250" y="294643"/>
                </a:cubicBezTo>
                <a:cubicBezTo>
                  <a:pt x="257820" y="294643"/>
                  <a:pt x="246518" y="289945"/>
                  <a:pt x="236295" y="280738"/>
                </a:cubicBezTo>
                <a:cubicBezTo>
                  <a:pt x="230516" y="275468"/>
                  <a:pt x="221691" y="275468"/>
                  <a:pt x="215849" y="280738"/>
                </a:cubicBezTo>
                <a:cubicBezTo>
                  <a:pt x="205626" y="289945"/>
                  <a:pt x="194324" y="294643"/>
                  <a:pt x="182894" y="294643"/>
                </a:cubicBezTo>
                <a:cubicBezTo>
                  <a:pt x="171464" y="294643"/>
                  <a:pt x="160162" y="289945"/>
                  <a:pt x="149939" y="280738"/>
                </a:cubicBezTo>
                <a:cubicBezTo>
                  <a:pt x="144160" y="275468"/>
                  <a:pt x="135335" y="275468"/>
                  <a:pt x="129493" y="280738"/>
                </a:cubicBezTo>
                <a:cubicBezTo>
                  <a:pt x="119270" y="289945"/>
                  <a:pt x="107968" y="294643"/>
                  <a:pt x="96538" y="294643"/>
                </a:cubicBezTo>
                <a:cubicBezTo>
                  <a:pt x="80474" y="294643"/>
                  <a:pt x="64344" y="285309"/>
                  <a:pt x="51579" y="266956"/>
                </a:cubicBezTo>
                <a:cubicBezTo>
                  <a:pt x="38880" y="248668"/>
                  <a:pt x="30497" y="222571"/>
                  <a:pt x="30497" y="193043"/>
                </a:cubicBezTo>
                <a:cubicBezTo>
                  <a:pt x="30497" y="163516"/>
                  <a:pt x="38880" y="137418"/>
                  <a:pt x="51579" y="119130"/>
                </a:cubicBezTo>
                <a:cubicBezTo>
                  <a:pt x="62563" y="103382"/>
                  <a:pt x="76027" y="94239"/>
                  <a:pt x="89805" y="92015"/>
                </a:cubicBezTo>
                <a:lnTo>
                  <a:pt x="89725" y="920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on traditional Canadian foods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on Traditional Canadian Foods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02870"/>
                </a:moveTo>
                <a:cubicBezTo>
                  <a:pt x="331470" y="65007"/>
                  <a:pt x="300753" y="34290"/>
                  <a:pt x="262890" y="34290"/>
                </a:cubicBezTo>
                <a:cubicBezTo>
                  <a:pt x="243889" y="34290"/>
                  <a:pt x="226815" y="41934"/>
                  <a:pt x="214313" y="54436"/>
                </a:cubicBezTo>
                <a:cubicBezTo>
                  <a:pt x="192383" y="76440"/>
                  <a:pt x="165737" y="96370"/>
                  <a:pt x="138590" y="111228"/>
                </a:cubicBezTo>
                <a:cubicBezTo>
                  <a:pt x="127087" y="117515"/>
                  <a:pt x="117588" y="127014"/>
                  <a:pt x="111301" y="138517"/>
                </a:cubicBezTo>
                <a:cubicBezTo>
                  <a:pt x="96371" y="165733"/>
                  <a:pt x="76440" y="192382"/>
                  <a:pt x="54436" y="214313"/>
                </a:cubicBezTo>
                <a:cubicBezTo>
                  <a:pt x="41934" y="226815"/>
                  <a:pt x="34290" y="243889"/>
                  <a:pt x="34290" y="262890"/>
                </a:cubicBezTo>
                <a:cubicBezTo>
                  <a:pt x="34290" y="300753"/>
                  <a:pt x="65007" y="331470"/>
                  <a:pt x="102870" y="331470"/>
                </a:cubicBezTo>
                <a:cubicBezTo>
                  <a:pt x="117299" y="331470"/>
                  <a:pt x="130661" y="327041"/>
                  <a:pt x="141659" y="319469"/>
                </a:cubicBezTo>
                <a:cubicBezTo>
                  <a:pt x="164376" y="303826"/>
                  <a:pt x="190166" y="290966"/>
                  <a:pt x="216168" y="282180"/>
                </a:cubicBezTo>
                <a:cubicBezTo>
                  <a:pt x="237243" y="275037"/>
                  <a:pt x="254386" y="257890"/>
                  <a:pt x="260531" y="234961"/>
                </a:cubicBezTo>
                <a:cubicBezTo>
                  <a:pt x="268746" y="204387"/>
                  <a:pt x="286606" y="174669"/>
                  <a:pt x="309682" y="153023"/>
                </a:cubicBezTo>
                <a:cubicBezTo>
                  <a:pt x="323182" y="140452"/>
                  <a:pt x="331470" y="122661"/>
                  <a:pt x="331470" y="102874"/>
                </a:cubicBezTo>
                <a:lnTo>
                  <a:pt x="331470" y="102870"/>
                </a:lnTo>
                <a:moveTo>
                  <a:pt x="365760" y="102870"/>
                </a:moveTo>
                <a:cubicBezTo>
                  <a:pt x="365760" y="132515"/>
                  <a:pt x="353185" y="159234"/>
                  <a:pt x="333112" y="178023"/>
                </a:cubicBezTo>
                <a:cubicBezTo>
                  <a:pt x="314682" y="195312"/>
                  <a:pt x="300179" y="219387"/>
                  <a:pt x="293680" y="243816"/>
                </a:cubicBezTo>
                <a:cubicBezTo>
                  <a:pt x="284463" y="278321"/>
                  <a:pt x="258677" y="304038"/>
                  <a:pt x="227170" y="314682"/>
                </a:cubicBezTo>
                <a:cubicBezTo>
                  <a:pt x="204094" y="322469"/>
                  <a:pt x="181165" y="333899"/>
                  <a:pt x="161092" y="347684"/>
                </a:cubicBezTo>
                <a:cubicBezTo>
                  <a:pt x="144589" y="359114"/>
                  <a:pt x="124516" y="365756"/>
                  <a:pt x="102870" y="365756"/>
                </a:cubicBezTo>
                <a:cubicBezTo>
                  <a:pt x="46079" y="365756"/>
                  <a:pt x="0" y="319678"/>
                  <a:pt x="0" y="262886"/>
                </a:cubicBezTo>
                <a:cubicBezTo>
                  <a:pt x="0" y="234456"/>
                  <a:pt x="11573" y="208666"/>
                  <a:pt x="30219" y="190020"/>
                </a:cubicBezTo>
                <a:cubicBezTo>
                  <a:pt x="49864" y="170444"/>
                  <a:pt x="67867" y="146443"/>
                  <a:pt x="81155" y="122083"/>
                </a:cubicBezTo>
                <a:cubicBezTo>
                  <a:pt x="90584" y="104867"/>
                  <a:pt x="104801" y="90650"/>
                  <a:pt x="122087" y="81151"/>
                </a:cubicBezTo>
                <a:cubicBezTo>
                  <a:pt x="146447" y="67863"/>
                  <a:pt x="170451" y="49860"/>
                  <a:pt x="190023" y="30215"/>
                </a:cubicBezTo>
                <a:cubicBezTo>
                  <a:pt x="208670" y="11569"/>
                  <a:pt x="234456" y="-4"/>
                  <a:pt x="262890" y="-4"/>
                </a:cubicBezTo>
                <a:cubicBezTo>
                  <a:pt x="319682" y="-4"/>
                  <a:pt x="365760" y="46075"/>
                  <a:pt x="365760" y="102866"/>
                </a:cubicBezTo>
                <a:lnTo>
                  <a:pt x="365760" y="102870"/>
                </a:lnTo>
                <a:moveTo>
                  <a:pt x="251460" y="120017"/>
                </a:moveTo>
                <a:cubicBezTo>
                  <a:pt x="260930" y="120017"/>
                  <a:pt x="268607" y="127694"/>
                  <a:pt x="268607" y="137164"/>
                </a:cubicBezTo>
                <a:cubicBezTo>
                  <a:pt x="268607" y="146633"/>
                  <a:pt x="260929" y="154310"/>
                  <a:pt x="251464" y="154310"/>
                </a:cubicBezTo>
                <a:cubicBezTo>
                  <a:pt x="241994" y="154310"/>
                  <a:pt x="234320" y="146633"/>
                  <a:pt x="234320" y="137167"/>
                </a:cubicBezTo>
                <a:cubicBezTo>
                  <a:pt x="234320" y="127698"/>
                  <a:pt x="241998" y="120024"/>
                  <a:pt x="251467" y="120024"/>
                </a:cubicBezTo>
                <a:lnTo>
                  <a:pt x="251460" y="120017"/>
                </a:lnTo>
                <a:moveTo>
                  <a:pt x="120017" y="182880"/>
                </a:moveTo>
                <a:cubicBezTo>
                  <a:pt x="120017" y="173410"/>
                  <a:pt x="127694" y="165737"/>
                  <a:pt x="137164" y="165737"/>
                </a:cubicBezTo>
                <a:cubicBezTo>
                  <a:pt x="146633" y="165737"/>
                  <a:pt x="154310" y="173414"/>
                  <a:pt x="154310" y="182884"/>
                </a:cubicBezTo>
                <a:cubicBezTo>
                  <a:pt x="154310" y="192353"/>
                  <a:pt x="146633" y="200030"/>
                  <a:pt x="137167" y="200030"/>
                </a:cubicBezTo>
                <a:cubicBezTo>
                  <a:pt x="127698" y="200030"/>
                  <a:pt x="120024" y="192353"/>
                  <a:pt x="120024" y="182887"/>
                </a:cubicBezTo>
                <a:lnTo>
                  <a:pt x="120017" y="182880"/>
                </a:lnTo>
                <a:moveTo>
                  <a:pt x="114300" y="257177"/>
                </a:moveTo>
                <a:cubicBezTo>
                  <a:pt x="123770" y="257177"/>
                  <a:pt x="131447" y="264854"/>
                  <a:pt x="131447" y="274324"/>
                </a:cubicBezTo>
                <a:cubicBezTo>
                  <a:pt x="131447" y="283793"/>
                  <a:pt x="123769" y="291470"/>
                  <a:pt x="114304" y="291470"/>
                </a:cubicBezTo>
                <a:cubicBezTo>
                  <a:pt x="104834" y="291470"/>
                  <a:pt x="97160" y="283793"/>
                  <a:pt x="97160" y="274327"/>
                </a:cubicBezTo>
                <a:cubicBezTo>
                  <a:pt x="97160" y="264858"/>
                  <a:pt x="104838" y="257184"/>
                  <a:pt x="114307" y="257184"/>
                </a:cubicBezTo>
                <a:lnTo>
                  <a:pt x="114300" y="2571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2025-10-06T11:03:38Z</dcterms:created>
  <dcterms:modified xsi:type="dcterms:W3CDTF">2025-10-06T11:03:38Z</dcterms:modified>
</cp:coreProperties>
</file>