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681741708c5cae4b53e8defb0d28b866b7d9d7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efed71c6286f1d8fbd95c3c538c4a56f6f8ce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63e982dd1239e5033cae91b643f128fa5e44ec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936563d164b2210cff6bb1ea79b44112574e1e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0c2addc7ad4a06f0a07af21d4a8c3709f0b2e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Concepts, Conversions, Applications, and Common Misconceptions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 and Decimals: A Comprehensive Guide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Fractions?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Decimals?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Fractions to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Decimals to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Applications of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Applications of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FAQs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Fractions and Decimals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presentation will cover the basics of fractions and decimals, their conversion, and real-life applications.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these concepts will enhance your mathematical proficiency.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Basics and Conversions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 is crucial for problem-solving and decision-making.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enable us to analyze situations and make informed choices.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essential mathematical concepts used in everyday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us in tasks like budgeting, cooking, and measuring.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Applications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Fractions?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fractions include 1/2 (one half), 3/4 (three quarters), and 2/3 (two thirds).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fraction illustrates a different portion of a whole.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Examples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3883" y="163259"/>
                </a:moveTo>
                <a:cubicBezTo>
                  <a:pt x="335852" y="168212"/>
                  <a:pt x="339471" y="172403"/>
                  <a:pt x="344234" y="174815"/>
                </a:cubicBezTo>
                <a:lnTo>
                  <a:pt x="354521" y="179959"/>
                </a:lnTo>
                <a:cubicBezTo>
                  <a:pt x="364553" y="184975"/>
                  <a:pt x="368617" y="197167"/>
                  <a:pt x="363601" y="207200"/>
                </a:cubicBezTo>
                <a:cubicBezTo>
                  <a:pt x="358584" y="217233"/>
                  <a:pt x="346392" y="221297"/>
                  <a:pt x="336359" y="216281"/>
                </a:cubicBezTo>
                <a:lnTo>
                  <a:pt x="317564" y="206883"/>
                </a:lnTo>
                <a:cubicBezTo>
                  <a:pt x="308229" y="202184"/>
                  <a:pt x="297434" y="201295"/>
                  <a:pt x="287465" y="204406"/>
                </a:cubicBezTo>
                <a:lnTo>
                  <a:pt x="261049" y="212534"/>
                </a:lnTo>
                <a:cubicBezTo>
                  <a:pt x="246253" y="217106"/>
                  <a:pt x="230378" y="216662"/>
                  <a:pt x="215837" y="211391"/>
                </a:cubicBezTo>
                <a:lnTo>
                  <a:pt x="196787" y="204470"/>
                </a:lnTo>
                <a:cubicBezTo>
                  <a:pt x="187833" y="201231"/>
                  <a:pt x="177991" y="201231"/>
                  <a:pt x="169037" y="204470"/>
                </a:cubicBezTo>
                <a:lnTo>
                  <a:pt x="149987" y="211391"/>
                </a:lnTo>
                <a:cubicBezTo>
                  <a:pt x="135446" y="216662"/>
                  <a:pt x="119571" y="217106"/>
                  <a:pt x="104775" y="212534"/>
                </a:cubicBezTo>
                <a:lnTo>
                  <a:pt x="78359" y="204406"/>
                </a:lnTo>
                <a:cubicBezTo>
                  <a:pt x="68390" y="201358"/>
                  <a:pt x="57595" y="202247"/>
                  <a:pt x="48260" y="206883"/>
                </a:cubicBezTo>
                <a:lnTo>
                  <a:pt x="29401" y="216281"/>
                </a:lnTo>
                <a:cubicBezTo>
                  <a:pt x="19368" y="221297"/>
                  <a:pt x="7176" y="217233"/>
                  <a:pt x="2159" y="207200"/>
                </a:cubicBezTo>
                <a:cubicBezTo>
                  <a:pt x="-2857" y="197167"/>
                  <a:pt x="1207" y="184975"/>
                  <a:pt x="11240" y="179959"/>
                </a:cubicBezTo>
                <a:lnTo>
                  <a:pt x="21527" y="174815"/>
                </a:lnTo>
                <a:cubicBezTo>
                  <a:pt x="26289" y="172403"/>
                  <a:pt x="29909" y="168212"/>
                  <a:pt x="31877" y="163259"/>
                </a:cubicBezTo>
                <a:cubicBezTo>
                  <a:pt x="55817" y="103315"/>
                  <a:pt x="114364" y="60960"/>
                  <a:pt x="182880" y="60960"/>
                </a:cubicBezTo>
                <a:cubicBezTo>
                  <a:pt x="251396" y="60960"/>
                  <a:pt x="309944" y="103315"/>
                  <a:pt x="333883" y="163259"/>
                </a:cubicBezTo>
                <a:moveTo>
                  <a:pt x="126492" y="102680"/>
                </a:moveTo>
                <a:cubicBezTo>
                  <a:pt x="121475" y="100139"/>
                  <a:pt x="115379" y="102235"/>
                  <a:pt x="112840" y="107252"/>
                </a:cubicBezTo>
                <a:lnTo>
                  <a:pt x="102680" y="127571"/>
                </a:lnTo>
                <a:cubicBezTo>
                  <a:pt x="100139" y="132588"/>
                  <a:pt x="102235" y="138684"/>
                  <a:pt x="107252" y="141224"/>
                </a:cubicBezTo>
                <a:cubicBezTo>
                  <a:pt x="108649" y="141922"/>
                  <a:pt x="110109" y="142240"/>
                  <a:pt x="111569" y="142303"/>
                </a:cubicBezTo>
                <a:lnTo>
                  <a:pt x="112014" y="142303"/>
                </a:lnTo>
                <a:cubicBezTo>
                  <a:pt x="115634" y="142240"/>
                  <a:pt x="119126" y="140208"/>
                  <a:pt x="120904" y="136715"/>
                </a:cubicBezTo>
                <a:lnTo>
                  <a:pt x="131064" y="116395"/>
                </a:lnTo>
                <a:cubicBezTo>
                  <a:pt x="133604" y="111379"/>
                  <a:pt x="131509" y="105283"/>
                  <a:pt x="126492" y="102743"/>
                </a:cubicBezTo>
                <a:lnTo>
                  <a:pt x="126492" y="102680"/>
                </a:lnTo>
                <a:moveTo>
                  <a:pt x="239332" y="102680"/>
                </a:moveTo>
                <a:cubicBezTo>
                  <a:pt x="234315" y="105220"/>
                  <a:pt x="232283" y="111316"/>
                  <a:pt x="234760" y="116332"/>
                </a:cubicBezTo>
                <a:lnTo>
                  <a:pt x="244920" y="136652"/>
                </a:lnTo>
                <a:cubicBezTo>
                  <a:pt x="246634" y="140144"/>
                  <a:pt x="250127" y="142176"/>
                  <a:pt x="253810" y="142240"/>
                </a:cubicBezTo>
                <a:lnTo>
                  <a:pt x="254254" y="142240"/>
                </a:lnTo>
                <a:cubicBezTo>
                  <a:pt x="255715" y="142240"/>
                  <a:pt x="257175" y="141859"/>
                  <a:pt x="258572" y="141161"/>
                </a:cubicBezTo>
                <a:cubicBezTo>
                  <a:pt x="263589" y="138620"/>
                  <a:pt x="265621" y="132524"/>
                  <a:pt x="263144" y="127508"/>
                </a:cubicBezTo>
                <a:lnTo>
                  <a:pt x="252984" y="107188"/>
                </a:lnTo>
                <a:cubicBezTo>
                  <a:pt x="250444" y="102172"/>
                  <a:pt x="244348" y="100140"/>
                  <a:pt x="239332" y="102616"/>
                </a:cubicBezTo>
                <a:lnTo>
                  <a:pt x="239332" y="102680"/>
                </a:lnTo>
                <a:moveTo>
                  <a:pt x="182880" y="101600"/>
                </a:moveTo>
                <a:cubicBezTo>
                  <a:pt x="177292" y="101600"/>
                  <a:pt x="172720" y="106172"/>
                  <a:pt x="172720" y="111760"/>
                </a:cubicBezTo>
                <a:lnTo>
                  <a:pt x="172720" y="132080"/>
                </a:lnTo>
                <a:cubicBezTo>
                  <a:pt x="172720" y="137668"/>
                  <a:pt x="177292" y="142240"/>
                  <a:pt x="182880" y="142240"/>
                </a:cubicBezTo>
                <a:cubicBezTo>
                  <a:pt x="188468" y="142240"/>
                  <a:pt x="193040" y="137668"/>
                  <a:pt x="193040" y="132080"/>
                </a:cubicBezTo>
                <a:lnTo>
                  <a:pt x="193040" y="111760"/>
                </a:lnTo>
                <a:cubicBezTo>
                  <a:pt x="193040" y="106172"/>
                  <a:pt x="188468" y="101600"/>
                  <a:pt x="182880" y="101600"/>
                </a:cubicBezTo>
                <a:lnTo>
                  <a:pt x="182880" y="101600"/>
                </a:lnTo>
                <a:moveTo>
                  <a:pt x="57277" y="225044"/>
                </a:moveTo>
                <a:cubicBezTo>
                  <a:pt x="59944" y="223711"/>
                  <a:pt x="62865" y="223012"/>
                  <a:pt x="65786" y="222885"/>
                </a:cubicBezTo>
                <a:lnTo>
                  <a:pt x="80581" y="267335"/>
                </a:lnTo>
                <a:cubicBezTo>
                  <a:pt x="81978" y="271463"/>
                  <a:pt x="85852" y="274257"/>
                  <a:pt x="90233" y="274257"/>
                </a:cubicBezTo>
                <a:lnTo>
                  <a:pt x="275463" y="274257"/>
                </a:lnTo>
                <a:cubicBezTo>
                  <a:pt x="279844" y="274257"/>
                  <a:pt x="283718" y="271463"/>
                  <a:pt x="285115" y="267335"/>
                </a:cubicBezTo>
                <a:lnTo>
                  <a:pt x="299910" y="222885"/>
                </a:lnTo>
                <a:cubicBezTo>
                  <a:pt x="302831" y="222949"/>
                  <a:pt x="305752" y="223711"/>
                  <a:pt x="308419" y="225044"/>
                </a:cubicBezTo>
                <a:lnTo>
                  <a:pt x="327215" y="234442"/>
                </a:lnTo>
                <a:cubicBezTo>
                  <a:pt x="327469" y="234569"/>
                  <a:pt x="327787" y="234696"/>
                  <a:pt x="328041" y="234823"/>
                </a:cubicBezTo>
                <a:lnTo>
                  <a:pt x="314007" y="276987"/>
                </a:lnTo>
                <a:cubicBezTo>
                  <a:pt x="308483" y="293561"/>
                  <a:pt x="292925" y="304800"/>
                  <a:pt x="275463" y="304800"/>
                </a:cubicBezTo>
                <a:lnTo>
                  <a:pt x="90233" y="304800"/>
                </a:lnTo>
                <a:cubicBezTo>
                  <a:pt x="72771" y="304800"/>
                  <a:pt x="57213" y="293624"/>
                  <a:pt x="51689" y="276987"/>
                </a:cubicBezTo>
                <a:lnTo>
                  <a:pt x="37655" y="234887"/>
                </a:lnTo>
                <a:cubicBezTo>
                  <a:pt x="37909" y="234760"/>
                  <a:pt x="38227" y="234633"/>
                  <a:pt x="38481" y="234506"/>
                </a:cubicBezTo>
                <a:lnTo>
                  <a:pt x="57277" y="225108"/>
                </a:lnTo>
                <a:lnTo>
                  <a:pt x="57277" y="22504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top number in a fraction is called the numerator.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bottom number is called the denominator.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Numerator and Denominator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fraction represents a part of a whole, expressed as a ratio of two integers.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is crucial for grasping various mathematical concepts.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Fractions?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417" y="224854"/>
                </a:moveTo>
                <a:cubicBezTo>
                  <a:pt x="156083" y="227267"/>
                  <a:pt x="152400" y="232601"/>
                  <a:pt x="152400" y="238760"/>
                </a:cubicBezTo>
                <a:cubicBezTo>
                  <a:pt x="152400" y="247206"/>
                  <a:pt x="159194" y="254000"/>
                  <a:pt x="167640" y="254000"/>
                </a:cubicBezTo>
                <a:cubicBezTo>
                  <a:pt x="173863" y="254000"/>
                  <a:pt x="179197" y="250317"/>
                  <a:pt x="181547" y="244983"/>
                </a:cubicBezTo>
                <a:lnTo>
                  <a:pt x="201994" y="265430"/>
                </a:lnTo>
                <a:cubicBezTo>
                  <a:pt x="190056" y="271145"/>
                  <a:pt x="176721" y="274320"/>
                  <a:pt x="162560" y="274320"/>
                </a:cubicBezTo>
                <a:cubicBezTo>
                  <a:pt x="112078" y="274320"/>
                  <a:pt x="71120" y="233363"/>
                  <a:pt x="71120" y="182880"/>
                </a:cubicBezTo>
                <a:cubicBezTo>
                  <a:pt x="71120" y="132398"/>
                  <a:pt x="112078" y="91440"/>
                  <a:pt x="162560" y="91440"/>
                </a:cubicBezTo>
                <a:cubicBezTo>
                  <a:pt x="176657" y="91440"/>
                  <a:pt x="190056" y="94615"/>
                  <a:pt x="201994" y="100330"/>
                </a:cubicBezTo>
                <a:lnTo>
                  <a:pt x="148209" y="154115"/>
                </a:lnTo>
                <a:cubicBezTo>
                  <a:pt x="132334" y="169990"/>
                  <a:pt x="132334" y="195707"/>
                  <a:pt x="148209" y="211582"/>
                </a:cubicBezTo>
                <a:lnTo>
                  <a:pt x="161417" y="224790"/>
                </a:lnTo>
                <a:lnTo>
                  <a:pt x="161417" y="224854"/>
                </a:lnTo>
                <a:moveTo>
                  <a:pt x="217043" y="280480"/>
                </a:moveTo>
                <a:lnTo>
                  <a:pt x="231902" y="295339"/>
                </a:lnTo>
                <a:cubicBezTo>
                  <a:pt x="211773" y="307785"/>
                  <a:pt x="188023" y="314960"/>
                  <a:pt x="162560" y="314960"/>
                </a:cubicBezTo>
                <a:cubicBezTo>
                  <a:pt x="89599" y="314960"/>
                  <a:pt x="30480" y="255842"/>
                  <a:pt x="30480" y="182880"/>
                </a:cubicBezTo>
                <a:cubicBezTo>
                  <a:pt x="30480" y="109919"/>
                  <a:pt x="89599" y="50800"/>
                  <a:pt x="162560" y="50800"/>
                </a:cubicBezTo>
                <a:cubicBezTo>
                  <a:pt x="188023" y="50800"/>
                  <a:pt x="211773" y="57975"/>
                  <a:pt x="231902" y="70421"/>
                </a:cubicBezTo>
                <a:lnTo>
                  <a:pt x="217043" y="85280"/>
                </a:lnTo>
                <a:cubicBezTo>
                  <a:pt x="200914" y="76263"/>
                  <a:pt x="182309" y="71120"/>
                  <a:pt x="162560" y="71120"/>
                </a:cubicBezTo>
                <a:cubicBezTo>
                  <a:pt x="100838" y="71120"/>
                  <a:pt x="50800" y="121158"/>
                  <a:pt x="50800" y="182880"/>
                </a:cubicBezTo>
                <a:cubicBezTo>
                  <a:pt x="50800" y="244602"/>
                  <a:pt x="100838" y="294640"/>
                  <a:pt x="162560" y="294640"/>
                </a:cubicBezTo>
                <a:cubicBezTo>
                  <a:pt x="182309" y="294640"/>
                  <a:pt x="200914" y="289496"/>
                  <a:pt x="217043" y="280479"/>
                </a:cubicBezTo>
                <a:lnTo>
                  <a:pt x="217043" y="280480"/>
                </a:lnTo>
                <a:moveTo>
                  <a:pt x="270129" y="304800"/>
                </a:moveTo>
                <a:cubicBezTo>
                  <a:pt x="274320" y="301117"/>
                  <a:pt x="274320" y="294640"/>
                  <a:pt x="270320" y="290639"/>
                </a:cubicBezTo>
                <a:lnTo>
                  <a:pt x="169736" y="190055"/>
                </a:lnTo>
                <a:cubicBezTo>
                  <a:pt x="165799" y="186119"/>
                  <a:pt x="165799" y="179642"/>
                  <a:pt x="169736" y="175704"/>
                </a:cubicBezTo>
                <a:lnTo>
                  <a:pt x="270320" y="75120"/>
                </a:lnTo>
                <a:cubicBezTo>
                  <a:pt x="274320" y="71120"/>
                  <a:pt x="274320" y="64706"/>
                  <a:pt x="270129" y="60960"/>
                </a:cubicBezTo>
                <a:cubicBezTo>
                  <a:pt x="241427" y="35687"/>
                  <a:pt x="203771" y="20320"/>
                  <a:pt x="162560" y="20320"/>
                </a:cubicBezTo>
                <a:cubicBezTo>
                  <a:pt x="72771" y="20320"/>
                  <a:pt x="0" y="93091"/>
                  <a:pt x="0" y="182880"/>
                </a:cubicBezTo>
                <a:cubicBezTo>
                  <a:pt x="0" y="272669"/>
                  <a:pt x="72771" y="345440"/>
                  <a:pt x="162560" y="345440"/>
                </a:cubicBezTo>
                <a:cubicBezTo>
                  <a:pt x="203772" y="345440"/>
                  <a:pt x="241427" y="330073"/>
                  <a:pt x="270129" y="304800"/>
                </a:cubicBezTo>
                <a:lnTo>
                  <a:pt x="270129" y="304800"/>
                </a:lnTo>
                <a:moveTo>
                  <a:pt x="315659" y="252222"/>
                </a:moveTo>
                <a:lnTo>
                  <a:pt x="300800" y="237363"/>
                </a:lnTo>
                <a:cubicBezTo>
                  <a:pt x="309817" y="221234"/>
                  <a:pt x="314960" y="202628"/>
                  <a:pt x="314960" y="182880"/>
                </a:cubicBezTo>
                <a:cubicBezTo>
                  <a:pt x="314960" y="163132"/>
                  <a:pt x="309817" y="144526"/>
                  <a:pt x="300800" y="128397"/>
                </a:cubicBezTo>
                <a:lnTo>
                  <a:pt x="315659" y="113538"/>
                </a:lnTo>
                <a:cubicBezTo>
                  <a:pt x="328105" y="133667"/>
                  <a:pt x="335280" y="157417"/>
                  <a:pt x="335280" y="182880"/>
                </a:cubicBezTo>
                <a:cubicBezTo>
                  <a:pt x="335280" y="208343"/>
                  <a:pt x="328105" y="232093"/>
                  <a:pt x="315659" y="252222"/>
                </a:cubicBezTo>
                <a:lnTo>
                  <a:pt x="315659" y="252222"/>
                </a:lnTo>
                <a:moveTo>
                  <a:pt x="294640" y="182880"/>
                </a:moveTo>
                <a:cubicBezTo>
                  <a:pt x="294640" y="196977"/>
                  <a:pt x="291465" y="210376"/>
                  <a:pt x="285750" y="222314"/>
                </a:cubicBezTo>
                <a:lnTo>
                  <a:pt x="246316" y="182880"/>
                </a:lnTo>
                <a:lnTo>
                  <a:pt x="285750" y="143447"/>
                </a:lnTo>
                <a:cubicBezTo>
                  <a:pt x="291465" y="155384"/>
                  <a:pt x="294640" y="168719"/>
                  <a:pt x="294640" y="182880"/>
                </a:cubicBezTo>
                <a:moveTo>
                  <a:pt x="325120" y="290449"/>
                </a:moveTo>
                <a:cubicBezTo>
                  <a:pt x="350393" y="261810"/>
                  <a:pt x="365760" y="224155"/>
                  <a:pt x="365760" y="182880"/>
                </a:cubicBezTo>
                <a:cubicBezTo>
                  <a:pt x="365760" y="141605"/>
                  <a:pt x="350393" y="104013"/>
                  <a:pt x="325120" y="75311"/>
                </a:cubicBezTo>
                <a:cubicBezTo>
                  <a:pt x="321437" y="71120"/>
                  <a:pt x="314960" y="71120"/>
                  <a:pt x="310959" y="75121"/>
                </a:cubicBezTo>
                <a:lnTo>
                  <a:pt x="210375" y="175705"/>
                </a:lnTo>
                <a:cubicBezTo>
                  <a:pt x="206438" y="179642"/>
                  <a:pt x="206438" y="186119"/>
                  <a:pt x="210375" y="190056"/>
                </a:cubicBezTo>
                <a:lnTo>
                  <a:pt x="310959" y="290640"/>
                </a:lnTo>
                <a:cubicBezTo>
                  <a:pt x="314896" y="294577"/>
                  <a:pt x="321373" y="294640"/>
                  <a:pt x="325120" y="290449"/>
                </a:cubicBezTo>
                <a:lnTo>
                  <a:pt x="325120" y="290449"/>
                </a:lnTo>
                <a:moveTo>
                  <a:pt x="137160" y="142240"/>
                </a:moveTo>
                <a:cubicBezTo>
                  <a:pt x="145577" y="142240"/>
                  <a:pt x="152400" y="135417"/>
                  <a:pt x="152400" y="127000"/>
                </a:cubicBezTo>
                <a:cubicBezTo>
                  <a:pt x="152400" y="118583"/>
                  <a:pt x="145577" y="111760"/>
                  <a:pt x="137160" y="111760"/>
                </a:cubicBezTo>
                <a:cubicBezTo>
                  <a:pt x="128743" y="111760"/>
                  <a:pt x="121920" y="118583"/>
                  <a:pt x="121920" y="127000"/>
                </a:cubicBezTo>
                <a:cubicBezTo>
                  <a:pt x="121920" y="135417"/>
                  <a:pt x="128743" y="142240"/>
                  <a:pt x="137160" y="142240"/>
                </a:cubicBezTo>
                <a:moveTo>
                  <a:pt x="116840" y="182880"/>
                </a:moveTo>
                <a:cubicBezTo>
                  <a:pt x="116840" y="174463"/>
                  <a:pt x="110017" y="167640"/>
                  <a:pt x="101600" y="167640"/>
                </a:cubicBezTo>
                <a:cubicBezTo>
                  <a:pt x="93183" y="167640"/>
                  <a:pt x="86360" y="174463"/>
                  <a:pt x="86360" y="182880"/>
                </a:cubicBezTo>
                <a:cubicBezTo>
                  <a:pt x="86360" y="191297"/>
                  <a:pt x="93183" y="198120"/>
                  <a:pt x="101600" y="198120"/>
                </a:cubicBezTo>
                <a:cubicBezTo>
                  <a:pt x="110017" y="198120"/>
                  <a:pt x="116840" y="191297"/>
                  <a:pt x="1168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Decimals?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of decimals include 0.5, 0.25, and 0.75.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decimals correspond to the fractions 1/2, 1/4, and 3/4, respectively.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Decimals simplify calculations and comparisons.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make numerical values easier to interpret.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Convenience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310" y="57150"/>
                </a:moveTo>
                <a:lnTo>
                  <a:pt x="194310" y="308610"/>
                </a:lnTo>
                <a:lnTo>
                  <a:pt x="171450" y="308610"/>
                </a:lnTo>
                <a:lnTo>
                  <a:pt x="171450" y="57150"/>
                </a:lnTo>
                <a:lnTo>
                  <a:pt x="194310" y="57150"/>
                </a:lnTo>
                <a:moveTo>
                  <a:pt x="171450" y="22860"/>
                </a:moveTo>
                <a:cubicBezTo>
                  <a:pt x="152519" y="22860"/>
                  <a:pt x="137160" y="38219"/>
                  <a:pt x="137160" y="57150"/>
                </a:cubicBezTo>
                <a:lnTo>
                  <a:pt x="137160" y="308610"/>
                </a:lnTo>
                <a:cubicBezTo>
                  <a:pt x="137160" y="327541"/>
                  <a:pt x="152519" y="342900"/>
                  <a:pt x="171450" y="342900"/>
                </a:cubicBezTo>
                <a:lnTo>
                  <a:pt x="194310" y="342900"/>
                </a:lnTo>
                <a:cubicBezTo>
                  <a:pt x="213241" y="342900"/>
                  <a:pt x="228600" y="327541"/>
                  <a:pt x="228600" y="308610"/>
                </a:cubicBezTo>
                <a:lnTo>
                  <a:pt x="228600" y="57150"/>
                </a:lnTo>
                <a:cubicBezTo>
                  <a:pt x="228600" y="38219"/>
                  <a:pt x="213241" y="22860"/>
                  <a:pt x="194310" y="22860"/>
                </a:cubicBezTo>
                <a:lnTo>
                  <a:pt x="171450" y="22860"/>
                </a:lnTo>
                <a:moveTo>
                  <a:pt x="80010" y="194310"/>
                </a:moveTo>
                <a:lnTo>
                  <a:pt x="80010" y="308610"/>
                </a:lnTo>
                <a:lnTo>
                  <a:pt x="57150" y="308610"/>
                </a:lnTo>
                <a:lnTo>
                  <a:pt x="57150" y="194310"/>
                </a:lnTo>
                <a:lnTo>
                  <a:pt x="80010" y="194310"/>
                </a:lnTo>
                <a:moveTo>
                  <a:pt x="57150" y="160020"/>
                </a:moveTo>
                <a:cubicBezTo>
                  <a:pt x="38219" y="160020"/>
                  <a:pt x="22860" y="175379"/>
                  <a:pt x="22860" y="194310"/>
                </a:cubicBezTo>
                <a:lnTo>
                  <a:pt x="22860" y="308610"/>
                </a:lnTo>
                <a:cubicBezTo>
                  <a:pt x="22860" y="327541"/>
                  <a:pt x="38219" y="342900"/>
                  <a:pt x="57150" y="342900"/>
                </a:cubicBezTo>
                <a:lnTo>
                  <a:pt x="80010" y="342900"/>
                </a:lnTo>
                <a:cubicBezTo>
                  <a:pt x="98941" y="342900"/>
                  <a:pt x="114300" y="327541"/>
                  <a:pt x="114300" y="308610"/>
                </a:cubicBezTo>
                <a:lnTo>
                  <a:pt x="114300" y="194310"/>
                </a:lnTo>
                <a:cubicBezTo>
                  <a:pt x="114300" y="175379"/>
                  <a:pt x="98941" y="160020"/>
                  <a:pt x="80010" y="160020"/>
                </a:cubicBezTo>
                <a:lnTo>
                  <a:pt x="57150" y="160020"/>
                </a:lnTo>
                <a:moveTo>
                  <a:pt x="285750" y="102870"/>
                </a:moveTo>
                <a:lnTo>
                  <a:pt x="308610" y="102870"/>
                </a:lnTo>
                <a:lnTo>
                  <a:pt x="308610" y="308610"/>
                </a:lnTo>
                <a:lnTo>
                  <a:pt x="285750" y="308610"/>
                </a:lnTo>
                <a:lnTo>
                  <a:pt x="285750" y="102870"/>
                </a:lnTo>
                <a:moveTo>
                  <a:pt x="251460" y="102870"/>
                </a:moveTo>
                <a:lnTo>
                  <a:pt x="251460" y="308610"/>
                </a:lnTo>
                <a:cubicBezTo>
                  <a:pt x="251460" y="327541"/>
                  <a:pt x="266819" y="342900"/>
                  <a:pt x="285750" y="342900"/>
                </a:cubicBezTo>
                <a:lnTo>
                  <a:pt x="308610" y="342900"/>
                </a:lnTo>
                <a:cubicBezTo>
                  <a:pt x="327541" y="342900"/>
                  <a:pt x="342900" y="327541"/>
                  <a:pt x="342900" y="308610"/>
                </a:cubicBezTo>
                <a:lnTo>
                  <a:pt x="342900" y="102870"/>
                </a:lnTo>
                <a:cubicBezTo>
                  <a:pt x="342900" y="83939"/>
                  <a:pt x="327541" y="68580"/>
                  <a:pt x="308610" y="68580"/>
                </a:cubicBezTo>
                <a:lnTo>
                  <a:pt x="285750" y="68580"/>
                </a:lnTo>
                <a:cubicBezTo>
                  <a:pt x="266819" y="68580"/>
                  <a:pt x="251460" y="83939"/>
                  <a:pt x="251460" y="102870"/>
                </a:cubicBezTo>
                <a:lnTo>
                  <a:pt x="251460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decimal expresses a fraction with a denominator of 10 or a power of 10.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provides a simpler way to represent parts of a whole.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255" r="362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Fractions to Decimals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fractions to decimals is vital for solving various mathematical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improves overall numerical literacy.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Conversion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1/2 converts to 0.5.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3/4 translates to 0.75.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Conversions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a fraction to a decimal, divide the numerator by the denominator.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straightforward method is widely used in mathematics.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Division Method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1455" y="68580"/>
                </a:moveTo>
                <a:cubicBezTo>
                  <a:pt x="211455" y="52799"/>
                  <a:pt x="198661" y="40005"/>
                  <a:pt x="182880" y="40005"/>
                </a:cubicBezTo>
                <a:cubicBezTo>
                  <a:pt x="167099" y="40005"/>
                  <a:pt x="154305" y="52799"/>
                  <a:pt x="154305" y="68580"/>
                </a:cubicBezTo>
                <a:cubicBezTo>
                  <a:pt x="154305" y="84361"/>
                  <a:pt x="167099" y="97155"/>
                  <a:pt x="182880" y="97155"/>
                </a:cubicBezTo>
                <a:cubicBezTo>
                  <a:pt x="198661" y="97155"/>
                  <a:pt x="211455" y="84361"/>
                  <a:pt x="211455" y="68580"/>
                </a:cubicBezTo>
                <a:lnTo>
                  <a:pt x="211455" y="68580"/>
                </a:lnTo>
                <a:moveTo>
                  <a:pt x="211455" y="297180"/>
                </a:moveTo>
                <a:cubicBezTo>
                  <a:pt x="211455" y="281399"/>
                  <a:pt x="198661" y="268605"/>
                  <a:pt x="182880" y="268605"/>
                </a:cubicBezTo>
                <a:cubicBezTo>
                  <a:pt x="167099" y="268605"/>
                  <a:pt x="154305" y="281399"/>
                  <a:pt x="154305" y="297180"/>
                </a:cubicBezTo>
                <a:cubicBezTo>
                  <a:pt x="154305" y="312961"/>
                  <a:pt x="167099" y="325755"/>
                  <a:pt x="182880" y="325755"/>
                </a:cubicBezTo>
                <a:cubicBezTo>
                  <a:pt x="198661" y="325755"/>
                  <a:pt x="211455" y="312961"/>
                  <a:pt x="211455" y="297180"/>
                </a:cubicBezTo>
                <a:lnTo>
                  <a:pt x="211455" y="297180"/>
                </a:lnTo>
                <a:moveTo>
                  <a:pt x="314325" y="200025"/>
                </a:moveTo>
                <a:cubicBezTo>
                  <a:pt x="323826" y="200025"/>
                  <a:pt x="331470" y="192381"/>
                  <a:pt x="331470" y="182880"/>
                </a:cubicBezTo>
                <a:cubicBezTo>
                  <a:pt x="331470" y="173379"/>
                  <a:pt x="323826" y="165735"/>
                  <a:pt x="314325" y="165735"/>
                </a:cubicBezTo>
                <a:lnTo>
                  <a:pt x="51435" y="165735"/>
                </a:lnTo>
                <a:cubicBezTo>
                  <a:pt x="41934" y="165735"/>
                  <a:pt x="34290" y="173379"/>
                  <a:pt x="34290" y="182880"/>
                </a:cubicBezTo>
                <a:cubicBezTo>
                  <a:pt x="34290" y="192381"/>
                  <a:pt x="41934" y="200025"/>
                  <a:pt x="51435" y="200025"/>
                </a:cubicBezTo>
                <a:lnTo>
                  <a:pt x="314325" y="20002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Decimals to Fractions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simplified expression means reducing the fraction to its lowest terms.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in comparing fractions more easily.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Simplified Expression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 0.5 to 1/2.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 0.25 to 1/4.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Conversions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a decimal to a fraction, identify the last digit's place value.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that place value as the denominator.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to Fraction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Fractions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are used to quantify measurements in scientific experiments.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essential for determining concentrations in solutions.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Ratios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2201" y="120688"/>
                </a:moveTo>
                <a:lnTo>
                  <a:pt x="166490" y="144906"/>
                </a:lnTo>
                <a:lnTo>
                  <a:pt x="220854" y="199270"/>
                </a:lnTo>
                <a:lnTo>
                  <a:pt x="245071" y="223558"/>
                </a:lnTo>
                <a:lnTo>
                  <a:pt x="250786" y="229273"/>
                </a:lnTo>
                <a:cubicBezTo>
                  <a:pt x="257502" y="235989"/>
                  <a:pt x="268360" y="235989"/>
                  <a:pt x="275004" y="229273"/>
                </a:cubicBezTo>
                <a:cubicBezTo>
                  <a:pt x="281647" y="222558"/>
                  <a:pt x="281719" y="211700"/>
                  <a:pt x="275004" y="205056"/>
                </a:cubicBezTo>
                <a:lnTo>
                  <a:pt x="269289" y="199341"/>
                </a:lnTo>
                <a:lnTo>
                  <a:pt x="293506" y="175124"/>
                </a:lnTo>
                <a:lnTo>
                  <a:pt x="344441" y="124189"/>
                </a:lnTo>
                <a:cubicBezTo>
                  <a:pt x="358086" y="110544"/>
                  <a:pt x="365729" y="92042"/>
                  <a:pt x="365729" y="72754"/>
                </a:cubicBezTo>
                <a:cubicBezTo>
                  <a:pt x="365801" y="32535"/>
                  <a:pt x="333225" y="-41"/>
                  <a:pt x="293077" y="-41"/>
                </a:cubicBezTo>
                <a:cubicBezTo>
                  <a:pt x="273789" y="-41"/>
                  <a:pt x="255287" y="7603"/>
                  <a:pt x="241642" y="21247"/>
                </a:cubicBezTo>
                <a:lnTo>
                  <a:pt x="190708" y="72182"/>
                </a:lnTo>
                <a:lnTo>
                  <a:pt x="166490" y="96400"/>
                </a:lnTo>
                <a:lnTo>
                  <a:pt x="160775" y="90685"/>
                </a:lnTo>
                <a:cubicBezTo>
                  <a:pt x="154060" y="83970"/>
                  <a:pt x="143202" y="83970"/>
                  <a:pt x="136558" y="90685"/>
                </a:cubicBezTo>
                <a:cubicBezTo>
                  <a:pt x="129914" y="97400"/>
                  <a:pt x="129843" y="108258"/>
                  <a:pt x="136558" y="114902"/>
                </a:cubicBezTo>
                <a:lnTo>
                  <a:pt x="136558" y="114902"/>
                </a:lnTo>
                <a:lnTo>
                  <a:pt x="142273" y="120617"/>
                </a:lnTo>
                <a:lnTo>
                  <a:pt x="142201" y="120688"/>
                </a:lnTo>
                <a:moveTo>
                  <a:pt x="320224" y="99900"/>
                </a:moveTo>
                <a:lnTo>
                  <a:pt x="245071" y="175052"/>
                </a:lnTo>
                <a:lnTo>
                  <a:pt x="190708" y="120688"/>
                </a:lnTo>
                <a:lnTo>
                  <a:pt x="265860" y="45536"/>
                </a:lnTo>
                <a:cubicBezTo>
                  <a:pt x="273075" y="38321"/>
                  <a:pt x="282862" y="34249"/>
                  <a:pt x="293077" y="34249"/>
                </a:cubicBezTo>
                <a:cubicBezTo>
                  <a:pt x="314294" y="34249"/>
                  <a:pt x="331511" y="51465"/>
                  <a:pt x="331511" y="72682"/>
                </a:cubicBezTo>
                <a:cubicBezTo>
                  <a:pt x="331511" y="82898"/>
                  <a:pt x="327439" y="92685"/>
                  <a:pt x="320224" y="99900"/>
                </a:cubicBezTo>
                <a:lnTo>
                  <a:pt x="320224" y="99900"/>
                </a:lnTo>
                <a:moveTo>
                  <a:pt x="37974" y="234988"/>
                </a:moveTo>
                <a:cubicBezTo>
                  <a:pt x="28330" y="244632"/>
                  <a:pt x="22901" y="257706"/>
                  <a:pt x="22901" y="271350"/>
                </a:cubicBezTo>
                <a:lnTo>
                  <a:pt x="22901" y="309141"/>
                </a:lnTo>
                <a:lnTo>
                  <a:pt x="2898" y="339144"/>
                </a:lnTo>
                <a:cubicBezTo>
                  <a:pt x="-1602" y="345931"/>
                  <a:pt x="-745" y="355003"/>
                  <a:pt x="5041" y="360790"/>
                </a:cubicBezTo>
                <a:cubicBezTo>
                  <a:pt x="10828" y="366576"/>
                  <a:pt x="19900" y="367434"/>
                  <a:pt x="26687" y="362933"/>
                </a:cubicBezTo>
                <a:lnTo>
                  <a:pt x="56691" y="342930"/>
                </a:lnTo>
                <a:lnTo>
                  <a:pt x="94481" y="342930"/>
                </a:lnTo>
                <a:cubicBezTo>
                  <a:pt x="108126" y="342930"/>
                  <a:pt x="121199" y="337501"/>
                  <a:pt x="130843" y="327857"/>
                </a:cubicBezTo>
                <a:lnTo>
                  <a:pt x="223926" y="234703"/>
                </a:lnTo>
                <a:lnTo>
                  <a:pt x="199709" y="210485"/>
                </a:lnTo>
                <a:lnTo>
                  <a:pt x="106554" y="303568"/>
                </a:lnTo>
                <a:cubicBezTo>
                  <a:pt x="103339" y="306783"/>
                  <a:pt x="98982" y="308569"/>
                  <a:pt x="94410" y="308569"/>
                </a:cubicBezTo>
                <a:lnTo>
                  <a:pt x="57191" y="308569"/>
                </a:lnTo>
                <a:lnTo>
                  <a:pt x="57191" y="271350"/>
                </a:lnTo>
                <a:cubicBezTo>
                  <a:pt x="57191" y="266778"/>
                  <a:pt x="58977" y="262420"/>
                  <a:pt x="62191" y="259206"/>
                </a:cubicBezTo>
                <a:lnTo>
                  <a:pt x="155346" y="166123"/>
                </a:lnTo>
                <a:lnTo>
                  <a:pt x="131129" y="141905"/>
                </a:lnTo>
                <a:lnTo>
                  <a:pt x="37974" y="23498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are crucial for calculating interest rates and investment returns.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assist in evaluating profit margins on investments.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Calculations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are used to measure ingredients in cooking and baking.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a recipe might require 1/2 cup of sugar.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Cooking Measurements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4351" y="138499"/>
                </a:moveTo>
                <a:lnTo>
                  <a:pt x="227211" y="161359"/>
                </a:lnTo>
                <a:cubicBezTo>
                  <a:pt x="233855" y="168075"/>
                  <a:pt x="242571" y="171361"/>
                  <a:pt x="251357" y="171432"/>
                </a:cubicBezTo>
                <a:cubicBezTo>
                  <a:pt x="266431" y="171432"/>
                  <a:pt x="286219" y="161788"/>
                  <a:pt x="303650" y="140928"/>
                </a:cubicBezTo>
                <a:cubicBezTo>
                  <a:pt x="320723" y="120426"/>
                  <a:pt x="331439" y="93708"/>
                  <a:pt x="331439" y="68562"/>
                </a:cubicBezTo>
                <a:cubicBezTo>
                  <a:pt x="331439" y="49631"/>
                  <a:pt x="316080" y="34272"/>
                  <a:pt x="297149" y="34272"/>
                </a:cubicBezTo>
                <a:cubicBezTo>
                  <a:pt x="272003" y="34272"/>
                  <a:pt x="245285" y="44988"/>
                  <a:pt x="224783" y="62061"/>
                </a:cubicBezTo>
                <a:cubicBezTo>
                  <a:pt x="203923" y="79492"/>
                  <a:pt x="194279" y="99280"/>
                  <a:pt x="194279" y="114354"/>
                </a:cubicBezTo>
                <a:cubicBezTo>
                  <a:pt x="194279" y="123140"/>
                  <a:pt x="197636" y="131856"/>
                  <a:pt x="204351" y="138499"/>
                </a:cubicBezTo>
                <a:lnTo>
                  <a:pt x="204351" y="138499"/>
                </a:lnTo>
                <a:moveTo>
                  <a:pt x="179420" y="162074"/>
                </a:moveTo>
                <a:cubicBezTo>
                  <a:pt x="166490" y="148787"/>
                  <a:pt x="160060" y="131642"/>
                  <a:pt x="159989" y="114425"/>
                </a:cubicBezTo>
                <a:cubicBezTo>
                  <a:pt x="159989" y="57132"/>
                  <a:pt x="228569" y="-18"/>
                  <a:pt x="297149" y="-18"/>
                </a:cubicBezTo>
                <a:cubicBezTo>
                  <a:pt x="335011" y="-18"/>
                  <a:pt x="365729" y="30700"/>
                  <a:pt x="365729" y="68562"/>
                </a:cubicBezTo>
                <a:cubicBezTo>
                  <a:pt x="365729" y="137142"/>
                  <a:pt x="308579" y="205722"/>
                  <a:pt x="251286" y="205722"/>
                </a:cubicBezTo>
                <a:cubicBezTo>
                  <a:pt x="234069" y="205722"/>
                  <a:pt x="216853" y="199221"/>
                  <a:pt x="203637" y="186291"/>
                </a:cubicBezTo>
                <a:lnTo>
                  <a:pt x="29258" y="360742"/>
                </a:lnTo>
                <a:cubicBezTo>
                  <a:pt x="22543" y="367457"/>
                  <a:pt x="11685" y="367457"/>
                  <a:pt x="5041" y="360742"/>
                </a:cubicBezTo>
                <a:cubicBezTo>
                  <a:pt x="-1603" y="354026"/>
                  <a:pt x="-1674" y="343168"/>
                  <a:pt x="5041" y="336524"/>
                </a:cubicBezTo>
                <a:lnTo>
                  <a:pt x="179420" y="16207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Decimals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Decimals indicate prices and discounts in daily transactions.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clarify costs and savings for consumers.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Pricing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03045" y="79885"/>
                </a:moveTo>
                <a:cubicBezTo>
                  <a:pt x="539478" y="79885"/>
                  <a:pt x="574411" y="94244"/>
                  <a:pt x="600129" y="119961"/>
                </a:cubicBezTo>
                <a:lnTo>
                  <a:pt x="977319" y="497151"/>
                </a:lnTo>
                <a:cubicBezTo>
                  <a:pt x="1030897" y="550730"/>
                  <a:pt x="1030897" y="637526"/>
                  <a:pt x="977319" y="691104"/>
                </a:cubicBezTo>
                <a:lnTo>
                  <a:pt x="691211" y="977211"/>
                </a:lnTo>
                <a:cubicBezTo>
                  <a:pt x="637633" y="1030790"/>
                  <a:pt x="550837" y="1030790"/>
                  <a:pt x="497259" y="977211"/>
                </a:cubicBezTo>
                <a:lnTo>
                  <a:pt x="120069" y="600021"/>
                </a:lnTo>
                <a:cubicBezTo>
                  <a:pt x="94137" y="574304"/>
                  <a:pt x="79778" y="539585"/>
                  <a:pt x="79778" y="503152"/>
                </a:cubicBezTo>
                <a:lnTo>
                  <a:pt x="79778" y="182755"/>
                </a:lnTo>
                <a:cubicBezTo>
                  <a:pt x="79778" y="125962"/>
                  <a:pt x="125855" y="79885"/>
                  <a:pt x="182648" y="79885"/>
                </a:cubicBezTo>
                <a:lnTo>
                  <a:pt x="503045" y="79885"/>
                </a:lnTo>
                <a:moveTo>
                  <a:pt x="182648" y="503152"/>
                </a:moveTo>
                <a:cubicBezTo>
                  <a:pt x="182648" y="512153"/>
                  <a:pt x="186291" y="520940"/>
                  <a:pt x="192720" y="527370"/>
                </a:cubicBezTo>
                <a:lnTo>
                  <a:pt x="569910" y="904560"/>
                </a:lnTo>
                <a:cubicBezTo>
                  <a:pt x="583198" y="917847"/>
                  <a:pt x="605058" y="917847"/>
                  <a:pt x="618345" y="904560"/>
                </a:cubicBezTo>
                <a:lnTo>
                  <a:pt x="904452" y="618452"/>
                </a:lnTo>
                <a:cubicBezTo>
                  <a:pt x="917740" y="605165"/>
                  <a:pt x="917740" y="583305"/>
                  <a:pt x="904452" y="570018"/>
                </a:cubicBezTo>
                <a:lnTo>
                  <a:pt x="527262" y="192828"/>
                </a:lnTo>
                <a:cubicBezTo>
                  <a:pt x="520833" y="186398"/>
                  <a:pt x="512046" y="182755"/>
                  <a:pt x="503045" y="182755"/>
                </a:cubicBezTo>
                <a:lnTo>
                  <a:pt x="182648" y="182755"/>
                </a:lnTo>
                <a:lnTo>
                  <a:pt x="182648" y="503152"/>
                </a:lnTo>
                <a:moveTo>
                  <a:pt x="319808" y="251335"/>
                </a:moveTo>
                <a:cubicBezTo>
                  <a:pt x="357683" y="251335"/>
                  <a:pt x="388388" y="282039"/>
                  <a:pt x="388388" y="319915"/>
                </a:cubicBezTo>
                <a:cubicBezTo>
                  <a:pt x="388388" y="357791"/>
                  <a:pt x="357683" y="388495"/>
                  <a:pt x="319808" y="388495"/>
                </a:cubicBezTo>
                <a:cubicBezTo>
                  <a:pt x="281932" y="388495"/>
                  <a:pt x="251228" y="357791"/>
                  <a:pt x="251228" y="319915"/>
                </a:cubicBezTo>
                <a:cubicBezTo>
                  <a:pt x="251228" y="282039"/>
                  <a:pt x="281932" y="251335"/>
                  <a:pt x="319808" y="25133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Decimals are essential for measuring quantities and ratios.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enhance precision in experiments and data analysis.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Measurement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135446" y="812887"/>
                </a:moveTo>
                <a:cubicBezTo>
                  <a:pt x="122158" y="799600"/>
                  <a:pt x="122158" y="777740"/>
                  <a:pt x="135446" y="764453"/>
                </a:cubicBezTo>
                <a:lnTo>
                  <a:pt x="219885" y="680014"/>
                </a:lnTo>
                <a:lnTo>
                  <a:pt x="284393" y="744522"/>
                </a:lnTo>
                <a:cubicBezTo>
                  <a:pt x="297680" y="757809"/>
                  <a:pt x="319540" y="757809"/>
                  <a:pt x="332827" y="744522"/>
                </a:cubicBezTo>
                <a:cubicBezTo>
                  <a:pt x="346115" y="731234"/>
                  <a:pt x="346115" y="709374"/>
                  <a:pt x="332827" y="696087"/>
                </a:cubicBezTo>
                <a:lnTo>
                  <a:pt x="268319" y="631579"/>
                </a:lnTo>
                <a:lnTo>
                  <a:pt x="357045" y="542854"/>
                </a:lnTo>
                <a:lnTo>
                  <a:pt x="421553" y="607362"/>
                </a:lnTo>
                <a:cubicBezTo>
                  <a:pt x="434840" y="620649"/>
                  <a:pt x="456700" y="620649"/>
                  <a:pt x="469987" y="607362"/>
                </a:cubicBezTo>
                <a:cubicBezTo>
                  <a:pt x="483275" y="594074"/>
                  <a:pt x="483275" y="572214"/>
                  <a:pt x="469987" y="558927"/>
                </a:cubicBezTo>
                <a:lnTo>
                  <a:pt x="405479" y="494419"/>
                </a:lnTo>
                <a:lnTo>
                  <a:pt x="494205" y="405694"/>
                </a:lnTo>
                <a:lnTo>
                  <a:pt x="558713" y="470202"/>
                </a:lnTo>
                <a:cubicBezTo>
                  <a:pt x="572000" y="483489"/>
                  <a:pt x="593860" y="483489"/>
                  <a:pt x="607147" y="470202"/>
                </a:cubicBezTo>
                <a:cubicBezTo>
                  <a:pt x="620435" y="456914"/>
                  <a:pt x="620435" y="435054"/>
                  <a:pt x="607147" y="421767"/>
                </a:cubicBezTo>
                <a:lnTo>
                  <a:pt x="542639" y="357259"/>
                </a:lnTo>
                <a:lnTo>
                  <a:pt x="631365" y="268534"/>
                </a:lnTo>
                <a:lnTo>
                  <a:pt x="695873" y="333042"/>
                </a:lnTo>
                <a:cubicBezTo>
                  <a:pt x="709160" y="346329"/>
                  <a:pt x="731020" y="346329"/>
                  <a:pt x="744307" y="333042"/>
                </a:cubicBezTo>
                <a:cubicBezTo>
                  <a:pt x="757595" y="319754"/>
                  <a:pt x="757595" y="297894"/>
                  <a:pt x="744307" y="284607"/>
                </a:cubicBezTo>
                <a:lnTo>
                  <a:pt x="679799" y="220099"/>
                </a:lnTo>
                <a:lnTo>
                  <a:pt x="764238" y="135660"/>
                </a:lnTo>
                <a:cubicBezTo>
                  <a:pt x="777526" y="122372"/>
                  <a:pt x="799386" y="122372"/>
                  <a:pt x="812673" y="135660"/>
                </a:cubicBezTo>
                <a:lnTo>
                  <a:pt x="961620" y="284607"/>
                </a:lnTo>
                <a:cubicBezTo>
                  <a:pt x="974908" y="297894"/>
                  <a:pt x="974908" y="319754"/>
                  <a:pt x="961620" y="333042"/>
                </a:cubicBezTo>
                <a:lnTo>
                  <a:pt x="332827" y="961835"/>
                </a:lnTo>
                <a:cubicBezTo>
                  <a:pt x="319540" y="975122"/>
                  <a:pt x="297680" y="975122"/>
                  <a:pt x="284393" y="961835"/>
                </a:cubicBezTo>
                <a:lnTo>
                  <a:pt x="135446" y="812887"/>
                </a:lnTo>
                <a:moveTo>
                  <a:pt x="211526" y="1034486"/>
                </a:moveTo>
                <a:cubicBezTo>
                  <a:pt x="265105" y="1088065"/>
                  <a:pt x="351901" y="1088065"/>
                  <a:pt x="405479" y="1034486"/>
                </a:cubicBezTo>
                <a:lnTo>
                  <a:pt x="1034486" y="405694"/>
                </a:lnTo>
                <a:cubicBezTo>
                  <a:pt x="1088065" y="352115"/>
                  <a:pt x="1088065" y="265319"/>
                  <a:pt x="1034486" y="211741"/>
                </a:cubicBezTo>
                <a:lnTo>
                  <a:pt x="885754" y="62794"/>
                </a:lnTo>
                <a:cubicBezTo>
                  <a:pt x="832175" y="9215"/>
                  <a:pt x="745379" y="9215"/>
                  <a:pt x="691801" y="62794"/>
                </a:cubicBezTo>
                <a:lnTo>
                  <a:pt x="62794" y="691586"/>
                </a:lnTo>
                <a:cubicBezTo>
                  <a:pt x="9215" y="745165"/>
                  <a:pt x="9215" y="831961"/>
                  <a:pt x="62794" y="885539"/>
                </a:cubicBezTo>
                <a:lnTo>
                  <a:pt x="211741" y="1034486"/>
                </a:lnTo>
                <a:lnTo>
                  <a:pt x="211526" y="103448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Decimals express monetary values and percentages.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allow for accurate budgeting and investment calculations.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Finance Usage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211098" y="574357"/>
                </a:moveTo>
                <a:cubicBezTo>
                  <a:pt x="126659" y="526780"/>
                  <a:pt x="102870" y="477274"/>
                  <a:pt x="102870" y="445770"/>
                </a:cubicBezTo>
                <a:cubicBezTo>
                  <a:pt x="102870" y="414266"/>
                  <a:pt x="126659" y="364760"/>
                  <a:pt x="211098" y="317183"/>
                </a:cubicBezTo>
                <a:cubicBezTo>
                  <a:pt x="292322" y="271534"/>
                  <a:pt x="411480" y="240030"/>
                  <a:pt x="548640" y="240030"/>
                </a:cubicBezTo>
                <a:cubicBezTo>
                  <a:pt x="685800" y="240030"/>
                  <a:pt x="804958" y="271534"/>
                  <a:pt x="886182" y="317183"/>
                </a:cubicBezTo>
                <a:cubicBezTo>
                  <a:pt x="970621" y="364760"/>
                  <a:pt x="994410" y="414266"/>
                  <a:pt x="994410" y="445770"/>
                </a:cubicBezTo>
                <a:cubicBezTo>
                  <a:pt x="994410" y="477274"/>
                  <a:pt x="970621" y="526780"/>
                  <a:pt x="886182" y="574357"/>
                </a:cubicBezTo>
                <a:cubicBezTo>
                  <a:pt x="804958" y="620006"/>
                  <a:pt x="685800" y="651510"/>
                  <a:pt x="548640" y="651510"/>
                </a:cubicBezTo>
                <a:cubicBezTo>
                  <a:pt x="411480" y="651510"/>
                  <a:pt x="292322" y="620006"/>
                  <a:pt x="211098" y="574357"/>
                </a:cubicBezTo>
                <a:lnTo>
                  <a:pt x="211098" y="574357"/>
                </a:lnTo>
                <a:moveTo>
                  <a:pt x="548640" y="137160"/>
                </a:moveTo>
                <a:cubicBezTo>
                  <a:pt x="245602" y="137160"/>
                  <a:pt x="0" y="275392"/>
                  <a:pt x="0" y="445770"/>
                </a:cubicBezTo>
                <a:lnTo>
                  <a:pt x="0" y="548640"/>
                </a:lnTo>
                <a:lnTo>
                  <a:pt x="0" y="685800"/>
                </a:lnTo>
                <a:cubicBezTo>
                  <a:pt x="0" y="837319"/>
                  <a:pt x="245602" y="960120"/>
                  <a:pt x="548640" y="960120"/>
                </a:cubicBezTo>
                <a:cubicBezTo>
                  <a:pt x="851678" y="960120"/>
                  <a:pt x="1097280" y="837319"/>
                  <a:pt x="1097280" y="685800"/>
                </a:cubicBezTo>
                <a:lnTo>
                  <a:pt x="1097280" y="548640"/>
                </a:lnTo>
                <a:lnTo>
                  <a:pt x="1097280" y="445770"/>
                </a:lnTo>
                <a:cubicBezTo>
                  <a:pt x="1097280" y="275392"/>
                  <a:pt x="851678" y="137160"/>
                  <a:pt x="548640" y="137160"/>
                </a:cubicBezTo>
                <a:lnTo>
                  <a:pt x="548640" y="137160"/>
                </a:lnTo>
                <a:moveTo>
                  <a:pt x="462915" y="750737"/>
                </a:moveTo>
                <a:cubicBezTo>
                  <a:pt x="490776" y="753094"/>
                  <a:pt x="519494" y="754380"/>
                  <a:pt x="548640" y="754380"/>
                </a:cubicBezTo>
                <a:cubicBezTo>
                  <a:pt x="577787" y="754380"/>
                  <a:pt x="606504" y="753094"/>
                  <a:pt x="634365" y="750737"/>
                </a:cubicBezTo>
                <a:lnTo>
                  <a:pt x="634365" y="853607"/>
                </a:lnTo>
                <a:cubicBezTo>
                  <a:pt x="606719" y="855964"/>
                  <a:pt x="578001" y="857250"/>
                  <a:pt x="548640" y="857250"/>
                </a:cubicBezTo>
                <a:cubicBezTo>
                  <a:pt x="519279" y="857250"/>
                  <a:pt x="490561" y="855964"/>
                  <a:pt x="462915" y="853607"/>
                </a:cubicBezTo>
                <a:lnTo>
                  <a:pt x="462915" y="750737"/>
                </a:lnTo>
                <a:moveTo>
                  <a:pt x="394335" y="742164"/>
                </a:moveTo>
                <a:lnTo>
                  <a:pt x="394335" y="845249"/>
                </a:lnTo>
                <a:cubicBezTo>
                  <a:pt x="343543" y="836890"/>
                  <a:pt x="297251" y="824675"/>
                  <a:pt x="257175" y="809673"/>
                </a:cubicBezTo>
                <a:lnTo>
                  <a:pt x="257175" y="707446"/>
                </a:lnTo>
                <a:cubicBezTo>
                  <a:pt x="299395" y="722447"/>
                  <a:pt x="345472" y="734235"/>
                  <a:pt x="394335" y="742164"/>
                </a:cubicBezTo>
                <a:moveTo>
                  <a:pt x="102870" y="625793"/>
                </a:moveTo>
                <a:cubicBezTo>
                  <a:pt x="127730" y="645295"/>
                  <a:pt x="156448" y="663083"/>
                  <a:pt x="188595" y="678728"/>
                </a:cubicBezTo>
                <a:lnTo>
                  <a:pt x="188595" y="778383"/>
                </a:lnTo>
                <a:cubicBezTo>
                  <a:pt x="116157" y="737664"/>
                  <a:pt x="102870" y="700373"/>
                  <a:pt x="102870" y="685800"/>
                </a:cubicBezTo>
                <a:lnTo>
                  <a:pt x="102870" y="625793"/>
                </a:lnTo>
                <a:moveTo>
                  <a:pt x="702945" y="845034"/>
                </a:moveTo>
                <a:lnTo>
                  <a:pt x="702945" y="741950"/>
                </a:lnTo>
                <a:cubicBezTo>
                  <a:pt x="751808" y="733806"/>
                  <a:pt x="797885" y="722233"/>
                  <a:pt x="840105" y="707231"/>
                </a:cubicBezTo>
                <a:lnTo>
                  <a:pt x="840105" y="809458"/>
                </a:lnTo>
                <a:cubicBezTo>
                  <a:pt x="800029" y="824460"/>
                  <a:pt x="753737" y="836676"/>
                  <a:pt x="702945" y="845034"/>
                </a:cubicBezTo>
                <a:moveTo>
                  <a:pt x="908685" y="778169"/>
                </a:moveTo>
                <a:lnTo>
                  <a:pt x="908685" y="678513"/>
                </a:lnTo>
                <a:cubicBezTo>
                  <a:pt x="940832" y="662869"/>
                  <a:pt x="969550" y="645081"/>
                  <a:pt x="994410" y="625578"/>
                </a:cubicBezTo>
                <a:lnTo>
                  <a:pt x="994410" y="685586"/>
                </a:lnTo>
                <a:cubicBezTo>
                  <a:pt x="994410" y="700159"/>
                  <a:pt x="981123" y="737449"/>
                  <a:pt x="908685" y="777954"/>
                </a:cubicBezTo>
                <a:lnTo>
                  <a:pt x="908685" y="778169"/>
                </a:lnTo>
                <a:moveTo>
                  <a:pt x="548640" y="394335"/>
                </a:moveTo>
                <a:cubicBezTo>
                  <a:pt x="634794" y="394335"/>
                  <a:pt x="710875" y="405479"/>
                  <a:pt x="763595" y="421981"/>
                </a:cubicBezTo>
                <a:cubicBezTo>
                  <a:pt x="788884" y="429911"/>
                  <a:pt x="806244" y="438483"/>
                  <a:pt x="816531" y="445770"/>
                </a:cubicBezTo>
                <a:cubicBezTo>
                  <a:pt x="806244" y="453057"/>
                  <a:pt x="788884" y="461415"/>
                  <a:pt x="763595" y="469559"/>
                </a:cubicBezTo>
                <a:cubicBezTo>
                  <a:pt x="710875" y="486275"/>
                  <a:pt x="635008" y="497205"/>
                  <a:pt x="548640" y="497205"/>
                </a:cubicBezTo>
                <a:cubicBezTo>
                  <a:pt x="462272" y="497205"/>
                  <a:pt x="386405" y="486061"/>
                  <a:pt x="333685" y="469559"/>
                </a:cubicBezTo>
                <a:cubicBezTo>
                  <a:pt x="308396" y="461629"/>
                  <a:pt x="291036" y="453057"/>
                  <a:pt x="280749" y="445770"/>
                </a:cubicBezTo>
                <a:cubicBezTo>
                  <a:pt x="291036" y="438483"/>
                  <a:pt x="308396" y="430125"/>
                  <a:pt x="333685" y="421981"/>
                </a:cubicBezTo>
                <a:cubicBezTo>
                  <a:pt x="386405" y="405265"/>
                  <a:pt x="462272" y="394335"/>
                  <a:pt x="548640" y="394335"/>
                </a:cubicBezTo>
                <a:lnTo>
                  <a:pt x="548640" y="394335"/>
                </a:lnTo>
                <a:moveTo>
                  <a:pt x="824675" y="453057"/>
                </a:moveTo>
                <a:cubicBezTo>
                  <a:pt x="824675" y="453057"/>
                  <a:pt x="824675" y="452842"/>
                  <a:pt x="824460" y="452628"/>
                </a:cubicBezTo>
                <a:cubicBezTo>
                  <a:pt x="824675" y="452842"/>
                  <a:pt x="824675" y="453057"/>
                  <a:pt x="824675" y="453057"/>
                </a:cubicBezTo>
                <a:moveTo>
                  <a:pt x="824460" y="438912"/>
                </a:moveTo>
                <a:cubicBezTo>
                  <a:pt x="824675" y="438698"/>
                  <a:pt x="824675" y="438483"/>
                  <a:pt x="824675" y="438483"/>
                </a:cubicBezTo>
                <a:cubicBezTo>
                  <a:pt x="824675" y="438483"/>
                  <a:pt x="824460" y="438698"/>
                  <a:pt x="824460" y="438912"/>
                </a:cubicBezTo>
                <a:moveTo>
                  <a:pt x="272820" y="438483"/>
                </a:moveTo>
                <a:cubicBezTo>
                  <a:pt x="272820" y="438483"/>
                  <a:pt x="272820" y="438698"/>
                  <a:pt x="273034" y="438912"/>
                </a:cubicBezTo>
                <a:cubicBezTo>
                  <a:pt x="272820" y="438698"/>
                  <a:pt x="272820" y="438483"/>
                  <a:pt x="272820" y="438483"/>
                </a:cubicBezTo>
                <a:moveTo>
                  <a:pt x="273034" y="452628"/>
                </a:moveTo>
                <a:cubicBezTo>
                  <a:pt x="272820" y="452842"/>
                  <a:pt x="272820" y="453057"/>
                  <a:pt x="272820" y="453057"/>
                </a:cubicBezTo>
                <a:cubicBezTo>
                  <a:pt x="272820" y="453057"/>
                  <a:pt x="273034" y="452842"/>
                  <a:pt x="273034" y="452628"/>
                </a:cubicBezTo>
                <a:moveTo>
                  <a:pt x="925830" y="445770"/>
                </a:moveTo>
                <a:cubicBezTo>
                  <a:pt x="925830" y="407837"/>
                  <a:pt x="901613" y="380833"/>
                  <a:pt x="879539" y="364546"/>
                </a:cubicBezTo>
                <a:cubicBezTo>
                  <a:pt x="856607" y="347401"/>
                  <a:pt x="826818" y="334113"/>
                  <a:pt x="794456" y="324040"/>
                </a:cubicBezTo>
                <a:cubicBezTo>
                  <a:pt x="729305" y="303467"/>
                  <a:pt x="642295" y="291465"/>
                  <a:pt x="548640" y="291465"/>
                </a:cubicBezTo>
                <a:cubicBezTo>
                  <a:pt x="454985" y="291465"/>
                  <a:pt x="367975" y="303467"/>
                  <a:pt x="302824" y="324040"/>
                </a:cubicBezTo>
                <a:cubicBezTo>
                  <a:pt x="270462" y="334327"/>
                  <a:pt x="240673" y="347401"/>
                  <a:pt x="217741" y="364546"/>
                </a:cubicBezTo>
                <a:cubicBezTo>
                  <a:pt x="195667" y="380833"/>
                  <a:pt x="171450" y="407837"/>
                  <a:pt x="171450" y="445770"/>
                </a:cubicBezTo>
                <a:cubicBezTo>
                  <a:pt x="171450" y="483703"/>
                  <a:pt x="195667" y="510707"/>
                  <a:pt x="217741" y="526994"/>
                </a:cubicBezTo>
                <a:cubicBezTo>
                  <a:pt x="240673" y="544139"/>
                  <a:pt x="270462" y="557427"/>
                  <a:pt x="302824" y="567500"/>
                </a:cubicBezTo>
                <a:cubicBezTo>
                  <a:pt x="367975" y="588074"/>
                  <a:pt x="454985" y="600075"/>
                  <a:pt x="548640" y="600075"/>
                </a:cubicBezTo>
                <a:cubicBezTo>
                  <a:pt x="642295" y="600075"/>
                  <a:pt x="729305" y="588074"/>
                  <a:pt x="794456" y="567500"/>
                </a:cubicBezTo>
                <a:cubicBezTo>
                  <a:pt x="826818" y="557213"/>
                  <a:pt x="856607" y="544139"/>
                  <a:pt x="879539" y="526994"/>
                </a:cubicBezTo>
                <a:cubicBezTo>
                  <a:pt x="901613" y="510492"/>
                  <a:pt x="925830" y="483703"/>
                  <a:pt x="925830" y="4457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differences between fractions and decimals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aids in making informed decisions, such as budgeting or cooking.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Differences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494" y="64008"/>
                </a:moveTo>
                <a:lnTo>
                  <a:pt x="225085" y="64008"/>
                </a:lnTo>
                <a:cubicBezTo>
                  <a:pt x="218056" y="47835"/>
                  <a:pt x="201940" y="36576"/>
                  <a:pt x="183194" y="36576"/>
                </a:cubicBezTo>
                <a:cubicBezTo>
                  <a:pt x="164449" y="36576"/>
                  <a:pt x="148333" y="47835"/>
                  <a:pt x="141303" y="64008"/>
                </a:cubicBezTo>
                <a:lnTo>
                  <a:pt x="68894" y="64008"/>
                </a:lnTo>
                <a:cubicBezTo>
                  <a:pt x="61293" y="64008"/>
                  <a:pt x="55178" y="70123"/>
                  <a:pt x="55178" y="77724"/>
                </a:cubicBezTo>
                <a:cubicBezTo>
                  <a:pt x="55178" y="85325"/>
                  <a:pt x="61293" y="91440"/>
                  <a:pt x="68894" y="91440"/>
                </a:cubicBezTo>
                <a:lnTo>
                  <a:pt x="138389" y="91440"/>
                </a:lnTo>
                <a:cubicBezTo>
                  <a:pt x="141703" y="107785"/>
                  <a:pt x="153762" y="120987"/>
                  <a:pt x="169478" y="125901"/>
                </a:cubicBezTo>
                <a:lnTo>
                  <a:pt x="169478" y="301752"/>
                </a:lnTo>
                <a:lnTo>
                  <a:pt x="68894" y="301752"/>
                </a:lnTo>
                <a:cubicBezTo>
                  <a:pt x="61293" y="301752"/>
                  <a:pt x="55178" y="307867"/>
                  <a:pt x="55178" y="315468"/>
                </a:cubicBezTo>
                <a:cubicBezTo>
                  <a:pt x="55178" y="323069"/>
                  <a:pt x="61293" y="329184"/>
                  <a:pt x="68894" y="329184"/>
                </a:cubicBezTo>
                <a:lnTo>
                  <a:pt x="183194" y="329184"/>
                </a:lnTo>
                <a:lnTo>
                  <a:pt x="297494" y="329184"/>
                </a:lnTo>
                <a:cubicBezTo>
                  <a:pt x="305095" y="329184"/>
                  <a:pt x="311210" y="323069"/>
                  <a:pt x="311210" y="315468"/>
                </a:cubicBezTo>
                <a:cubicBezTo>
                  <a:pt x="311210" y="307867"/>
                  <a:pt x="305095" y="301752"/>
                  <a:pt x="297494" y="301752"/>
                </a:cubicBezTo>
                <a:lnTo>
                  <a:pt x="196910" y="301752"/>
                </a:lnTo>
                <a:lnTo>
                  <a:pt x="196910" y="125901"/>
                </a:lnTo>
                <a:cubicBezTo>
                  <a:pt x="212627" y="120987"/>
                  <a:pt x="224685" y="107785"/>
                  <a:pt x="228000" y="91440"/>
                </a:cubicBezTo>
                <a:lnTo>
                  <a:pt x="297494" y="91440"/>
                </a:lnTo>
                <a:cubicBezTo>
                  <a:pt x="305095" y="91440"/>
                  <a:pt x="311210" y="85325"/>
                  <a:pt x="311210" y="77724"/>
                </a:cubicBezTo>
                <a:cubicBezTo>
                  <a:pt x="311210" y="70123"/>
                  <a:pt x="305095" y="64008"/>
                  <a:pt x="297494" y="64008"/>
                </a:cubicBezTo>
                <a:lnTo>
                  <a:pt x="297494" y="64008"/>
                </a:lnTo>
                <a:moveTo>
                  <a:pt x="292922" y="148476"/>
                </a:moveTo>
                <a:lnTo>
                  <a:pt x="334299" y="219456"/>
                </a:lnTo>
                <a:lnTo>
                  <a:pt x="251489" y="219456"/>
                </a:lnTo>
                <a:lnTo>
                  <a:pt x="292922" y="148476"/>
                </a:lnTo>
                <a:moveTo>
                  <a:pt x="220913" y="229229"/>
                </a:moveTo>
                <a:cubicBezTo>
                  <a:pt x="227086" y="254889"/>
                  <a:pt x="256975" y="274320"/>
                  <a:pt x="292922" y="274320"/>
                </a:cubicBezTo>
                <a:cubicBezTo>
                  <a:pt x="328870" y="274320"/>
                  <a:pt x="358759" y="254889"/>
                  <a:pt x="364931" y="229229"/>
                </a:cubicBezTo>
                <a:cubicBezTo>
                  <a:pt x="366417" y="222942"/>
                  <a:pt x="364360" y="216484"/>
                  <a:pt x="361102" y="210883"/>
                </a:cubicBezTo>
                <a:lnTo>
                  <a:pt x="306695" y="117615"/>
                </a:lnTo>
                <a:cubicBezTo>
                  <a:pt x="303838" y="112700"/>
                  <a:pt x="298580" y="109728"/>
                  <a:pt x="292922" y="109728"/>
                </a:cubicBezTo>
                <a:cubicBezTo>
                  <a:pt x="287264" y="109728"/>
                  <a:pt x="282007" y="112757"/>
                  <a:pt x="279149" y="117615"/>
                </a:cubicBezTo>
                <a:lnTo>
                  <a:pt x="224742" y="210941"/>
                </a:lnTo>
                <a:cubicBezTo>
                  <a:pt x="221485" y="216541"/>
                  <a:pt x="219427" y="222999"/>
                  <a:pt x="220913" y="229286"/>
                </a:cubicBezTo>
                <a:lnTo>
                  <a:pt x="220913" y="229229"/>
                </a:lnTo>
                <a:moveTo>
                  <a:pt x="31404" y="219456"/>
                </a:moveTo>
                <a:lnTo>
                  <a:pt x="72781" y="148476"/>
                </a:lnTo>
                <a:lnTo>
                  <a:pt x="114214" y="219456"/>
                </a:lnTo>
                <a:lnTo>
                  <a:pt x="31404" y="219456"/>
                </a:lnTo>
                <a:moveTo>
                  <a:pt x="72781" y="274320"/>
                </a:moveTo>
                <a:cubicBezTo>
                  <a:pt x="108728" y="274320"/>
                  <a:pt x="138617" y="254889"/>
                  <a:pt x="144790" y="229229"/>
                </a:cubicBezTo>
                <a:cubicBezTo>
                  <a:pt x="146275" y="222942"/>
                  <a:pt x="144218" y="216484"/>
                  <a:pt x="140960" y="210884"/>
                </a:cubicBezTo>
                <a:lnTo>
                  <a:pt x="86554" y="117615"/>
                </a:lnTo>
                <a:cubicBezTo>
                  <a:pt x="83696" y="112700"/>
                  <a:pt x="78438" y="109728"/>
                  <a:pt x="72781" y="109728"/>
                </a:cubicBezTo>
                <a:cubicBezTo>
                  <a:pt x="67123" y="109728"/>
                  <a:pt x="61865" y="112757"/>
                  <a:pt x="59007" y="117615"/>
                </a:cubicBezTo>
                <a:lnTo>
                  <a:pt x="4658" y="210941"/>
                </a:lnTo>
                <a:cubicBezTo>
                  <a:pt x="1400" y="216541"/>
                  <a:pt x="-657" y="222999"/>
                  <a:pt x="829" y="229286"/>
                </a:cubicBezTo>
                <a:cubicBezTo>
                  <a:pt x="7001" y="254889"/>
                  <a:pt x="36890" y="274320"/>
                  <a:pt x="72781" y="274320"/>
                </a:cubicBezTo>
                <a:lnTo>
                  <a:pt x="72781" y="274320"/>
                </a:lnTo>
                <a:moveTo>
                  <a:pt x="183194" y="64008"/>
                </a:moveTo>
                <a:cubicBezTo>
                  <a:pt x="193295" y="64008"/>
                  <a:pt x="201482" y="72196"/>
                  <a:pt x="201482" y="82296"/>
                </a:cubicBezTo>
                <a:cubicBezTo>
                  <a:pt x="201482" y="92396"/>
                  <a:pt x="193295" y="100584"/>
                  <a:pt x="183194" y="100584"/>
                </a:cubicBezTo>
                <a:cubicBezTo>
                  <a:pt x="173094" y="100584"/>
                  <a:pt x="164906" y="92396"/>
                  <a:pt x="164906" y="82296"/>
                </a:cubicBezTo>
                <a:cubicBezTo>
                  <a:pt x="164906" y="72196"/>
                  <a:pt x="173094" y="64008"/>
                  <a:pt x="183194" y="64008"/>
                </a:cubicBezTo>
                <a:lnTo>
                  <a:pt x="183194" y="640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 people think fractions and decimals are limited to math.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reality, they are used in various real-life situations.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Mathematics Misconception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people mistakenly use fractions and decimals interchangeably without converting them.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lead to incorrect calculations.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Interchangeable Use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a fraction to a decimal, divide the numerator by the denominator.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to convert 1/4, divide 1 by 4 to get 0.25.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03294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Method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decimal represents a part of a whole as a fraction with a denominator of 10 or a power of 10.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0.5 is equivalent to 1/2.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40267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Definition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fraction represents a part of a whole as a ratio of two integers.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1/2 means one part out of two equal parts.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Definition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how fractions and decimals are used in everyday situations.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your knowledge to solve practical problems.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convert fractions to decimals accurately.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converting decimals back to fractions.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 Between 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represent parts of a whole, while decimals are fractions in a base-10 format.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examples help illustrate these concepts.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Define Fractions &amp; Decimals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numerator is the upper part of a fraction, showing how many parts are being considered.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Conversely, the denominator is the lower part, indicating the total number of equal segments in the whole.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Numerator and Denominator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decimal expresses a fraction where the denominator is a power of 10, simplifying calculations.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0.75 is the decimal form of the fraction 3/4, making it easier to use in everyday math.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fraction signifies a segment of a whole, represented as a ratio of two integers.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in the fraction 3/4, the number 3 indicates three parts out of a total of four.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3883" y="163259"/>
                </a:moveTo>
                <a:cubicBezTo>
                  <a:pt x="335852" y="168212"/>
                  <a:pt x="339471" y="172403"/>
                  <a:pt x="344234" y="174815"/>
                </a:cubicBezTo>
                <a:lnTo>
                  <a:pt x="354521" y="179959"/>
                </a:lnTo>
                <a:cubicBezTo>
                  <a:pt x="364553" y="184975"/>
                  <a:pt x="368617" y="197167"/>
                  <a:pt x="363601" y="207200"/>
                </a:cubicBezTo>
                <a:cubicBezTo>
                  <a:pt x="358584" y="217233"/>
                  <a:pt x="346392" y="221297"/>
                  <a:pt x="336359" y="216281"/>
                </a:cubicBezTo>
                <a:lnTo>
                  <a:pt x="317564" y="206883"/>
                </a:lnTo>
                <a:cubicBezTo>
                  <a:pt x="308229" y="202184"/>
                  <a:pt x="297434" y="201295"/>
                  <a:pt x="287465" y="204406"/>
                </a:cubicBezTo>
                <a:lnTo>
                  <a:pt x="261049" y="212534"/>
                </a:lnTo>
                <a:cubicBezTo>
                  <a:pt x="246253" y="217106"/>
                  <a:pt x="230378" y="216662"/>
                  <a:pt x="215837" y="211391"/>
                </a:cubicBezTo>
                <a:lnTo>
                  <a:pt x="196787" y="204470"/>
                </a:lnTo>
                <a:cubicBezTo>
                  <a:pt x="187833" y="201231"/>
                  <a:pt x="177991" y="201231"/>
                  <a:pt x="169037" y="204470"/>
                </a:cubicBezTo>
                <a:lnTo>
                  <a:pt x="149987" y="211391"/>
                </a:lnTo>
                <a:cubicBezTo>
                  <a:pt x="135446" y="216662"/>
                  <a:pt x="119571" y="217106"/>
                  <a:pt x="104775" y="212534"/>
                </a:cubicBezTo>
                <a:lnTo>
                  <a:pt x="78359" y="204406"/>
                </a:lnTo>
                <a:cubicBezTo>
                  <a:pt x="68390" y="201358"/>
                  <a:pt x="57595" y="202247"/>
                  <a:pt x="48260" y="206883"/>
                </a:cubicBezTo>
                <a:lnTo>
                  <a:pt x="29401" y="216281"/>
                </a:lnTo>
                <a:cubicBezTo>
                  <a:pt x="19368" y="221297"/>
                  <a:pt x="7176" y="217233"/>
                  <a:pt x="2159" y="207200"/>
                </a:cubicBezTo>
                <a:cubicBezTo>
                  <a:pt x="-2857" y="197167"/>
                  <a:pt x="1207" y="184975"/>
                  <a:pt x="11240" y="179959"/>
                </a:cubicBezTo>
                <a:lnTo>
                  <a:pt x="21527" y="174815"/>
                </a:lnTo>
                <a:cubicBezTo>
                  <a:pt x="26289" y="172403"/>
                  <a:pt x="29909" y="168212"/>
                  <a:pt x="31877" y="163259"/>
                </a:cubicBezTo>
                <a:cubicBezTo>
                  <a:pt x="55817" y="103315"/>
                  <a:pt x="114364" y="60960"/>
                  <a:pt x="182880" y="60960"/>
                </a:cubicBezTo>
                <a:cubicBezTo>
                  <a:pt x="251396" y="60960"/>
                  <a:pt x="309944" y="103315"/>
                  <a:pt x="333883" y="163259"/>
                </a:cubicBezTo>
                <a:moveTo>
                  <a:pt x="126492" y="102680"/>
                </a:moveTo>
                <a:cubicBezTo>
                  <a:pt x="121475" y="100139"/>
                  <a:pt x="115379" y="102235"/>
                  <a:pt x="112840" y="107252"/>
                </a:cubicBezTo>
                <a:lnTo>
                  <a:pt x="102680" y="127571"/>
                </a:lnTo>
                <a:cubicBezTo>
                  <a:pt x="100139" y="132588"/>
                  <a:pt x="102235" y="138684"/>
                  <a:pt x="107252" y="141224"/>
                </a:cubicBezTo>
                <a:cubicBezTo>
                  <a:pt x="108649" y="141922"/>
                  <a:pt x="110109" y="142240"/>
                  <a:pt x="111569" y="142303"/>
                </a:cubicBezTo>
                <a:lnTo>
                  <a:pt x="112014" y="142303"/>
                </a:lnTo>
                <a:cubicBezTo>
                  <a:pt x="115634" y="142240"/>
                  <a:pt x="119126" y="140208"/>
                  <a:pt x="120904" y="136715"/>
                </a:cubicBezTo>
                <a:lnTo>
                  <a:pt x="131064" y="116395"/>
                </a:lnTo>
                <a:cubicBezTo>
                  <a:pt x="133604" y="111379"/>
                  <a:pt x="131509" y="105283"/>
                  <a:pt x="126492" y="102743"/>
                </a:cubicBezTo>
                <a:lnTo>
                  <a:pt x="126492" y="102680"/>
                </a:lnTo>
                <a:moveTo>
                  <a:pt x="239332" y="102680"/>
                </a:moveTo>
                <a:cubicBezTo>
                  <a:pt x="234315" y="105220"/>
                  <a:pt x="232283" y="111316"/>
                  <a:pt x="234760" y="116332"/>
                </a:cubicBezTo>
                <a:lnTo>
                  <a:pt x="244920" y="136652"/>
                </a:lnTo>
                <a:cubicBezTo>
                  <a:pt x="246634" y="140144"/>
                  <a:pt x="250127" y="142176"/>
                  <a:pt x="253810" y="142240"/>
                </a:cubicBezTo>
                <a:lnTo>
                  <a:pt x="254254" y="142240"/>
                </a:lnTo>
                <a:cubicBezTo>
                  <a:pt x="255715" y="142240"/>
                  <a:pt x="257175" y="141859"/>
                  <a:pt x="258572" y="141161"/>
                </a:cubicBezTo>
                <a:cubicBezTo>
                  <a:pt x="263589" y="138620"/>
                  <a:pt x="265621" y="132524"/>
                  <a:pt x="263144" y="127508"/>
                </a:cubicBezTo>
                <a:lnTo>
                  <a:pt x="252984" y="107188"/>
                </a:lnTo>
                <a:cubicBezTo>
                  <a:pt x="250444" y="102172"/>
                  <a:pt x="244348" y="100140"/>
                  <a:pt x="239332" y="102616"/>
                </a:cubicBezTo>
                <a:lnTo>
                  <a:pt x="239332" y="102680"/>
                </a:lnTo>
                <a:moveTo>
                  <a:pt x="182880" y="101600"/>
                </a:moveTo>
                <a:cubicBezTo>
                  <a:pt x="177292" y="101600"/>
                  <a:pt x="172720" y="106172"/>
                  <a:pt x="172720" y="111760"/>
                </a:cubicBezTo>
                <a:lnTo>
                  <a:pt x="172720" y="132080"/>
                </a:lnTo>
                <a:cubicBezTo>
                  <a:pt x="172720" y="137668"/>
                  <a:pt x="177292" y="142240"/>
                  <a:pt x="182880" y="142240"/>
                </a:cubicBezTo>
                <a:cubicBezTo>
                  <a:pt x="188468" y="142240"/>
                  <a:pt x="193040" y="137668"/>
                  <a:pt x="193040" y="132080"/>
                </a:cubicBezTo>
                <a:lnTo>
                  <a:pt x="193040" y="111760"/>
                </a:lnTo>
                <a:cubicBezTo>
                  <a:pt x="193040" y="106172"/>
                  <a:pt x="188468" y="101600"/>
                  <a:pt x="182880" y="101600"/>
                </a:cubicBezTo>
                <a:lnTo>
                  <a:pt x="182880" y="101600"/>
                </a:lnTo>
                <a:moveTo>
                  <a:pt x="57277" y="225044"/>
                </a:moveTo>
                <a:cubicBezTo>
                  <a:pt x="59944" y="223711"/>
                  <a:pt x="62865" y="223012"/>
                  <a:pt x="65786" y="222885"/>
                </a:cubicBezTo>
                <a:lnTo>
                  <a:pt x="80581" y="267335"/>
                </a:lnTo>
                <a:cubicBezTo>
                  <a:pt x="81978" y="271463"/>
                  <a:pt x="85852" y="274257"/>
                  <a:pt x="90233" y="274257"/>
                </a:cubicBezTo>
                <a:lnTo>
                  <a:pt x="275463" y="274257"/>
                </a:lnTo>
                <a:cubicBezTo>
                  <a:pt x="279844" y="274257"/>
                  <a:pt x="283718" y="271463"/>
                  <a:pt x="285115" y="267335"/>
                </a:cubicBezTo>
                <a:lnTo>
                  <a:pt x="299910" y="222885"/>
                </a:lnTo>
                <a:cubicBezTo>
                  <a:pt x="302831" y="222949"/>
                  <a:pt x="305752" y="223711"/>
                  <a:pt x="308419" y="225044"/>
                </a:cubicBezTo>
                <a:lnTo>
                  <a:pt x="327215" y="234442"/>
                </a:lnTo>
                <a:cubicBezTo>
                  <a:pt x="327469" y="234569"/>
                  <a:pt x="327787" y="234696"/>
                  <a:pt x="328041" y="234823"/>
                </a:cubicBezTo>
                <a:lnTo>
                  <a:pt x="314007" y="276987"/>
                </a:lnTo>
                <a:cubicBezTo>
                  <a:pt x="308483" y="293561"/>
                  <a:pt x="292925" y="304800"/>
                  <a:pt x="275463" y="304800"/>
                </a:cubicBezTo>
                <a:lnTo>
                  <a:pt x="90233" y="304800"/>
                </a:lnTo>
                <a:cubicBezTo>
                  <a:pt x="72771" y="304800"/>
                  <a:pt x="57213" y="293624"/>
                  <a:pt x="51689" y="276987"/>
                </a:cubicBezTo>
                <a:lnTo>
                  <a:pt x="37655" y="234887"/>
                </a:lnTo>
                <a:cubicBezTo>
                  <a:pt x="37909" y="234760"/>
                  <a:pt x="38227" y="234633"/>
                  <a:pt x="38481" y="234506"/>
                </a:cubicBezTo>
                <a:lnTo>
                  <a:pt x="57277" y="225108"/>
                </a:lnTo>
                <a:lnTo>
                  <a:pt x="57277" y="22504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worksheets come in both printable and digital formats for easy access.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designed to reinforce understanding and provide additional practice.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and Decimal Practice Worksheets: Flexible Learning Tools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Mathway assists users in solving problems related to fractions and decimals.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offers clear, step-by-step solutions to enhance understanding.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Mathway: Your Online Math Problem Solver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Khan Academy provides resources for mastering fractions and decimals.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engage with interactive exercises and instructional videos.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Khan Academy: Interactive Learning for Math Concepts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91440"/>
                </a:moveTo>
                <a:cubicBezTo>
                  <a:pt x="35052" y="91440"/>
                  <a:pt x="30480" y="96012"/>
                  <a:pt x="30480" y="101600"/>
                </a:cubicBezTo>
                <a:lnTo>
                  <a:pt x="30480" y="264160"/>
                </a:lnTo>
                <a:cubicBezTo>
                  <a:pt x="30480" y="269748"/>
                  <a:pt x="35052" y="274320"/>
                  <a:pt x="40640" y="274320"/>
                </a:cubicBezTo>
                <a:lnTo>
                  <a:pt x="203200" y="274320"/>
                </a:lnTo>
                <a:cubicBezTo>
                  <a:pt x="208788" y="274320"/>
                  <a:pt x="213360" y="269748"/>
                  <a:pt x="213360" y="264160"/>
                </a:cubicBezTo>
                <a:lnTo>
                  <a:pt x="213360" y="101600"/>
                </a:lnTo>
                <a:cubicBezTo>
                  <a:pt x="213360" y="96012"/>
                  <a:pt x="208788" y="91440"/>
                  <a:pt x="203200" y="91440"/>
                </a:cubicBezTo>
                <a:lnTo>
                  <a:pt x="4064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203200" y="60960"/>
                </a:lnTo>
                <a:cubicBezTo>
                  <a:pt x="225616" y="60960"/>
                  <a:pt x="243840" y="79184"/>
                  <a:pt x="243840" y="101600"/>
                </a:cubicBezTo>
                <a:lnTo>
                  <a:pt x="243840" y="122555"/>
                </a:lnTo>
                <a:lnTo>
                  <a:pt x="243840" y="243205"/>
                </a:lnTo>
                <a:lnTo>
                  <a:pt x="243840" y="264160"/>
                </a:lnTo>
                <a:cubicBezTo>
                  <a:pt x="243840" y="286576"/>
                  <a:pt x="225616" y="304800"/>
                  <a:pt x="20320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335280" y="251079"/>
                </a:moveTo>
                <a:lnTo>
                  <a:pt x="335280" y="114745"/>
                </a:lnTo>
                <a:lnTo>
                  <a:pt x="264160" y="146685"/>
                </a:lnTo>
                <a:lnTo>
                  <a:pt x="264160" y="113284"/>
                </a:lnTo>
                <a:lnTo>
                  <a:pt x="330390" y="83502"/>
                </a:lnTo>
                <a:cubicBezTo>
                  <a:pt x="333629" y="82042"/>
                  <a:pt x="337121" y="81280"/>
                  <a:pt x="340677" y="81280"/>
                </a:cubicBezTo>
                <a:cubicBezTo>
                  <a:pt x="354520" y="81280"/>
                  <a:pt x="365760" y="92519"/>
                  <a:pt x="365760" y="106362"/>
                </a:cubicBezTo>
                <a:lnTo>
                  <a:pt x="365760" y="259397"/>
                </a:lnTo>
                <a:cubicBezTo>
                  <a:pt x="365760" y="273240"/>
                  <a:pt x="354520" y="284480"/>
                  <a:pt x="340677" y="284480"/>
                </a:cubicBezTo>
                <a:cubicBezTo>
                  <a:pt x="337121" y="284480"/>
                  <a:pt x="333629" y="283718"/>
                  <a:pt x="330390" y="282257"/>
                </a:cubicBezTo>
                <a:lnTo>
                  <a:pt x="264160" y="252476"/>
                </a:lnTo>
                <a:lnTo>
                  <a:pt x="264160" y="219075"/>
                </a:lnTo>
                <a:lnTo>
                  <a:pt x="335280" y="2510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 this knowledge, you can confidently face and overcome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these concepts will enhance your ability to tackle real-life problems.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in Problem-Solving</a:t>
            </a:r>
            <a:endParaRPr lang="en-US" sz="1322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fractions and decimals is essential for effective problem-solving.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us analyze data for informed choices.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for Decision-Making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play a vital role in our daily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assist us in tasks such as budgeting, cooking, and measuring accurately.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Applications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found converting fractions to decimals challenging at first.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online resources and practice problems helped me improve.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are crucial in cooking, such as adjusting recipes based on servings.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finance, they help in calculating discounts and interest rates.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are essential for understanding parts of a whole.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how fractions relate to decimals enhances numerical literacy.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Learnings on Fractions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practical exercises that involve fractions and decimals.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will help you see their relevance in everyday situations.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Real-World Problems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effectively use fractions and decimals in algebraic expressions.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will enhance your analytical skills and problem-solving capabilities.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Incorporating Fractions in Algebra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importance of percentages and ratios in daily calculations.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are essential for making informed financial decisions.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Percentages and Ratios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9324" y="80724"/>
                </a:moveTo>
                <a:cubicBezTo>
                  <a:pt x="316040" y="74009"/>
                  <a:pt x="316040" y="63151"/>
                  <a:pt x="309324" y="56507"/>
                </a:cubicBezTo>
                <a:cubicBezTo>
                  <a:pt x="302609" y="49863"/>
                  <a:pt x="291751" y="49792"/>
                  <a:pt x="285107" y="56507"/>
                </a:cubicBezTo>
                <a:lnTo>
                  <a:pt x="56436" y="285036"/>
                </a:lnTo>
                <a:cubicBezTo>
                  <a:pt x="49721" y="291751"/>
                  <a:pt x="49721" y="302609"/>
                  <a:pt x="56436" y="309253"/>
                </a:cubicBezTo>
                <a:cubicBezTo>
                  <a:pt x="63151" y="315897"/>
                  <a:pt x="74009" y="315968"/>
                  <a:pt x="80653" y="309253"/>
                </a:cubicBezTo>
                <a:lnTo>
                  <a:pt x="309324" y="80724"/>
                </a:lnTo>
                <a:moveTo>
                  <a:pt x="125730" y="91440"/>
                </a:moveTo>
                <a:cubicBezTo>
                  <a:pt x="125730" y="72502"/>
                  <a:pt x="110378" y="57150"/>
                  <a:pt x="91440" y="57150"/>
                </a:cubicBezTo>
                <a:cubicBezTo>
                  <a:pt x="72502" y="57150"/>
                  <a:pt x="57150" y="72502"/>
                  <a:pt x="57150" y="91440"/>
                </a:cubicBezTo>
                <a:cubicBezTo>
                  <a:pt x="57150" y="110378"/>
                  <a:pt x="72502" y="125730"/>
                  <a:pt x="91440" y="125730"/>
                </a:cubicBezTo>
                <a:cubicBezTo>
                  <a:pt x="110378" y="125730"/>
                  <a:pt x="125730" y="110378"/>
                  <a:pt x="125730" y="91440"/>
                </a:cubicBezTo>
                <a:moveTo>
                  <a:pt x="308610" y="274320"/>
                </a:moveTo>
                <a:cubicBezTo>
                  <a:pt x="308610" y="255382"/>
                  <a:pt x="293258" y="240030"/>
                  <a:pt x="274320" y="240030"/>
                </a:cubicBezTo>
                <a:cubicBezTo>
                  <a:pt x="255382" y="240030"/>
                  <a:pt x="240030" y="255382"/>
                  <a:pt x="240030" y="274320"/>
                </a:cubicBezTo>
                <a:cubicBezTo>
                  <a:pt x="240030" y="293258"/>
                  <a:pt x="255382" y="308610"/>
                  <a:pt x="274320" y="308610"/>
                </a:cubicBezTo>
                <a:cubicBezTo>
                  <a:pt x="293258" y="308610"/>
                  <a:pt x="308610" y="293258"/>
                  <a:pt x="308610" y="274320"/>
                </a:cubicBezTo>
                <a:lnTo>
                  <a:pt x="30861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your knowledge of fractions and decimals in everyday situations.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will deepen your understanding and retention.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Gaining proficiency in fractions and decimals empowers you to solve intricate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expertise sharpens your analytical skills and boosts confidence.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Mastery Benefits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 and decimals are vital for effective problem-solving.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facilitate clear data analysis and interpretation.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Powerful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310" y="57150"/>
                </a:moveTo>
                <a:lnTo>
                  <a:pt x="194310" y="308610"/>
                </a:lnTo>
                <a:lnTo>
                  <a:pt x="171450" y="308610"/>
                </a:lnTo>
                <a:lnTo>
                  <a:pt x="171450" y="57150"/>
                </a:lnTo>
                <a:lnTo>
                  <a:pt x="194310" y="57150"/>
                </a:lnTo>
                <a:moveTo>
                  <a:pt x="171450" y="22860"/>
                </a:moveTo>
                <a:cubicBezTo>
                  <a:pt x="152519" y="22860"/>
                  <a:pt x="137160" y="38219"/>
                  <a:pt x="137160" y="57150"/>
                </a:cubicBezTo>
                <a:lnTo>
                  <a:pt x="137160" y="308610"/>
                </a:lnTo>
                <a:cubicBezTo>
                  <a:pt x="137160" y="327541"/>
                  <a:pt x="152519" y="342900"/>
                  <a:pt x="171450" y="342900"/>
                </a:cubicBezTo>
                <a:lnTo>
                  <a:pt x="194310" y="342900"/>
                </a:lnTo>
                <a:cubicBezTo>
                  <a:pt x="213241" y="342900"/>
                  <a:pt x="228600" y="327541"/>
                  <a:pt x="228600" y="308610"/>
                </a:cubicBezTo>
                <a:lnTo>
                  <a:pt x="228600" y="57150"/>
                </a:lnTo>
                <a:cubicBezTo>
                  <a:pt x="228600" y="38219"/>
                  <a:pt x="213241" y="22860"/>
                  <a:pt x="194310" y="22860"/>
                </a:cubicBezTo>
                <a:lnTo>
                  <a:pt x="171450" y="22860"/>
                </a:lnTo>
                <a:moveTo>
                  <a:pt x="80010" y="194310"/>
                </a:moveTo>
                <a:lnTo>
                  <a:pt x="80010" y="308610"/>
                </a:lnTo>
                <a:lnTo>
                  <a:pt x="57150" y="308610"/>
                </a:lnTo>
                <a:lnTo>
                  <a:pt x="57150" y="194310"/>
                </a:lnTo>
                <a:lnTo>
                  <a:pt x="80010" y="194310"/>
                </a:lnTo>
                <a:moveTo>
                  <a:pt x="57150" y="160020"/>
                </a:moveTo>
                <a:cubicBezTo>
                  <a:pt x="38219" y="160020"/>
                  <a:pt x="22860" y="175379"/>
                  <a:pt x="22860" y="194310"/>
                </a:cubicBezTo>
                <a:lnTo>
                  <a:pt x="22860" y="308610"/>
                </a:lnTo>
                <a:cubicBezTo>
                  <a:pt x="22860" y="327541"/>
                  <a:pt x="38219" y="342900"/>
                  <a:pt x="57150" y="342900"/>
                </a:cubicBezTo>
                <a:lnTo>
                  <a:pt x="80010" y="342900"/>
                </a:lnTo>
                <a:cubicBezTo>
                  <a:pt x="98941" y="342900"/>
                  <a:pt x="114300" y="327541"/>
                  <a:pt x="114300" y="308610"/>
                </a:cubicBezTo>
                <a:lnTo>
                  <a:pt x="114300" y="194310"/>
                </a:lnTo>
                <a:cubicBezTo>
                  <a:pt x="114300" y="175379"/>
                  <a:pt x="98941" y="160020"/>
                  <a:pt x="80010" y="160020"/>
                </a:cubicBezTo>
                <a:lnTo>
                  <a:pt x="57150" y="160020"/>
                </a:lnTo>
                <a:moveTo>
                  <a:pt x="285750" y="102870"/>
                </a:moveTo>
                <a:lnTo>
                  <a:pt x="308610" y="102870"/>
                </a:lnTo>
                <a:lnTo>
                  <a:pt x="308610" y="308610"/>
                </a:lnTo>
                <a:lnTo>
                  <a:pt x="285750" y="308610"/>
                </a:lnTo>
                <a:lnTo>
                  <a:pt x="285750" y="102870"/>
                </a:lnTo>
                <a:moveTo>
                  <a:pt x="251460" y="102870"/>
                </a:moveTo>
                <a:lnTo>
                  <a:pt x="251460" y="308610"/>
                </a:lnTo>
                <a:cubicBezTo>
                  <a:pt x="251460" y="327541"/>
                  <a:pt x="266819" y="342900"/>
                  <a:pt x="285750" y="342900"/>
                </a:cubicBezTo>
                <a:lnTo>
                  <a:pt x="308610" y="342900"/>
                </a:lnTo>
                <a:cubicBezTo>
                  <a:pt x="327541" y="342900"/>
                  <a:pt x="342900" y="327541"/>
                  <a:pt x="342900" y="308610"/>
                </a:cubicBezTo>
                <a:lnTo>
                  <a:pt x="342900" y="102870"/>
                </a:lnTo>
                <a:cubicBezTo>
                  <a:pt x="342900" y="83939"/>
                  <a:pt x="327541" y="68580"/>
                  <a:pt x="308610" y="68580"/>
                </a:cubicBezTo>
                <a:lnTo>
                  <a:pt x="285750" y="68580"/>
                </a:lnTo>
                <a:cubicBezTo>
                  <a:pt x="266819" y="68580"/>
                  <a:pt x="251460" y="83939"/>
                  <a:pt x="251460" y="102870"/>
                </a:cubicBezTo>
                <a:lnTo>
                  <a:pt x="251460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Working together enhances our learning experience.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value the diverse perspectives shared.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731" y="141974"/>
                </a:moveTo>
                <a:cubicBezTo>
                  <a:pt x="272820" y="117886"/>
                  <a:pt x="272820" y="78838"/>
                  <a:pt x="248731" y="54749"/>
                </a:cubicBezTo>
                <a:cubicBezTo>
                  <a:pt x="225800" y="31818"/>
                  <a:pt x="188981" y="30575"/>
                  <a:pt x="164549" y="51963"/>
                </a:cubicBezTo>
                <a:lnTo>
                  <a:pt x="161935" y="54278"/>
                </a:lnTo>
                <a:cubicBezTo>
                  <a:pt x="157648" y="58007"/>
                  <a:pt x="157220" y="64522"/>
                  <a:pt x="160949" y="68808"/>
                </a:cubicBezTo>
                <a:cubicBezTo>
                  <a:pt x="164678" y="73094"/>
                  <a:pt x="171193" y="73523"/>
                  <a:pt x="175479" y="69794"/>
                </a:cubicBezTo>
                <a:lnTo>
                  <a:pt x="178094" y="67479"/>
                </a:lnTo>
                <a:cubicBezTo>
                  <a:pt x="194381" y="53249"/>
                  <a:pt x="218899" y="54063"/>
                  <a:pt x="234201" y="69365"/>
                </a:cubicBezTo>
                <a:cubicBezTo>
                  <a:pt x="250231" y="85396"/>
                  <a:pt x="250231" y="111413"/>
                  <a:pt x="234201" y="127487"/>
                </a:cubicBezTo>
                <a:lnTo>
                  <a:pt x="185637" y="176007"/>
                </a:lnTo>
                <a:cubicBezTo>
                  <a:pt x="169607" y="192038"/>
                  <a:pt x="143547" y="192038"/>
                  <a:pt x="127516" y="176007"/>
                </a:cubicBezTo>
                <a:cubicBezTo>
                  <a:pt x="112214" y="160705"/>
                  <a:pt x="111400" y="136188"/>
                  <a:pt x="125630" y="119900"/>
                </a:cubicBezTo>
                <a:lnTo>
                  <a:pt x="127645" y="117586"/>
                </a:lnTo>
                <a:cubicBezTo>
                  <a:pt x="131374" y="113299"/>
                  <a:pt x="130945" y="106827"/>
                  <a:pt x="126659" y="103055"/>
                </a:cubicBezTo>
                <a:cubicBezTo>
                  <a:pt x="122372" y="99283"/>
                  <a:pt x="115900" y="99755"/>
                  <a:pt x="112128" y="104041"/>
                </a:cubicBezTo>
                <a:lnTo>
                  <a:pt x="110114" y="106356"/>
                </a:lnTo>
                <a:cubicBezTo>
                  <a:pt x="88768" y="130787"/>
                  <a:pt x="90011" y="167606"/>
                  <a:pt x="112943" y="190538"/>
                </a:cubicBezTo>
                <a:cubicBezTo>
                  <a:pt x="137031" y="214626"/>
                  <a:pt x="176079" y="214626"/>
                  <a:pt x="200168" y="190538"/>
                </a:cubicBezTo>
                <a:lnTo>
                  <a:pt x="248731" y="141974"/>
                </a:lnTo>
                <a:moveTo>
                  <a:pt x="25589" y="132373"/>
                </a:moveTo>
                <a:cubicBezTo>
                  <a:pt x="1500" y="156462"/>
                  <a:pt x="1500" y="195510"/>
                  <a:pt x="25589" y="219556"/>
                </a:cubicBezTo>
                <a:cubicBezTo>
                  <a:pt x="48563" y="242530"/>
                  <a:pt x="85382" y="243730"/>
                  <a:pt x="109814" y="222342"/>
                </a:cubicBezTo>
                <a:lnTo>
                  <a:pt x="112428" y="220027"/>
                </a:lnTo>
                <a:cubicBezTo>
                  <a:pt x="116715" y="216298"/>
                  <a:pt x="117143" y="209783"/>
                  <a:pt x="113414" y="205497"/>
                </a:cubicBezTo>
                <a:cubicBezTo>
                  <a:pt x="109685" y="201210"/>
                  <a:pt x="103170" y="200782"/>
                  <a:pt x="98884" y="204511"/>
                </a:cubicBezTo>
                <a:lnTo>
                  <a:pt x="96269" y="206825"/>
                </a:lnTo>
                <a:cubicBezTo>
                  <a:pt x="79981" y="221056"/>
                  <a:pt x="55464" y="220241"/>
                  <a:pt x="40162" y="204939"/>
                </a:cubicBezTo>
                <a:cubicBezTo>
                  <a:pt x="24132" y="188909"/>
                  <a:pt x="24132" y="162891"/>
                  <a:pt x="40162" y="146818"/>
                </a:cubicBezTo>
                <a:lnTo>
                  <a:pt x="88725" y="98340"/>
                </a:lnTo>
                <a:cubicBezTo>
                  <a:pt x="104756" y="82310"/>
                  <a:pt x="130773" y="82310"/>
                  <a:pt x="146847" y="98340"/>
                </a:cubicBezTo>
                <a:cubicBezTo>
                  <a:pt x="162149" y="113642"/>
                  <a:pt x="162963" y="138160"/>
                  <a:pt x="148733" y="154447"/>
                </a:cubicBezTo>
                <a:lnTo>
                  <a:pt x="146418" y="157062"/>
                </a:lnTo>
                <a:cubicBezTo>
                  <a:pt x="142689" y="161348"/>
                  <a:pt x="143118" y="167820"/>
                  <a:pt x="147404" y="171592"/>
                </a:cubicBezTo>
                <a:cubicBezTo>
                  <a:pt x="151690" y="175364"/>
                  <a:pt x="158163" y="174893"/>
                  <a:pt x="161935" y="170607"/>
                </a:cubicBezTo>
                <a:lnTo>
                  <a:pt x="164249" y="167992"/>
                </a:lnTo>
                <a:cubicBezTo>
                  <a:pt x="185637" y="143560"/>
                  <a:pt x="184394" y="106741"/>
                  <a:pt x="161463" y="83767"/>
                </a:cubicBezTo>
                <a:cubicBezTo>
                  <a:pt x="137374" y="59678"/>
                  <a:pt x="98327" y="59678"/>
                  <a:pt x="74238" y="83767"/>
                </a:cubicBezTo>
                <a:lnTo>
                  <a:pt x="25589" y="13237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questions enriched the session.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encourage you to explore these topics further.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hope you gained a deeper understanding of fractions and decimals.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examples provided clarified complex concepts.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active participation made the discussion lively.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appreciate your contributions to the topic.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for participating in this presentation on fractions and decimals.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engagement and insights were invaluable.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Appreciation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8491" y="162735"/>
                </a:moveTo>
                <a:cubicBezTo>
                  <a:pt x="105346" y="148304"/>
                  <a:pt x="87297" y="114633"/>
                  <a:pt x="84296" y="38100"/>
                </a:cubicBezTo>
                <a:lnTo>
                  <a:pt x="190119" y="38100"/>
                </a:lnTo>
                <a:cubicBezTo>
                  <a:pt x="187071" y="114633"/>
                  <a:pt x="169021" y="148304"/>
                  <a:pt x="155924" y="162735"/>
                </a:cubicBezTo>
                <a:cubicBezTo>
                  <a:pt x="149400" y="169926"/>
                  <a:pt x="143589" y="172926"/>
                  <a:pt x="140160" y="174212"/>
                </a:cubicBezTo>
                <a:cubicBezTo>
                  <a:pt x="138922" y="174689"/>
                  <a:pt x="137922" y="174927"/>
                  <a:pt x="137255" y="175117"/>
                </a:cubicBezTo>
                <a:cubicBezTo>
                  <a:pt x="136589" y="174974"/>
                  <a:pt x="135588" y="174688"/>
                  <a:pt x="134350" y="174212"/>
                </a:cubicBezTo>
                <a:cubicBezTo>
                  <a:pt x="130921" y="172926"/>
                  <a:pt x="125111" y="169926"/>
                  <a:pt x="118586" y="162735"/>
                </a:cubicBezTo>
                <a:lnTo>
                  <a:pt x="118491" y="162735"/>
                </a:lnTo>
                <a:moveTo>
                  <a:pt x="190500" y="15240"/>
                </a:moveTo>
                <a:lnTo>
                  <a:pt x="83820" y="15240"/>
                </a:lnTo>
                <a:cubicBezTo>
                  <a:pt x="71199" y="15240"/>
                  <a:pt x="60912" y="25622"/>
                  <a:pt x="61389" y="38195"/>
                </a:cubicBezTo>
                <a:cubicBezTo>
                  <a:pt x="61484" y="40719"/>
                  <a:pt x="61579" y="43244"/>
                  <a:pt x="61722" y="45720"/>
                </a:cubicBezTo>
                <a:lnTo>
                  <a:pt x="11430" y="45720"/>
                </a:lnTo>
                <a:cubicBezTo>
                  <a:pt x="5096" y="45720"/>
                  <a:pt x="0" y="50816"/>
                  <a:pt x="0" y="57150"/>
                </a:cubicBezTo>
                <a:cubicBezTo>
                  <a:pt x="0" y="108823"/>
                  <a:pt x="21860" y="141780"/>
                  <a:pt x="48339" y="162211"/>
                </a:cubicBezTo>
                <a:cubicBezTo>
                  <a:pt x="74009" y="182070"/>
                  <a:pt x="103441" y="189643"/>
                  <a:pt x="119539" y="192548"/>
                </a:cubicBezTo>
                <a:cubicBezTo>
                  <a:pt x="121777" y="193739"/>
                  <a:pt x="123873" y="194691"/>
                  <a:pt x="125778" y="195453"/>
                </a:cubicBezTo>
                <a:lnTo>
                  <a:pt x="125778" y="236220"/>
                </a:lnTo>
                <a:lnTo>
                  <a:pt x="87678" y="236220"/>
                </a:lnTo>
                <a:cubicBezTo>
                  <a:pt x="81343" y="236220"/>
                  <a:pt x="76248" y="241316"/>
                  <a:pt x="76248" y="247650"/>
                </a:cubicBezTo>
                <a:cubicBezTo>
                  <a:pt x="76248" y="253984"/>
                  <a:pt x="81344" y="259080"/>
                  <a:pt x="87678" y="259080"/>
                </a:cubicBezTo>
                <a:lnTo>
                  <a:pt x="137208" y="259080"/>
                </a:lnTo>
                <a:lnTo>
                  <a:pt x="186738" y="259080"/>
                </a:lnTo>
                <a:cubicBezTo>
                  <a:pt x="193072" y="259080"/>
                  <a:pt x="198168" y="253984"/>
                  <a:pt x="198168" y="247650"/>
                </a:cubicBezTo>
                <a:cubicBezTo>
                  <a:pt x="198168" y="241316"/>
                  <a:pt x="193072" y="236220"/>
                  <a:pt x="186738" y="236220"/>
                </a:cubicBezTo>
                <a:lnTo>
                  <a:pt x="148638" y="236220"/>
                </a:lnTo>
                <a:lnTo>
                  <a:pt x="148638" y="195453"/>
                </a:lnTo>
                <a:cubicBezTo>
                  <a:pt x="150543" y="194691"/>
                  <a:pt x="152638" y="193739"/>
                  <a:pt x="154877" y="192548"/>
                </a:cubicBezTo>
                <a:cubicBezTo>
                  <a:pt x="170974" y="189690"/>
                  <a:pt x="200358" y="182070"/>
                  <a:pt x="226076" y="162211"/>
                </a:cubicBezTo>
                <a:cubicBezTo>
                  <a:pt x="252460" y="141780"/>
                  <a:pt x="274320" y="108823"/>
                  <a:pt x="274320" y="57150"/>
                </a:cubicBezTo>
                <a:cubicBezTo>
                  <a:pt x="274320" y="50816"/>
                  <a:pt x="269224" y="45720"/>
                  <a:pt x="262890" y="45720"/>
                </a:cubicBezTo>
                <a:lnTo>
                  <a:pt x="212598" y="45720"/>
                </a:lnTo>
                <a:cubicBezTo>
                  <a:pt x="212741" y="43244"/>
                  <a:pt x="212836" y="40767"/>
                  <a:pt x="212931" y="38195"/>
                </a:cubicBezTo>
                <a:cubicBezTo>
                  <a:pt x="213408" y="25622"/>
                  <a:pt x="203121" y="15240"/>
                  <a:pt x="190500" y="15240"/>
                </a:cubicBezTo>
                <a:lnTo>
                  <a:pt x="190500" y="15240"/>
                </a:lnTo>
                <a:moveTo>
                  <a:pt x="210836" y="68580"/>
                </a:moveTo>
                <a:lnTo>
                  <a:pt x="251031" y="68580"/>
                </a:lnTo>
                <a:cubicBezTo>
                  <a:pt x="248174" y="105918"/>
                  <a:pt x="231362" y="129207"/>
                  <a:pt x="212027" y="144113"/>
                </a:cubicBezTo>
                <a:cubicBezTo>
                  <a:pt x="203692" y="150590"/>
                  <a:pt x="194739" y="155543"/>
                  <a:pt x="186119" y="159353"/>
                </a:cubicBezTo>
                <a:cubicBezTo>
                  <a:pt x="196929" y="140160"/>
                  <a:pt x="206502" y="111490"/>
                  <a:pt x="210836" y="68580"/>
                </a:cubicBezTo>
                <a:lnTo>
                  <a:pt x="210836" y="68580"/>
                </a:lnTo>
                <a:moveTo>
                  <a:pt x="88202" y="159353"/>
                </a:moveTo>
                <a:cubicBezTo>
                  <a:pt x="79581" y="155543"/>
                  <a:pt x="70676" y="150590"/>
                  <a:pt x="62293" y="144113"/>
                </a:cubicBezTo>
                <a:cubicBezTo>
                  <a:pt x="42958" y="129207"/>
                  <a:pt x="26146" y="105918"/>
                  <a:pt x="23289" y="68580"/>
                </a:cubicBezTo>
                <a:lnTo>
                  <a:pt x="63484" y="68580"/>
                </a:lnTo>
                <a:cubicBezTo>
                  <a:pt x="67818" y="111490"/>
                  <a:pt x="77391" y="140160"/>
                  <a:pt x="88202" y="15935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Decimals: A Comprehensive Guide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2025-03-15T10:11:41Z</dcterms:created>
  <dcterms:modified xsi:type="dcterms:W3CDTF">2025-03-15T10:11:41Z</dcterms:modified>
</cp:coreProperties>
</file>