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notesMasterIdLst>
    <p:notesMasterId r:id="rId2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ba00676a86da56e40ccff3f04854eb06b3b57f4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382e93f2edf6d8acf4ed141fefde429fa9051cb2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f03d79dc8302058bc1d4e6eeee3ffab1b937cf7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ffc0c8cfbee3ee38056171cae62403465e25450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42527ef7752c45bc47b8aafb3f64244ffa28dd5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db19ffb1fd4cb7c143bf2ab837c0390ae39d6966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50722ea576df32af0008c608787c442b46bab7b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c536d11b7909929f551dc5a5649673eed8a15e2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ca1a44299bd0660495513c4489628542c1687c23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21b604d9b07d2d135e6b1326357154f5fcf058fa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21a9add17137d1ac1234aad51f6cad000b4636a2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b8d442ff30debe7cb659ace5d995f49434b981d9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8009dc7d8978cc773846880ad728e843330130c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33e56b69bd1eaeb3e5553a8e9129c90edd580873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238bee6a36f0391ff009716ea5689b72b4717c20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5fd49499b783713824191f8bf91e075d9e4d5f09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866b23e933fea9d2842252e5275fc1ff41983c6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ecbe81d4929f5a98f7d3bea3ffcd3268200927e0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99" y="5950800"/>
                </a:moveTo>
                <a:cubicBezTo>
                  <a:pt x="81954" y="5950800"/>
                  <a:pt x="0" y="5868917"/>
                  <a:pt x="0" y="5767932"/>
                </a:cubicBezTo>
                <a:lnTo>
                  <a:pt x="0" y="182868"/>
                </a:lnTo>
                <a:cubicBezTo>
                  <a:pt x="0" y="81883"/>
                  <a:pt x="81841" y="0"/>
                  <a:pt x="182899" y="0"/>
                </a:cubicBezTo>
                <a:lnTo>
                  <a:pt x="11121214" y="0"/>
                </a:lnTo>
                <a:cubicBezTo>
                  <a:pt x="11222159" y="0"/>
                  <a:pt x="11304113" y="81883"/>
                  <a:pt x="11304113" y="182868"/>
                </a:cubicBezTo>
                <a:lnTo>
                  <a:pt x="11304113" y="5767932"/>
                </a:lnTo>
                <a:cubicBezTo>
                  <a:pt x="11304113" y="5868917"/>
                  <a:pt x="11222272" y="5950800"/>
                  <a:pt x="11121214" y="5950800"/>
                </a:cubicBezTo>
                <a:lnTo>
                  <a:pt x="182899" y="595080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854480" y="862917"/>
            <a:ext cx="3474720" cy="5103366"/>
          </a:xfrm>
          <a:custGeom>
            <a:avLst/>
            <a:gdLst/>
            <a:ahLst/>
            <a:cxnLst/>
            <a:rect l="l" t="t" r="r" b="b"/>
            <a:pathLst>
              <a:path w="3474720" h="5103366">
                <a:moveTo>
                  <a:pt x="288853" y="5103366"/>
                </a:moveTo>
                <a:cubicBezTo>
                  <a:pt x="129329" y="5103366"/>
                  <a:pt x="0" y="4974047"/>
                  <a:pt x="0" y="4814516"/>
                </a:cubicBezTo>
                <a:lnTo>
                  <a:pt x="0" y="288851"/>
                </a:lnTo>
                <a:cubicBezTo>
                  <a:pt x="0" y="129319"/>
                  <a:pt x="129329" y="0"/>
                  <a:pt x="288853" y="0"/>
                </a:cubicBezTo>
                <a:lnTo>
                  <a:pt x="3185866" y="0"/>
                </a:lnTo>
                <a:cubicBezTo>
                  <a:pt x="3345391" y="0"/>
                  <a:pt x="3474720" y="129319"/>
                  <a:pt x="3474720" y="288851"/>
                </a:cubicBezTo>
                <a:lnTo>
                  <a:pt x="3474720" y="4814516"/>
                </a:lnTo>
                <a:cubicBezTo>
                  <a:pt x="3474720" y="4974047"/>
                  <a:pt x="3345391" y="5103366"/>
                  <a:pt x="3185866" y="5103366"/>
                </a:cubicBezTo>
                <a:lnTo>
                  <a:pt x="288853" y="5103366"/>
                </a:lnTo>
              </a:path>
            </a:pathLst>
          </a:custGeom>
          <a:blipFill>
            <a:blip r:embed="rId1"/>
            <a:srcRect/>
            <a:stretch>
              <a:fillRect l="-60197" r="-6019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62800" y="4398380"/>
            <a:ext cx="6176629" cy="15689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Guide to Identifying Strengths, Exploring Paths, Setting Goals, and Building Employability Skills for Future Success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62800" y="2263932"/>
            <a:ext cx="6176629" cy="1988753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Comprehensive Career Planning and Development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862800" y="864000"/>
            <a:ext cx="1371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06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07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08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09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1674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Career Planning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Why Career Planning is Important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Key Components of a Career Plan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Identifying Strengths and Interests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Exploring Career Paths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Setting Realistic and Achievable Goals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Creating a Roadmap for Achieving Goals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Employability Skills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Developing Employability Skills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Creating a Professional Online Presence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Networking and Building Relationships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Overcoming Obstacles and Challenges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Conclusion</a:t>
            </a:r>
            <a:endParaRPr lang="en-US" sz="1674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21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22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Next Steps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Additional Resources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Final Thoughts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Reflection Questions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Conclusion and Final Thoughts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References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Comprehensive Career Planning and Development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Career Planning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313046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well-structured career plan ensures individuals set achievable objectives.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approach leads to long-term success and personal fulfillment.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Achieving Realistic Goals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313045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31470" y="182880"/>
                </a:moveTo>
                <a:cubicBezTo>
                  <a:pt x="331470" y="100814"/>
                  <a:pt x="264946" y="34290"/>
                  <a:pt x="182880" y="34290"/>
                </a:cubicBezTo>
                <a:cubicBezTo>
                  <a:pt x="100814" y="34290"/>
                  <a:pt x="34290" y="100814"/>
                  <a:pt x="34290" y="182880"/>
                </a:cubicBezTo>
                <a:cubicBezTo>
                  <a:pt x="34290" y="264946"/>
                  <a:pt x="100814" y="331470"/>
                  <a:pt x="182880" y="331470"/>
                </a:cubicBezTo>
                <a:cubicBezTo>
                  <a:pt x="264946" y="331470"/>
                  <a:pt x="331470" y="264946"/>
                  <a:pt x="331470" y="182880"/>
                </a:cubicBezTo>
                <a:lnTo>
                  <a:pt x="331470" y="182880"/>
                </a:lnTo>
                <a:moveTo>
                  <a:pt x="0" y="182880"/>
                </a:moveTo>
                <a:cubicBezTo>
                  <a:pt x="0" y="81879"/>
                  <a:pt x="81879" y="0"/>
                  <a:pt x="182880" y="0"/>
                </a:cubicBezTo>
                <a:cubicBezTo>
                  <a:pt x="283881" y="0"/>
                  <a:pt x="365760" y="81879"/>
                  <a:pt x="365760" y="182880"/>
                </a:cubicBezTo>
                <a:cubicBezTo>
                  <a:pt x="365760" y="283881"/>
                  <a:pt x="283881" y="365760"/>
                  <a:pt x="182880" y="365760"/>
                </a:cubicBezTo>
                <a:cubicBezTo>
                  <a:pt x="81879" y="365760"/>
                  <a:pt x="0" y="283881"/>
                  <a:pt x="0" y="182880"/>
                </a:cubicBezTo>
                <a:moveTo>
                  <a:pt x="219098" y="232243"/>
                </a:moveTo>
                <a:lnTo>
                  <a:pt x="116012" y="271891"/>
                </a:lnTo>
                <a:cubicBezTo>
                  <a:pt x="102153" y="277250"/>
                  <a:pt x="88507" y="263603"/>
                  <a:pt x="93865" y="249745"/>
                </a:cubicBezTo>
                <a:lnTo>
                  <a:pt x="133513" y="146659"/>
                </a:lnTo>
                <a:cubicBezTo>
                  <a:pt x="135873" y="140587"/>
                  <a:pt x="140587" y="135872"/>
                  <a:pt x="146659" y="133513"/>
                </a:cubicBezTo>
                <a:lnTo>
                  <a:pt x="249745" y="93865"/>
                </a:lnTo>
                <a:cubicBezTo>
                  <a:pt x="263603" y="88506"/>
                  <a:pt x="277250" y="102153"/>
                  <a:pt x="271891" y="116012"/>
                </a:cubicBezTo>
                <a:lnTo>
                  <a:pt x="232243" y="219097"/>
                </a:lnTo>
                <a:cubicBezTo>
                  <a:pt x="229957" y="225169"/>
                  <a:pt x="225169" y="229884"/>
                  <a:pt x="219098" y="232243"/>
                </a:cubicBezTo>
                <a:lnTo>
                  <a:pt x="219098" y="232243"/>
                </a:lnTo>
                <a:moveTo>
                  <a:pt x="205740" y="182880"/>
                </a:moveTo>
                <a:cubicBezTo>
                  <a:pt x="205740" y="170254"/>
                  <a:pt x="195506" y="160020"/>
                  <a:pt x="182880" y="160020"/>
                </a:cubicBezTo>
                <a:cubicBezTo>
                  <a:pt x="170254" y="160020"/>
                  <a:pt x="160020" y="170254"/>
                  <a:pt x="160020" y="182880"/>
                </a:cubicBezTo>
                <a:cubicBezTo>
                  <a:pt x="160020" y="195506"/>
                  <a:pt x="170254" y="205740"/>
                  <a:pt x="182880" y="205740"/>
                </a:cubicBezTo>
                <a:cubicBezTo>
                  <a:pt x="195506" y="205740"/>
                  <a:pt x="205740" y="195506"/>
                  <a:pt x="205740" y="18288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507658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Career planning enables students to make informed decisions about their future education.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also helps them choose appropriate career paths.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Guidance for Students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3507657" y="1711216"/>
            <a:ext cx="365760" cy="256076"/>
          </a:xfrm>
          <a:custGeom>
            <a:avLst/>
            <a:gdLst/>
            <a:ahLst/>
            <a:cxnLst/>
            <a:rect l="l" t="t" r="r" b="b"/>
            <a:pathLst>
              <a:path w="365760" h="256076">
                <a:moveTo>
                  <a:pt x="182884" y="27431"/>
                </a:moveTo>
                <a:cubicBezTo>
                  <a:pt x="184314" y="27431"/>
                  <a:pt x="185740" y="27659"/>
                  <a:pt x="187112" y="28174"/>
                </a:cubicBezTo>
                <a:lnTo>
                  <a:pt x="311697" y="73151"/>
                </a:lnTo>
                <a:lnTo>
                  <a:pt x="187112" y="118128"/>
                </a:lnTo>
                <a:cubicBezTo>
                  <a:pt x="185740" y="118643"/>
                  <a:pt x="184310" y="118870"/>
                  <a:pt x="182884" y="118870"/>
                </a:cubicBezTo>
                <a:cubicBezTo>
                  <a:pt x="181454" y="118870"/>
                  <a:pt x="180027" y="118643"/>
                  <a:pt x="178655" y="118128"/>
                </a:cubicBezTo>
                <a:lnTo>
                  <a:pt x="105675" y="91783"/>
                </a:lnTo>
                <a:lnTo>
                  <a:pt x="186139" y="61609"/>
                </a:lnTo>
                <a:cubicBezTo>
                  <a:pt x="190883" y="59837"/>
                  <a:pt x="193282" y="54580"/>
                  <a:pt x="191512" y="49837"/>
                </a:cubicBezTo>
                <a:cubicBezTo>
                  <a:pt x="189742" y="45095"/>
                  <a:pt x="184482" y="42693"/>
                  <a:pt x="179738" y="44465"/>
                </a:cubicBezTo>
                <a:lnTo>
                  <a:pt x="88529" y="78641"/>
                </a:lnTo>
                <a:cubicBezTo>
                  <a:pt x="85559" y="79783"/>
                  <a:pt x="82643" y="81040"/>
                  <a:pt x="79783" y="82413"/>
                </a:cubicBezTo>
                <a:lnTo>
                  <a:pt x="54125" y="73156"/>
                </a:lnTo>
                <a:lnTo>
                  <a:pt x="178710" y="28179"/>
                </a:lnTo>
                <a:cubicBezTo>
                  <a:pt x="180082" y="27664"/>
                  <a:pt x="181512" y="27436"/>
                  <a:pt x="182939" y="27436"/>
                </a:cubicBezTo>
                <a:lnTo>
                  <a:pt x="182884" y="27431"/>
                </a:lnTo>
                <a:moveTo>
                  <a:pt x="9038" y="86065"/>
                </a:moveTo>
                <a:lnTo>
                  <a:pt x="53269" y="102008"/>
                </a:lnTo>
                <a:cubicBezTo>
                  <a:pt x="37724" y="118410"/>
                  <a:pt x="28295" y="140125"/>
                  <a:pt x="27494" y="163556"/>
                </a:cubicBezTo>
                <a:cubicBezTo>
                  <a:pt x="27436" y="163899"/>
                  <a:pt x="27436" y="164242"/>
                  <a:pt x="27436" y="164585"/>
                </a:cubicBezTo>
                <a:cubicBezTo>
                  <a:pt x="27436" y="180815"/>
                  <a:pt x="21265" y="197617"/>
                  <a:pt x="14693" y="210761"/>
                </a:cubicBezTo>
                <a:cubicBezTo>
                  <a:pt x="10976" y="218190"/>
                  <a:pt x="6748" y="225506"/>
                  <a:pt x="1832" y="232248"/>
                </a:cubicBezTo>
                <a:cubicBezTo>
                  <a:pt x="4" y="234707"/>
                  <a:pt x="-512" y="237905"/>
                  <a:pt x="519" y="240822"/>
                </a:cubicBezTo>
                <a:cubicBezTo>
                  <a:pt x="1547" y="243736"/>
                  <a:pt x="3946" y="245907"/>
                  <a:pt x="6920" y="246650"/>
                </a:cubicBezTo>
                <a:lnTo>
                  <a:pt x="43496" y="255794"/>
                </a:lnTo>
                <a:cubicBezTo>
                  <a:pt x="45895" y="256422"/>
                  <a:pt x="48467" y="255966"/>
                  <a:pt x="50581" y="254652"/>
                </a:cubicBezTo>
                <a:cubicBezTo>
                  <a:pt x="52695" y="253339"/>
                  <a:pt x="54180" y="251167"/>
                  <a:pt x="54637" y="248709"/>
                </a:cubicBezTo>
                <a:cubicBezTo>
                  <a:pt x="59553" y="224248"/>
                  <a:pt x="57095" y="202305"/>
                  <a:pt x="53438" y="186587"/>
                </a:cubicBezTo>
                <a:cubicBezTo>
                  <a:pt x="51609" y="178587"/>
                  <a:pt x="49151" y="170414"/>
                  <a:pt x="45778" y="162870"/>
                </a:cubicBezTo>
                <a:cubicBezTo>
                  <a:pt x="46865" y="141725"/>
                  <a:pt x="56751" y="122351"/>
                  <a:pt x="72468" y="109035"/>
                </a:cubicBezTo>
                <a:lnTo>
                  <a:pt x="169336" y="144010"/>
                </a:lnTo>
                <a:cubicBezTo>
                  <a:pt x="173678" y="145554"/>
                  <a:pt x="178250" y="146353"/>
                  <a:pt x="182880" y="146353"/>
                </a:cubicBezTo>
                <a:cubicBezTo>
                  <a:pt x="187510" y="146353"/>
                  <a:pt x="192082" y="145554"/>
                  <a:pt x="196424" y="144010"/>
                </a:cubicBezTo>
                <a:lnTo>
                  <a:pt x="356726" y="86062"/>
                </a:lnTo>
                <a:cubicBezTo>
                  <a:pt x="362154" y="84119"/>
                  <a:pt x="365756" y="78918"/>
                  <a:pt x="365756" y="73146"/>
                </a:cubicBezTo>
                <a:cubicBezTo>
                  <a:pt x="365756" y="67374"/>
                  <a:pt x="362157" y="62229"/>
                  <a:pt x="356726" y="60229"/>
                </a:cubicBezTo>
                <a:lnTo>
                  <a:pt x="196424" y="2338"/>
                </a:lnTo>
                <a:cubicBezTo>
                  <a:pt x="192082" y="794"/>
                  <a:pt x="187510" y="-5"/>
                  <a:pt x="182880" y="-5"/>
                </a:cubicBezTo>
                <a:cubicBezTo>
                  <a:pt x="178250" y="-5"/>
                  <a:pt x="173678" y="794"/>
                  <a:pt x="169336" y="2338"/>
                </a:cubicBezTo>
                <a:lnTo>
                  <a:pt x="9034" y="60229"/>
                </a:lnTo>
                <a:cubicBezTo>
                  <a:pt x="3606" y="62229"/>
                  <a:pt x="4" y="67374"/>
                  <a:pt x="4" y="73146"/>
                </a:cubicBezTo>
                <a:cubicBezTo>
                  <a:pt x="4" y="78918"/>
                  <a:pt x="3603" y="84062"/>
                  <a:pt x="9034" y="86062"/>
                </a:cubicBezTo>
                <a:lnTo>
                  <a:pt x="9038" y="86065"/>
                </a:lnTo>
                <a:moveTo>
                  <a:pt x="283808" y="131784"/>
                </a:moveTo>
                <a:lnTo>
                  <a:pt x="257235" y="141385"/>
                </a:lnTo>
                <a:lnTo>
                  <a:pt x="264492" y="210249"/>
                </a:lnTo>
                <a:cubicBezTo>
                  <a:pt x="261749" y="212249"/>
                  <a:pt x="257177" y="214820"/>
                  <a:pt x="250432" y="217449"/>
                </a:cubicBezTo>
                <a:cubicBezTo>
                  <a:pt x="234317" y="223792"/>
                  <a:pt x="210316" y="228594"/>
                  <a:pt x="182884" y="228594"/>
                </a:cubicBezTo>
                <a:cubicBezTo>
                  <a:pt x="155452" y="228594"/>
                  <a:pt x="131451" y="223792"/>
                  <a:pt x="115277" y="217506"/>
                </a:cubicBezTo>
                <a:cubicBezTo>
                  <a:pt x="108532" y="214876"/>
                  <a:pt x="103960" y="212249"/>
                  <a:pt x="101217" y="210305"/>
                </a:cubicBezTo>
                <a:lnTo>
                  <a:pt x="108473" y="141441"/>
                </a:lnTo>
                <a:lnTo>
                  <a:pt x="81901" y="131841"/>
                </a:lnTo>
                <a:lnTo>
                  <a:pt x="73156" y="214879"/>
                </a:lnTo>
                <a:cubicBezTo>
                  <a:pt x="73156" y="235052"/>
                  <a:pt x="122303" y="256025"/>
                  <a:pt x="182880" y="256025"/>
                </a:cubicBezTo>
                <a:cubicBezTo>
                  <a:pt x="243457" y="256025"/>
                  <a:pt x="292604" y="235052"/>
                  <a:pt x="292604" y="214879"/>
                </a:cubicBezTo>
                <a:lnTo>
                  <a:pt x="283859" y="131784"/>
                </a:lnTo>
                <a:lnTo>
                  <a:pt x="283808" y="131784"/>
                </a:lnTo>
                <a:moveTo>
                  <a:pt x="267122" y="208021"/>
                </a:moveTo>
                <a:cubicBezTo>
                  <a:pt x="267122" y="208021"/>
                  <a:pt x="267063" y="208077"/>
                  <a:pt x="266950" y="208249"/>
                </a:cubicBezTo>
                <a:cubicBezTo>
                  <a:pt x="267063" y="208077"/>
                  <a:pt x="267122" y="208021"/>
                  <a:pt x="267122" y="208021"/>
                </a:cubicBezTo>
                <a:moveTo>
                  <a:pt x="98649" y="208021"/>
                </a:moveTo>
                <a:cubicBezTo>
                  <a:pt x="98649" y="208021"/>
                  <a:pt x="98708" y="208077"/>
                  <a:pt x="98821" y="208249"/>
                </a:cubicBezTo>
                <a:cubicBezTo>
                  <a:pt x="98708" y="208077"/>
                  <a:pt x="98649" y="208021"/>
                  <a:pt x="98649" y="208021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02270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Creating a personal career plan is essential for achieving future success.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helps individuals identify their strengths and interests and set realistic goals.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Career Planning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702269" y="1667804"/>
            <a:ext cx="365760" cy="342900"/>
          </a:xfrm>
          <a:custGeom>
            <a:avLst/>
            <a:gdLst/>
            <a:ahLst/>
            <a:cxnLst/>
            <a:rect l="l" t="t" r="r" b="b"/>
            <a:pathLst>
              <a:path w="365760" h="342900">
                <a:moveTo>
                  <a:pt x="125730" y="40006"/>
                </a:moveTo>
                <a:lnTo>
                  <a:pt x="125730" y="68580"/>
                </a:lnTo>
                <a:lnTo>
                  <a:pt x="240030" y="68580"/>
                </a:lnTo>
                <a:lnTo>
                  <a:pt x="240030" y="40006"/>
                </a:lnTo>
                <a:cubicBezTo>
                  <a:pt x="240030" y="36862"/>
                  <a:pt x="237459" y="34290"/>
                  <a:pt x="234317" y="34290"/>
                </a:cubicBezTo>
                <a:lnTo>
                  <a:pt x="131447" y="34290"/>
                </a:lnTo>
                <a:cubicBezTo>
                  <a:pt x="128305" y="34290"/>
                  <a:pt x="125734" y="36862"/>
                  <a:pt x="125734" y="40006"/>
                </a:cubicBezTo>
                <a:lnTo>
                  <a:pt x="125730" y="40006"/>
                </a:lnTo>
                <a:moveTo>
                  <a:pt x="91440" y="68580"/>
                </a:moveTo>
                <a:lnTo>
                  <a:pt x="91440" y="40006"/>
                </a:lnTo>
                <a:cubicBezTo>
                  <a:pt x="91440" y="17934"/>
                  <a:pt x="109370" y="0"/>
                  <a:pt x="131447" y="0"/>
                </a:cubicBezTo>
                <a:lnTo>
                  <a:pt x="234317" y="0"/>
                </a:lnTo>
                <a:cubicBezTo>
                  <a:pt x="256390" y="0"/>
                  <a:pt x="274324" y="17930"/>
                  <a:pt x="274324" y="40006"/>
                </a:cubicBezTo>
                <a:lnTo>
                  <a:pt x="274324" y="68580"/>
                </a:lnTo>
                <a:lnTo>
                  <a:pt x="320044" y="68580"/>
                </a:lnTo>
                <a:cubicBezTo>
                  <a:pt x="345263" y="68580"/>
                  <a:pt x="365764" y="89082"/>
                  <a:pt x="365764" y="114299"/>
                </a:cubicBezTo>
                <a:lnTo>
                  <a:pt x="365764" y="200024"/>
                </a:lnTo>
                <a:lnTo>
                  <a:pt x="365764" y="297178"/>
                </a:lnTo>
                <a:cubicBezTo>
                  <a:pt x="365764" y="322395"/>
                  <a:pt x="345263" y="342897"/>
                  <a:pt x="320044" y="342897"/>
                </a:cubicBezTo>
                <a:lnTo>
                  <a:pt x="45724" y="342897"/>
                </a:lnTo>
                <a:cubicBezTo>
                  <a:pt x="20504" y="342897"/>
                  <a:pt x="4" y="322395"/>
                  <a:pt x="4" y="297178"/>
                </a:cubicBezTo>
                <a:lnTo>
                  <a:pt x="4" y="200024"/>
                </a:lnTo>
                <a:lnTo>
                  <a:pt x="4" y="114299"/>
                </a:lnTo>
                <a:cubicBezTo>
                  <a:pt x="4" y="89082"/>
                  <a:pt x="20504" y="68580"/>
                  <a:pt x="45724" y="68580"/>
                </a:cubicBezTo>
                <a:lnTo>
                  <a:pt x="91440" y="68580"/>
                </a:lnTo>
                <a:moveTo>
                  <a:pt x="34290" y="217169"/>
                </a:moveTo>
                <a:lnTo>
                  <a:pt x="34290" y="297178"/>
                </a:lnTo>
                <a:cubicBezTo>
                  <a:pt x="34290" y="303463"/>
                  <a:pt x="39433" y="308607"/>
                  <a:pt x="45720" y="308607"/>
                </a:cubicBezTo>
                <a:lnTo>
                  <a:pt x="320040" y="308607"/>
                </a:lnTo>
                <a:cubicBezTo>
                  <a:pt x="326327" y="308607"/>
                  <a:pt x="331470" y="303463"/>
                  <a:pt x="331470" y="297178"/>
                </a:cubicBezTo>
                <a:lnTo>
                  <a:pt x="331470" y="217169"/>
                </a:lnTo>
                <a:lnTo>
                  <a:pt x="228600" y="217169"/>
                </a:lnTo>
                <a:lnTo>
                  <a:pt x="228600" y="228598"/>
                </a:lnTo>
                <a:cubicBezTo>
                  <a:pt x="228600" y="241240"/>
                  <a:pt x="218384" y="251459"/>
                  <a:pt x="205740" y="251459"/>
                </a:cubicBezTo>
                <a:lnTo>
                  <a:pt x="160020" y="251459"/>
                </a:lnTo>
                <a:cubicBezTo>
                  <a:pt x="147376" y="251459"/>
                  <a:pt x="137160" y="241244"/>
                  <a:pt x="137160" y="228598"/>
                </a:cubicBezTo>
                <a:lnTo>
                  <a:pt x="137160" y="217169"/>
                </a:lnTo>
                <a:lnTo>
                  <a:pt x="34290" y="217169"/>
                </a:lnTo>
                <a:moveTo>
                  <a:pt x="137160" y="182879"/>
                </a:moveTo>
                <a:lnTo>
                  <a:pt x="228600" y="182879"/>
                </a:lnTo>
                <a:lnTo>
                  <a:pt x="331470" y="182879"/>
                </a:lnTo>
                <a:lnTo>
                  <a:pt x="331470" y="114299"/>
                </a:lnTo>
                <a:cubicBezTo>
                  <a:pt x="331470" y="108014"/>
                  <a:pt x="326327" y="102870"/>
                  <a:pt x="320040" y="102870"/>
                </a:cubicBezTo>
                <a:lnTo>
                  <a:pt x="257177" y="102870"/>
                </a:lnTo>
                <a:lnTo>
                  <a:pt x="108587" y="102870"/>
                </a:lnTo>
                <a:lnTo>
                  <a:pt x="45724" y="102870"/>
                </a:lnTo>
                <a:cubicBezTo>
                  <a:pt x="39436" y="102870"/>
                  <a:pt x="34294" y="108014"/>
                  <a:pt x="34294" y="114299"/>
                </a:cubicBezTo>
                <a:lnTo>
                  <a:pt x="34294" y="182879"/>
                </a:lnTo>
                <a:lnTo>
                  <a:pt x="137160" y="18287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4863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0915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Comprehensive Career Planning and Development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Why Career Planning is Important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4937759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Helps students develop a growth mindset and understand the importance of planning and goal-setting.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fosters resilience and adaptability in their personal and professional lives.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937759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Growth Mindset and Goal-Setting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937759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64647" y="110908"/>
                </a:moveTo>
                <a:cubicBezTo>
                  <a:pt x="209062" y="106033"/>
                  <a:pt x="244156" y="70401"/>
                  <a:pt x="248229" y="25718"/>
                </a:cubicBezTo>
                <a:lnTo>
                  <a:pt x="244318" y="25718"/>
                </a:lnTo>
                <a:cubicBezTo>
                  <a:pt x="203224" y="25718"/>
                  <a:pt x="168238" y="52025"/>
                  <a:pt x="155325" y="88671"/>
                </a:cubicBezTo>
                <a:cubicBezTo>
                  <a:pt x="150610" y="79671"/>
                  <a:pt x="144931" y="71205"/>
                  <a:pt x="138394" y="63437"/>
                </a:cubicBezTo>
                <a:cubicBezTo>
                  <a:pt x="158647" y="25718"/>
                  <a:pt x="198509" y="0"/>
                  <a:pt x="244317" y="0"/>
                </a:cubicBezTo>
                <a:lnTo>
                  <a:pt x="257178" y="0"/>
                </a:lnTo>
                <a:cubicBezTo>
                  <a:pt x="266661" y="0"/>
                  <a:pt x="274323" y="7662"/>
                  <a:pt x="274323" y="17145"/>
                </a:cubicBezTo>
                <a:cubicBezTo>
                  <a:pt x="274323" y="78011"/>
                  <a:pt x="228997" y="128267"/>
                  <a:pt x="170273" y="136087"/>
                </a:cubicBezTo>
                <a:cubicBezTo>
                  <a:pt x="169148" y="127408"/>
                  <a:pt x="167272" y="118997"/>
                  <a:pt x="164647" y="110853"/>
                </a:cubicBezTo>
                <a:lnTo>
                  <a:pt x="164647" y="110908"/>
                </a:lnTo>
                <a:moveTo>
                  <a:pt x="25718" y="60008"/>
                </a:moveTo>
                <a:lnTo>
                  <a:pt x="25718" y="68580"/>
                </a:lnTo>
                <a:cubicBezTo>
                  <a:pt x="25718" y="120657"/>
                  <a:pt x="67938" y="162878"/>
                  <a:pt x="120015" y="162878"/>
                </a:cubicBezTo>
                <a:lnTo>
                  <a:pt x="124303" y="162878"/>
                </a:lnTo>
                <a:lnTo>
                  <a:pt x="124303" y="154305"/>
                </a:lnTo>
                <a:lnTo>
                  <a:pt x="124303" y="154305"/>
                </a:lnTo>
                <a:cubicBezTo>
                  <a:pt x="124303" y="102228"/>
                  <a:pt x="82082" y="60008"/>
                  <a:pt x="30005" y="60008"/>
                </a:cubicBezTo>
                <a:lnTo>
                  <a:pt x="25718" y="60008"/>
                </a:lnTo>
                <a:moveTo>
                  <a:pt x="150020" y="154305"/>
                </a:moveTo>
                <a:lnTo>
                  <a:pt x="150020" y="162877"/>
                </a:lnTo>
                <a:lnTo>
                  <a:pt x="150020" y="188595"/>
                </a:lnTo>
                <a:lnTo>
                  <a:pt x="150020" y="261463"/>
                </a:lnTo>
                <a:cubicBezTo>
                  <a:pt x="150020" y="268589"/>
                  <a:pt x="144287" y="274323"/>
                  <a:pt x="137163" y="274323"/>
                </a:cubicBezTo>
                <a:cubicBezTo>
                  <a:pt x="130036" y="274323"/>
                  <a:pt x="124305" y="268589"/>
                  <a:pt x="124305" y="261465"/>
                </a:cubicBezTo>
                <a:lnTo>
                  <a:pt x="124305" y="188600"/>
                </a:lnTo>
                <a:lnTo>
                  <a:pt x="120020" y="188600"/>
                </a:lnTo>
                <a:cubicBezTo>
                  <a:pt x="53745" y="188600"/>
                  <a:pt x="5" y="134861"/>
                  <a:pt x="5" y="68585"/>
                </a:cubicBezTo>
                <a:lnTo>
                  <a:pt x="5" y="51440"/>
                </a:lnTo>
                <a:cubicBezTo>
                  <a:pt x="5" y="41957"/>
                  <a:pt x="7667" y="34295"/>
                  <a:pt x="17150" y="34295"/>
                </a:cubicBezTo>
                <a:lnTo>
                  <a:pt x="30010" y="34295"/>
                </a:lnTo>
                <a:cubicBezTo>
                  <a:pt x="96286" y="34295"/>
                  <a:pt x="150025" y="88035"/>
                  <a:pt x="150025" y="154310"/>
                </a:cubicBezTo>
                <a:lnTo>
                  <a:pt x="150020" y="15430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77239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Increases students' chances of success and fulfillment in their chosen career.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planning, they can better prepare for challenges and opportunities.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777239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Success and Fulfillment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77239" y="4013186"/>
            <a:ext cx="274320" cy="243840"/>
          </a:xfrm>
          <a:custGeom>
            <a:avLst/>
            <a:gdLst/>
            <a:ahLst/>
            <a:cxnLst/>
            <a:rect l="l" t="t" r="r" b="b"/>
            <a:pathLst>
              <a:path w="274320" h="243840">
                <a:moveTo>
                  <a:pt x="118490" y="147494"/>
                </a:moveTo>
                <a:cubicBezTo>
                  <a:pt x="105344" y="133063"/>
                  <a:pt x="87294" y="99392"/>
                  <a:pt x="84296" y="22860"/>
                </a:cubicBezTo>
                <a:lnTo>
                  <a:pt x="190117" y="22860"/>
                </a:lnTo>
                <a:cubicBezTo>
                  <a:pt x="187070" y="99394"/>
                  <a:pt x="169020" y="133063"/>
                  <a:pt x="155923" y="147494"/>
                </a:cubicBezTo>
                <a:cubicBezTo>
                  <a:pt x="149400" y="154685"/>
                  <a:pt x="143587" y="157686"/>
                  <a:pt x="140158" y="158971"/>
                </a:cubicBezTo>
                <a:cubicBezTo>
                  <a:pt x="138921" y="159447"/>
                  <a:pt x="137920" y="159686"/>
                  <a:pt x="137253" y="159876"/>
                </a:cubicBezTo>
                <a:cubicBezTo>
                  <a:pt x="136587" y="159732"/>
                  <a:pt x="135585" y="159447"/>
                  <a:pt x="134348" y="158971"/>
                </a:cubicBezTo>
                <a:cubicBezTo>
                  <a:pt x="130919" y="157686"/>
                  <a:pt x="125109" y="154685"/>
                  <a:pt x="118583" y="147494"/>
                </a:cubicBezTo>
                <a:lnTo>
                  <a:pt x="118490" y="147494"/>
                </a:lnTo>
                <a:moveTo>
                  <a:pt x="190499" y="0"/>
                </a:moveTo>
                <a:lnTo>
                  <a:pt x="83818" y="0"/>
                </a:lnTo>
                <a:cubicBezTo>
                  <a:pt x="71197" y="0"/>
                  <a:pt x="60910" y="10383"/>
                  <a:pt x="61387" y="22955"/>
                </a:cubicBezTo>
                <a:cubicBezTo>
                  <a:pt x="61483" y="25479"/>
                  <a:pt x="61577" y="28003"/>
                  <a:pt x="61722" y="30480"/>
                </a:cubicBezTo>
                <a:lnTo>
                  <a:pt x="11431" y="30480"/>
                </a:lnTo>
                <a:cubicBezTo>
                  <a:pt x="5097" y="30480"/>
                  <a:pt x="0" y="35576"/>
                  <a:pt x="0" y="41911"/>
                </a:cubicBezTo>
                <a:cubicBezTo>
                  <a:pt x="0" y="93583"/>
                  <a:pt x="21861" y="126541"/>
                  <a:pt x="48341" y="146972"/>
                </a:cubicBezTo>
                <a:cubicBezTo>
                  <a:pt x="74012" y="166833"/>
                  <a:pt x="103443" y="174404"/>
                  <a:pt x="119540" y="177308"/>
                </a:cubicBezTo>
                <a:cubicBezTo>
                  <a:pt x="121779" y="178498"/>
                  <a:pt x="123875" y="179452"/>
                  <a:pt x="125778" y="180213"/>
                </a:cubicBezTo>
                <a:lnTo>
                  <a:pt x="125778" y="220980"/>
                </a:lnTo>
                <a:lnTo>
                  <a:pt x="87678" y="220980"/>
                </a:lnTo>
                <a:cubicBezTo>
                  <a:pt x="81344" y="220980"/>
                  <a:pt x="76247" y="226076"/>
                  <a:pt x="76247" y="232411"/>
                </a:cubicBezTo>
                <a:cubicBezTo>
                  <a:pt x="76247" y="238746"/>
                  <a:pt x="81344" y="243843"/>
                  <a:pt x="87678" y="243843"/>
                </a:cubicBezTo>
                <a:lnTo>
                  <a:pt x="137209" y="243843"/>
                </a:lnTo>
                <a:lnTo>
                  <a:pt x="186741" y="243843"/>
                </a:lnTo>
                <a:cubicBezTo>
                  <a:pt x="193075" y="243843"/>
                  <a:pt x="198172" y="238746"/>
                  <a:pt x="198172" y="232414"/>
                </a:cubicBezTo>
                <a:cubicBezTo>
                  <a:pt x="198172" y="226079"/>
                  <a:pt x="193075" y="220985"/>
                  <a:pt x="186741" y="220985"/>
                </a:cubicBezTo>
                <a:lnTo>
                  <a:pt x="148640" y="220985"/>
                </a:lnTo>
                <a:lnTo>
                  <a:pt x="148640" y="180217"/>
                </a:lnTo>
                <a:cubicBezTo>
                  <a:pt x="150544" y="179454"/>
                  <a:pt x="152640" y="178503"/>
                  <a:pt x="154878" y="177313"/>
                </a:cubicBezTo>
                <a:cubicBezTo>
                  <a:pt x="170975" y="174456"/>
                  <a:pt x="200361" y="166836"/>
                  <a:pt x="226078" y="146977"/>
                </a:cubicBezTo>
                <a:cubicBezTo>
                  <a:pt x="252462" y="126546"/>
                  <a:pt x="274323" y="93588"/>
                  <a:pt x="274323" y="41916"/>
                </a:cubicBezTo>
                <a:cubicBezTo>
                  <a:pt x="274323" y="35581"/>
                  <a:pt x="269226" y="30487"/>
                  <a:pt x="262892" y="30487"/>
                </a:cubicBezTo>
                <a:lnTo>
                  <a:pt x="212601" y="30487"/>
                </a:lnTo>
                <a:cubicBezTo>
                  <a:pt x="212744" y="28010"/>
                  <a:pt x="212840" y="25535"/>
                  <a:pt x="212936" y="22962"/>
                </a:cubicBezTo>
                <a:cubicBezTo>
                  <a:pt x="213413" y="10390"/>
                  <a:pt x="203126" y="7"/>
                  <a:pt x="190504" y="7"/>
                </a:cubicBezTo>
                <a:lnTo>
                  <a:pt x="190499" y="0"/>
                </a:lnTo>
                <a:moveTo>
                  <a:pt x="210837" y="53340"/>
                </a:moveTo>
                <a:lnTo>
                  <a:pt x="251033" y="53340"/>
                </a:lnTo>
                <a:cubicBezTo>
                  <a:pt x="248174" y="90679"/>
                  <a:pt x="231364" y="113966"/>
                  <a:pt x="212027" y="128874"/>
                </a:cubicBezTo>
                <a:cubicBezTo>
                  <a:pt x="203694" y="135351"/>
                  <a:pt x="194740" y="140306"/>
                  <a:pt x="186121" y="144114"/>
                </a:cubicBezTo>
                <a:cubicBezTo>
                  <a:pt x="196932" y="124922"/>
                  <a:pt x="206505" y="96251"/>
                  <a:pt x="210837" y="53340"/>
                </a:cubicBezTo>
                <a:moveTo>
                  <a:pt x="88202" y="144114"/>
                </a:moveTo>
                <a:cubicBezTo>
                  <a:pt x="79583" y="140306"/>
                  <a:pt x="70676" y="135351"/>
                  <a:pt x="62295" y="128874"/>
                </a:cubicBezTo>
                <a:cubicBezTo>
                  <a:pt x="42959" y="113968"/>
                  <a:pt x="26148" y="90679"/>
                  <a:pt x="23290" y="53340"/>
                </a:cubicBezTo>
                <a:lnTo>
                  <a:pt x="63486" y="53340"/>
                </a:lnTo>
                <a:cubicBezTo>
                  <a:pt x="67820" y="96251"/>
                  <a:pt x="77391" y="124919"/>
                  <a:pt x="88202" y="144114"/>
                </a:cubicBezTo>
                <a:lnTo>
                  <a:pt x="88202" y="144114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4937759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Enables students to make informed decisions about their future education and career paths.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empowers them to choose options that align with their goals and interests.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4937759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Informed Decision-Making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4937759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48603" y="137160"/>
                </a:moveTo>
                <a:cubicBezTo>
                  <a:pt x="248603" y="75611"/>
                  <a:pt x="198709" y="25718"/>
                  <a:pt x="137160" y="25718"/>
                </a:cubicBezTo>
                <a:cubicBezTo>
                  <a:pt x="75611" y="25718"/>
                  <a:pt x="25718" y="75611"/>
                  <a:pt x="25718" y="137160"/>
                </a:cubicBezTo>
                <a:cubicBezTo>
                  <a:pt x="25718" y="198709"/>
                  <a:pt x="75611" y="248603"/>
                  <a:pt x="137160" y="248603"/>
                </a:cubicBezTo>
                <a:cubicBezTo>
                  <a:pt x="198709" y="248603"/>
                  <a:pt x="248603" y="198709"/>
                  <a:pt x="248603" y="137160"/>
                </a:cubicBezTo>
                <a:lnTo>
                  <a:pt x="248603" y="137160"/>
                </a:lnTo>
                <a:moveTo>
                  <a:pt x="0" y="137160"/>
                </a:moveTo>
                <a:cubicBezTo>
                  <a:pt x="0" y="61409"/>
                  <a:pt x="61409" y="0"/>
                  <a:pt x="137160" y="0"/>
                </a:cubicBezTo>
                <a:cubicBezTo>
                  <a:pt x="212911" y="0"/>
                  <a:pt x="274320" y="61409"/>
                  <a:pt x="274320" y="137160"/>
                </a:cubicBezTo>
                <a:cubicBezTo>
                  <a:pt x="274320" y="212911"/>
                  <a:pt x="212911" y="274320"/>
                  <a:pt x="137160" y="274320"/>
                </a:cubicBezTo>
                <a:cubicBezTo>
                  <a:pt x="61409" y="274320"/>
                  <a:pt x="0" y="212911"/>
                  <a:pt x="0" y="137160"/>
                </a:cubicBezTo>
                <a:moveTo>
                  <a:pt x="164323" y="174182"/>
                </a:moveTo>
                <a:lnTo>
                  <a:pt x="87009" y="203919"/>
                </a:lnTo>
                <a:cubicBezTo>
                  <a:pt x="76615" y="207937"/>
                  <a:pt x="66380" y="197702"/>
                  <a:pt x="70399" y="187308"/>
                </a:cubicBezTo>
                <a:lnTo>
                  <a:pt x="100135" y="109994"/>
                </a:lnTo>
                <a:cubicBezTo>
                  <a:pt x="101904" y="105440"/>
                  <a:pt x="105440" y="101904"/>
                  <a:pt x="109994" y="100135"/>
                </a:cubicBezTo>
                <a:lnTo>
                  <a:pt x="187308" y="70399"/>
                </a:lnTo>
                <a:cubicBezTo>
                  <a:pt x="197702" y="66380"/>
                  <a:pt x="207937" y="76615"/>
                  <a:pt x="203919" y="87009"/>
                </a:cubicBezTo>
                <a:lnTo>
                  <a:pt x="174182" y="164323"/>
                </a:lnTo>
                <a:cubicBezTo>
                  <a:pt x="172468" y="168877"/>
                  <a:pt x="168877" y="172413"/>
                  <a:pt x="164323" y="174182"/>
                </a:cubicBezTo>
                <a:lnTo>
                  <a:pt x="164323" y="174182"/>
                </a:lnTo>
                <a:moveTo>
                  <a:pt x="154305" y="137160"/>
                </a:moveTo>
                <a:cubicBezTo>
                  <a:pt x="154305" y="127690"/>
                  <a:pt x="146630" y="120015"/>
                  <a:pt x="137160" y="120015"/>
                </a:cubicBezTo>
                <a:cubicBezTo>
                  <a:pt x="127690" y="120015"/>
                  <a:pt x="120015" y="127690"/>
                  <a:pt x="120015" y="137160"/>
                </a:cubicBezTo>
                <a:cubicBezTo>
                  <a:pt x="120015" y="146630"/>
                  <a:pt x="127690" y="154305"/>
                  <a:pt x="137160" y="154305"/>
                </a:cubicBezTo>
                <a:cubicBezTo>
                  <a:pt x="146630" y="154305"/>
                  <a:pt x="154305" y="146630"/>
                  <a:pt x="154305" y="137160"/>
                </a:cubicBezTo>
                <a:lnTo>
                  <a:pt x="154305" y="13716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777239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Helps students develop a sense of direction and purpose.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is crucial for navigating their educational and career journeys.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777239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Sense of Direction and Purpose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787079" y="1567834"/>
            <a:ext cx="254640" cy="274320"/>
          </a:xfrm>
          <a:custGeom>
            <a:avLst/>
            <a:gdLst/>
            <a:ahLst/>
            <a:cxnLst/>
            <a:rect l="l" t="t" r="r" b="b"/>
            <a:pathLst>
              <a:path w="254640" h="274320">
                <a:moveTo>
                  <a:pt x="107178" y="12860"/>
                </a:moveTo>
                <a:cubicBezTo>
                  <a:pt x="107178" y="5733"/>
                  <a:pt x="112912" y="0"/>
                  <a:pt x="120040" y="0"/>
                </a:cubicBezTo>
                <a:cubicBezTo>
                  <a:pt x="127167" y="0"/>
                  <a:pt x="132902" y="5733"/>
                  <a:pt x="132902" y="12860"/>
                </a:cubicBezTo>
                <a:lnTo>
                  <a:pt x="132902" y="34295"/>
                </a:lnTo>
                <a:lnTo>
                  <a:pt x="206317" y="34295"/>
                </a:lnTo>
                <a:cubicBezTo>
                  <a:pt x="211407" y="34295"/>
                  <a:pt x="216230" y="36545"/>
                  <a:pt x="219499" y="40459"/>
                </a:cubicBezTo>
                <a:lnTo>
                  <a:pt x="252671" y="80222"/>
                </a:lnTo>
                <a:cubicBezTo>
                  <a:pt x="255297" y="83385"/>
                  <a:pt x="255297" y="88046"/>
                  <a:pt x="252671" y="91209"/>
                </a:cubicBezTo>
                <a:lnTo>
                  <a:pt x="219499" y="130971"/>
                </a:lnTo>
                <a:cubicBezTo>
                  <a:pt x="216230" y="134883"/>
                  <a:pt x="211407" y="137135"/>
                  <a:pt x="206317" y="137135"/>
                </a:cubicBezTo>
                <a:lnTo>
                  <a:pt x="132902" y="137135"/>
                </a:lnTo>
                <a:lnTo>
                  <a:pt x="132902" y="261460"/>
                </a:lnTo>
                <a:cubicBezTo>
                  <a:pt x="132902" y="268587"/>
                  <a:pt x="127167" y="274320"/>
                  <a:pt x="120040" y="274320"/>
                </a:cubicBezTo>
                <a:cubicBezTo>
                  <a:pt x="112912" y="274320"/>
                  <a:pt x="107178" y="268587"/>
                  <a:pt x="107178" y="261460"/>
                </a:cubicBezTo>
                <a:lnTo>
                  <a:pt x="107178" y="137135"/>
                </a:lnTo>
                <a:lnTo>
                  <a:pt x="25724" y="137190"/>
                </a:lnTo>
                <a:cubicBezTo>
                  <a:pt x="11522" y="137190"/>
                  <a:pt x="0" y="125669"/>
                  <a:pt x="0" y="111467"/>
                </a:cubicBezTo>
                <a:lnTo>
                  <a:pt x="0" y="60021"/>
                </a:lnTo>
                <a:cubicBezTo>
                  <a:pt x="0" y="45820"/>
                  <a:pt x="11522" y="34298"/>
                  <a:pt x="25724" y="34298"/>
                </a:cubicBezTo>
                <a:lnTo>
                  <a:pt x="107178" y="34298"/>
                </a:lnTo>
                <a:lnTo>
                  <a:pt x="107178" y="12860"/>
                </a:lnTo>
                <a:moveTo>
                  <a:pt x="223731" y="85741"/>
                </a:moveTo>
                <a:lnTo>
                  <a:pt x="202296" y="60018"/>
                </a:lnTo>
                <a:lnTo>
                  <a:pt x="25721" y="60018"/>
                </a:lnTo>
                <a:lnTo>
                  <a:pt x="25721" y="111464"/>
                </a:lnTo>
                <a:lnTo>
                  <a:pt x="202296" y="111464"/>
                </a:lnTo>
                <a:lnTo>
                  <a:pt x="223731" y="85741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8" y="4114800"/>
                  <a:pt x="0" y="4082663"/>
                  <a:pt x="0" y="4042997"/>
                </a:cubicBezTo>
                <a:lnTo>
                  <a:pt x="0" y="71844"/>
                </a:lnTo>
                <a:cubicBezTo>
                  <a:pt x="0" y="32178"/>
                  <a:pt x="32158" y="41"/>
                  <a:pt x="71817" y="41"/>
                </a:cubicBezTo>
                <a:lnTo>
                  <a:pt x="2488503" y="41"/>
                </a:lnTo>
                <a:cubicBezTo>
                  <a:pt x="2528162" y="41"/>
                  <a:pt x="2560320" y="32178"/>
                  <a:pt x="2560320" y="71844"/>
                </a:cubicBezTo>
                <a:lnTo>
                  <a:pt x="2560320" y="4042997"/>
                </a:lnTo>
                <a:cubicBezTo>
                  <a:pt x="2560320" y="4082663"/>
                  <a:pt x="2528162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680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8" y="4114800"/>
                  <a:pt x="0" y="4082663"/>
                  <a:pt x="0" y="4042997"/>
                </a:cubicBezTo>
                <a:lnTo>
                  <a:pt x="0" y="71844"/>
                </a:lnTo>
                <a:cubicBezTo>
                  <a:pt x="0" y="32178"/>
                  <a:pt x="32158" y="41"/>
                  <a:pt x="71817" y="41"/>
                </a:cubicBezTo>
                <a:lnTo>
                  <a:pt x="2488503" y="41"/>
                </a:lnTo>
                <a:cubicBezTo>
                  <a:pt x="2528162" y="41"/>
                  <a:pt x="2560320" y="32178"/>
                  <a:pt x="2560320" y="71844"/>
                </a:cubicBezTo>
                <a:lnTo>
                  <a:pt x="2560320" y="4042997"/>
                </a:lnTo>
                <a:cubicBezTo>
                  <a:pt x="2560320" y="4082663"/>
                  <a:pt x="2528162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1874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8" y="4114800"/>
                  <a:pt x="0" y="4082663"/>
                  <a:pt x="0" y="4042997"/>
                </a:cubicBezTo>
                <a:lnTo>
                  <a:pt x="0" y="71844"/>
                </a:lnTo>
                <a:cubicBezTo>
                  <a:pt x="0" y="32178"/>
                  <a:pt x="32158" y="41"/>
                  <a:pt x="71817" y="41"/>
                </a:cubicBezTo>
                <a:lnTo>
                  <a:pt x="2488503" y="41"/>
                </a:lnTo>
                <a:cubicBezTo>
                  <a:pt x="2528162" y="41"/>
                  <a:pt x="2560320" y="32178"/>
                  <a:pt x="2560320" y="71844"/>
                </a:cubicBezTo>
                <a:lnTo>
                  <a:pt x="2560320" y="4042997"/>
                </a:lnTo>
                <a:cubicBezTo>
                  <a:pt x="2560320" y="4082663"/>
                  <a:pt x="2528162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0068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8" y="4114800"/>
                  <a:pt x="0" y="4082663"/>
                  <a:pt x="0" y="4042997"/>
                </a:cubicBezTo>
                <a:lnTo>
                  <a:pt x="0" y="71844"/>
                </a:lnTo>
                <a:cubicBezTo>
                  <a:pt x="0" y="32178"/>
                  <a:pt x="32158" y="41"/>
                  <a:pt x="71817" y="41"/>
                </a:cubicBezTo>
                <a:lnTo>
                  <a:pt x="2488503" y="41"/>
                </a:lnTo>
                <a:cubicBezTo>
                  <a:pt x="2528162" y="41"/>
                  <a:pt x="2560320" y="32178"/>
                  <a:pt x="2560320" y="71844"/>
                </a:cubicBezTo>
                <a:lnTo>
                  <a:pt x="2560320" y="4042997"/>
                </a:lnTo>
                <a:cubicBezTo>
                  <a:pt x="2560320" y="4082663"/>
                  <a:pt x="2528162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Comprehensive Career Planning and Development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Components of a Career Plan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9204960" y="2400831"/>
            <a:ext cx="2194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well-structured roadmap outlines the steps needed to reach your career objectives.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serves as a strategic plan to navigate challenges and stay focused on your ambitions.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9204960" y="1824092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Creating a Roadmap for Achieving Goals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6385560" y="2400831"/>
            <a:ext cx="2194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Defining clear and attainable goals ensures steady progress in your career journey.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goals act as milestones that guide your efforts and measure your success.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6385560" y="1824092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Setting Realistic and Achievable Goals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3566160" y="2400831"/>
            <a:ext cx="2194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Researching various career options helps in aligning your interests with viable opportunities.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exploration provides insights into industries and roles that match your skills and aspirations.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3566160" y="1824092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Exploring Potential Career Paths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46760" y="2400831"/>
            <a:ext cx="2194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your strengths and interests is the foundation of a successful career plan.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step involves self-assessment to determine what you excel at and what you are passionate about.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46760" y="1824092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Identifying Strengths and Interests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28722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13411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589" r="-11058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Identifying Strengths and Interests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287740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Identifying areas where strengths and interests align with career paths.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ensures a fulfilling and successful professional journey.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287739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Aligning Strengths with Career Paths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9287739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31470" y="182880"/>
                </a:moveTo>
                <a:cubicBezTo>
                  <a:pt x="331470" y="100814"/>
                  <a:pt x="264946" y="34290"/>
                  <a:pt x="182880" y="34290"/>
                </a:cubicBezTo>
                <a:cubicBezTo>
                  <a:pt x="100814" y="34290"/>
                  <a:pt x="34290" y="100814"/>
                  <a:pt x="34290" y="182880"/>
                </a:cubicBezTo>
                <a:cubicBezTo>
                  <a:pt x="34290" y="264946"/>
                  <a:pt x="100814" y="331470"/>
                  <a:pt x="182880" y="331470"/>
                </a:cubicBezTo>
                <a:cubicBezTo>
                  <a:pt x="264946" y="331470"/>
                  <a:pt x="331470" y="264946"/>
                  <a:pt x="331470" y="182880"/>
                </a:cubicBezTo>
                <a:lnTo>
                  <a:pt x="331470" y="182880"/>
                </a:lnTo>
                <a:moveTo>
                  <a:pt x="0" y="182880"/>
                </a:moveTo>
                <a:cubicBezTo>
                  <a:pt x="0" y="81879"/>
                  <a:pt x="81879" y="0"/>
                  <a:pt x="182880" y="0"/>
                </a:cubicBezTo>
                <a:cubicBezTo>
                  <a:pt x="283881" y="0"/>
                  <a:pt x="365760" y="81879"/>
                  <a:pt x="365760" y="182880"/>
                </a:cubicBezTo>
                <a:cubicBezTo>
                  <a:pt x="365760" y="283881"/>
                  <a:pt x="283881" y="365760"/>
                  <a:pt x="182880" y="365760"/>
                </a:cubicBezTo>
                <a:cubicBezTo>
                  <a:pt x="81879" y="365760"/>
                  <a:pt x="0" y="283881"/>
                  <a:pt x="0" y="182880"/>
                </a:cubicBezTo>
                <a:moveTo>
                  <a:pt x="219098" y="232243"/>
                </a:moveTo>
                <a:lnTo>
                  <a:pt x="116012" y="271891"/>
                </a:lnTo>
                <a:cubicBezTo>
                  <a:pt x="102153" y="277250"/>
                  <a:pt x="88507" y="263603"/>
                  <a:pt x="93865" y="249745"/>
                </a:cubicBezTo>
                <a:lnTo>
                  <a:pt x="133513" y="146659"/>
                </a:lnTo>
                <a:cubicBezTo>
                  <a:pt x="135873" y="140587"/>
                  <a:pt x="140587" y="135872"/>
                  <a:pt x="146659" y="133513"/>
                </a:cubicBezTo>
                <a:lnTo>
                  <a:pt x="249745" y="93865"/>
                </a:lnTo>
                <a:cubicBezTo>
                  <a:pt x="263603" y="88506"/>
                  <a:pt x="277250" y="102153"/>
                  <a:pt x="271891" y="116012"/>
                </a:cubicBezTo>
                <a:lnTo>
                  <a:pt x="232243" y="219097"/>
                </a:lnTo>
                <a:cubicBezTo>
                  <a:pt x="229957" y="225169"/>
                  <a:pt x="225169" y="229884"/>
                  <a:pt x="219098" y="232243"/>
                </a:cubicBezTo>
                <a:lnTo>
                  <a:pt x="219098" y="232243"/>
                </a:lnTo>
                <a:moveTo>
                  <a:pt x="205740" y="182880"/>
                </a:moveTo>
                <a:cubicBezTo>
                  <a:pt x="205740" y="170254"/>
                  <a:pt x="195506" y="160020"/>
                  <a:pt x="182880" y="160020"/>
                </a:cubicBezTo>
                <a:cubicBezTo>
                  <a:pt x="170254" y="160020"/>
                  <a:pt x="160020" y="170254"/>
                  <a:pt x="160020" y="182880"/>
                </a:cubicBezTo>
                <a:cubicBezTo>
                  <a:pt x="160020" y="195506"/>
                  <a:pt x="170254" y="205740"/>
                  <a:pt x="182880" y="205740"/>
                </a:cubicBezTo>
                <a:cubicBezTo>
                  <a:pt x="195506" y="205740"/>
                  <a:pt x="205740" y="195506"/>
                  <a:pt x="205740" y="18288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6482352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Exploring different career paths and industries.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helps in discovering opportunities that align with your skills and passions.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482351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Exploring Career Paths and Industries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6482351" y="1656423"/>
            <a:ext cx="365760" cy="365662"/>
          </a:xfrm>
          <a:custGeom>
            <a:avLst/>
            <a:gdLst/>
            <a:ahLst/>
            <a:cxnLst/>
            <a:rect l="l" t="t" r="r" b="b"/>
            <a:pathLst>
              <a:path w="365760" h="365662">
                <a:moveTo>
                  <a:pt x="262864" y="148576"/>
                </a:moveTo>
                <a:cubicBezTo>
                  <a:pt x="262864" y="85455"/>
                  <a:pt x="211695" y="34288"/>
                  <a:pt x="148575" y="34288"/>
                </a:cubicBezTo>
                <a:cubicBezTo>
                  <a:pt x="85456" y="34288"/>
                  <a:pt x="34286" y="85455"/>
                  <a:pt x="34286" y="148576"/>
                </a:cubicBezTo>
                <a:cubicBezTo>
                  <a:pt x="34286" y="211696"/>
                  <a:pt x="85456" y="262863"/>
                  <a:pt x="148575" y="262863"/>
                </a:cubicBezTo>
                <a:cubicBezTo>
                  <a:pt x="211695" y="262863"/>
                  <a:pt x="262864" y="211696"/>
                  <a:pt x="262864" y="148576"/>
                </a:cubicBezTo>
                <a:lnTo>
                  <a:pt x="262864" y="148576"/>
                </a:lnTo>
                <a:moveTo>
                  <a:pt x="240791" y="265079"/>
                </a:moveTo>
                <a:cubicBezTo>
                  <a:pt x="215506" y="285150"/>
                  <a:pt x="183432" y="297151"/>
                  <a:pt x="148575" y="297151"/>
                </a:cubicBezTo>
                <a:cubicBezTo>
                  <a:pt x="66502" y="297151"/>
                  <a:pt x="0" y="230649"/>
                  <a:pt x="0" y="148576"/>
                </a:cubicBezTo>
                <a:cubicBezTo>
                  <a:pt x="0" y="66503"/>
                  <a:pt x="66503" y="0"/>
                  <a:pt x="148575" y="0"/>
                </a:cubicBezTo>
                <a:cubicBezTo>
                  <a:pt x="230648" y="0"/>
                  <a:pt x="297151" y="66503"/>
                  <a:pt x="297151" y="148576"/>
                </a:cubicBezTo>
                <a:cubicBezTo>
                  <a:pt x="297151" y="183434"/>
                  <a:pt x="285150" y="215506"/>
                  <a:pt x="265077" y="240792"/>
                </a:cubicBezTo>
                <a:lnTo>
                  <a:pt x="360723" y="336438"/>
                </a:lnTo>
                <a:cubicBezTo>
                  <a:pt x="367439" y="343152"/>
                  <a:pt x="367439" y="354012"/>
                  <a:pt x="360723" y="360652"/>
                </a:cubicBezTo>
                <a:cubicBezTo>
                  <a:pt x="354008" y="367296"/>
                  <a:pt x="343152" y="367366"/>
                  <a:pt x="336510" y="360652"/>
                </a:cubicBezTo>
                <a:lnTo>
                  <a:pt x="240791" y="26507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676964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Reflecting on personal strengths and interests.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involves understanding what you excel at and what you are passionate about.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676963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Reflecting on Personal Strengths and Interests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3676963" y="1661824"/>
            <a:ext cx="365760" cy="354860"/>
          </a:xfrm>
          <a:custGeom>
            <a:avLst/>
            <a:gdLst/>
            <a:ahLst/>
            <a:cxnLst/>
            <a:rect l="l" t="t" r="r" b="b"/>
            <a:pathLst>
              <a:path w="365760" h="354860">
                <a:moveTo>
                  <a:pt x="182887" y="0"/>
                </a:moveTo>
                <a:cubicBezTo>
                  <a:pt x="189263" y="0"/>
                  <a:pt x="195085" y="3605"/>
                  <a:pt x="197858" y="9358"/>
                </a:cubicBezTo>
                <a:lnTo>
                  <a:pt x="245399" y="107285"/>
                </a:lnTo>
                <a:lnTo>
                  <a:pt x="351572" y="122948"/>
                </a:lnTo>
                <a:cubicBezTo>
                  <a:pt x="357808" y="123850"/>
                  <a:pt x="363006" y="128214"/>
                  <a:pt x="364948" y="134244"/>
                </a:cubicBezTo>
                <a:cubicBezTo>
                  <a:pt x="366890" y="140273"/>
                  <a:pt x="365295" y="146788"/>
                  <a:pt x="360859" y="151224"/>
                </a:cubicBezTo>
                <a:lnTo>
                  <a:pt x="283863" y="227597"/>
                </a:lnTo>
                <a:lnTo>
                  <a:pt x="302019" y="335431"/>
                </a:lnTo>
                <a:cubicBezTo>
                  <a:pt x="303058" y="341670"/>
                  <a:pt x="300494" y="347976"/>
                  <a:pt x="295296" y="351716"/>
                </a:cubicBezTo>
                <a:cubicBezTo>
                  <a:pt x="290099" y="355460"/>
                  <a:pt x="283307" y="355875"/>
                  <a:pt x="277762" y="352894"/>
                </a:cubicBezTo>
                <a:lnTo>
                  <a:pt x="182818" y="302163"/>
                </a:lnTo>
                <a:lnTo>
                  <a:pt x="88009" y="352823"/>
                </a:lnTo>
                <a:cubicBezTo>
                  <a:pt x="82395" y="355804"/>
                  <a:pt x="75603" y="355389"/>
                  <a:pt x="70475" y="351645"/>
                </a:cubicBezTo>
                <a:cubicBezTo>
                  <a:pt x="65347" y="347901"/>
                  <a:pt x="62713" y="341595"/>
                  <a:pt x="63752" y="335360"/>
                </a:cubicBezTo>
                <a:lnTo>
                  <a:pt x="81908" y="227526"/>
                </a:lnTo>
                <a:lnTo>
                  <a:pt x="4912" y="151224"/>
                </a:lnTo>
                <a:cubicBezTo>
                  <a:pt x="406" y="146788"/>
                  <a:pt x="-1115" y="140205"/>
                  <a:pt x="823" y="134244"/>
                </a:cubicBezTo>
                <a:cubicBezTo>
                  <a:pt x="2765" y="128282"/>
                  <a:pt x="7963" y="123917"/>
                  <a:pt x="14199" y="122948"/>
                </a:cubicBezTo>
                <a:lnTo>
                  <a:pt x="120372" y="107285"/>
                </a:lnTo>
                <a:lnTo>
                  <a:pt x="167913" y="9358"/>
                </a:lnTo>
                <a:cubicBezTo>
                  <a:pt x="170755" y="3605"/>
                  <a:pt x="176509" y="0"/>
                  <a:pt x="182884" y="0"/>
                </a:cubicBezTo>
                <a:lnTo>
                  <a:pt x="182887" y="0"/>
                </a:lnTo>
                <a:moveTo>
                  <a:pt x="182887" y="54751"/>
                </a:moveTo>
                <a:lnTo>
                  <a:pt x="146502" y="129737"/>
                </a:lnTo>
                <a:cubicBezTo>
                  <a:pt x="144077" y="134659"/>
                  <a:pt x="139431" y="138122"/>
                  <a:pt x="133956" y="138953"/>
                </a:cubicBezTo>
                <a:lnTo>
                  <a:pt x="51971" y="151011"/>
                </a:lnTo>
                <a:lnTo>
                  <a:pt x="111502" y="209989"/>
                </a:lnTo>
                <a:cubicBezTo>
                  <a:pt x="115313" y="213800"/>
                  <a:pt x="117116" y="219204"/>
                  <a:pt x="116213" y="224541"/>
                </a:cubicBezTo>
                <a:lnTo>
                  <a:pt x="102146" y="307497"/>
                </a:lnTo>
                <a:lnTo>
                  <a:pt x="175053" y="268548"/>
                </a:lnTo>
                <a:cubicBezTo>
                  <a:pt x="179972" y="265914"/>
                  <a:pt x="185865" y="265914"/>
                  <a:pt x="190715" y="268548"/>
                </a:cubicBezTo>
                <a:lnTo>
                  <a:pt x="263622" y="307497"/>
                </a:lnTo>
                <a:lnTo>
                  <a:pt x="249624" y="224609"/>
                </a:lnTo>
                <a:cubicBezTo>
                  <a:pt x="248724" y="219272"/>
                  <a:pt x="250454" y="213867"/>
                  <a:pt x="254335" y="210056"/>
                </a:cubicBezTo>
                <a:lnTo>
                  <a:pt x="313866" y="151078"/>
                </a:lnTo>
                <a:lnTo>
                  <a:pt x="231881" y="138949"/>
                </a:lnTo>
                <a:cubicBezTo>
                  <a:pt x="226475" y="138119"/>
                  <a:pt x="221764" y="134723"/>
                  <a:pt x="219335" y="129733"/>
                </a:cubicBezTo>
                <a:lnTo>
                  <a:pt x="182887" y="54751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Comprehensive Career Planning and Development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7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-1"/>
            <a:ext cx="8991600" cy="1875827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3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70915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21317" r="-2131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Exploring Career Paths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77723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Researching different career paths and industries helps in understanding the variety of options available.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provides insights into the scope and opportunities within specific fields.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77723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Researching Career Paths and Industries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93775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Identifying job responsibilities and required skills is crucial for aligning personal strengths with career demands.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step ensures readiness for the challenges and expectations of the chosen profession.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93775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Identifying Job Responsibilities and Skills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77723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Exploring job outlook and salary range offers a realistic view of future prospects.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aids in making informed decisions based on financial and growth considerations.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7723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Exploring Job Outlook and Salary Range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93775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Considering factors such as work environment and company culture ensures compatibility with personal values.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evaluation contributes to long-term job satisfaction and professional success.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493775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Considering Work Environment and Company Culture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Comprehensive Career Planning and Development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8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20521" r="-12052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Creating a roadmap for achieving goals.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structured plan helps track progress and maintain motivation.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Creating a Goal Roadmap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3507658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Breaking down long-term goals into shorter-term objectives.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approach makes larger ambitions more manageable and actionable.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Breaking Down Long-Term Goals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02270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Setting specific, measurable, achievable, relevant, and time-bound (SMART) goals.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criteria ensure clarity and focus in goal-setting processes.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SMART Goals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Setting Realistic and Achievable Goals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Comprehensive Career Planning and Development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9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6" y="6200512"/>
            <a:ext cx="8991603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604355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764875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604355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7764875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604356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Creating a Roadmap for Achieving Goals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7993475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Regularly reviewing and updating the roadmap.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allows for adjustments and ensures alignment with the goals.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7993475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Reviewing the Roadmap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7993475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48603" y="137160"/>
                </a:moveTo>
                <a:cubicBezTo>
                  <a:pt x="248603" y="75611"/>
                  <a:pt x="198709" y="25718"/>
                  <a:pt x="137160" y="25718"/>
                </a:cubicBezTo>
                <a:cubicBezTo>
                  <a:pt x="75611" y="25718"/>
                  <a:pt x="25718" y="75611"/>
                  <a:pt x="25718" y="137160"/>
                </a:cubicBezTo>
                <a:cubicBezTo>
                  <a:pt x="25718" y="198709"/>
                  <a:pt x="75611" y="248603"/>
                  <a:pt x="137160" y="248603"/>
                </a:cubicBezTo>
                <a:cubicBezTo>
                  <a:pt x="198709" y="248603"/>
                  <a:pt x="248603" y="198709"/>
                  <a:pt x="248603" y="137160"/>
                </a:cubicBezTo>
                <a:lnTo>
                  <a:pt x="248603" y="137160"/>
                </a:lnTo>
                <a:moveTo>
                  <a:pt x="0" y="137160"/>
                </a:moveTo>
                <a:cubicBezTo>
                  <a:pt x="0" y="61409"/>
                  <a:pt x="61409" y="0"/>
                  <a:pt x="137160" y="0"/>
                </a:cubicBezTo>
                <a:cubicBezTo>
                  <a:pt x="212911" y="0"/>
                  <a:pt x="274320" y="61409"/>
                  <a:pt x="274320" y="137160"/>
                </a:cubicBezTo>
                <a:cubicBezTo>
                  <a:pt x="274320" y="212911"/>
                  <a:pt x="212911" y="274320"/>
                  <a:pt x="137160" y="274320"/>
                </a:cubicBezTo>
                <a:cubicBezTo>
                  <a:pt x="61409" y="274320"/>
                  <a:pt x="0" y="212911"/>
                  <a:pt x="0" y="137160"/>
                </a:cubicBezTo>
                <a:moveTo>
                  <a:pt x="164323" y="174182"/>
                </a:moveTo>
                <a:lnTo>
                  <a:pt x="87009" y="203919"/>
                </a:lnTo>
                <a:cubicBezTo>
                  <a:pt x="76615" y="207937"/>
                  <a:pt x="66380" y="197702"/>
                  <a:pt x="70399" y="187308"/>
                </a:cubicBezTo>
                <a:lnTo>
                  <a:pt x="100135" y="109994"/>
                </a:lnTo>
                <a:cubicBezTo>
                  <a:pt x="101904" y="105440"/>
                  <a:pt x="105440" y="101904"/>
                  <a:pt x="109994" y="100135"/>
                </a:cubicBezTo>
                <a:lnTo>
                  <a:pt x="187308" y="70399"/>
                </a:lnTo>
                <a:cubicBezTo>
                  <a:pt x="197702" y="66380"/>
                  <a:pt x="207937" y="76615"/>
                  <a:pt x="203919" y="87009"/>
                </a:cubicBezTo>
                <a:lnTo>
                  <a:pt x="174182" y="164323"/>
                </a:lnTo>
                <a:cubicBezTo>
                  <a:pt x="172468" y="168877"/>
                  <a:pt x="168877" y="172413"/>
                  <a:pt x="164323" y="174182"/>
                </a:cubicBezTo>
                <a:lnTo>
                  <a:pt x="164323" y="174182"/>
                </a:lnTo>
                <a:moveTo>
                  <a:pt x="154305" y="137160"/>
                </a:moveTo>
                <a:cubicBezTo>
                  <a:pt x="154305" y="127690"/>
                  <a:pt x="146630" y="120015"/>
                  <a:pt x="137160" y="120015"/>
                </a:cubicBezTo>
                <a:cubicBezTo>
                  <a:pt x="127690" y="120015"/>
                  <a:pt x="120015" y="127690"/>
                  <a:pt x="120015" y="137160"/>
                </a:cubicBezTo>
                <a:cubicBezTo>
                  <a:pt x="120015" y="146630"/>
                  <a:pt x="127690" y="154305"/>
                  <a:pt x="137160" y="154305"/>
                </a:cubicBezTo>
                <a:cubicBezTo>
                  <a:pt x="146630" y="154305"/>
                  <a:pt x="154305" y="146630"/>
                  <a:pt x="154305" y="137160"/>
                </a:cubicBezTo>
                <a:lnTo>
                  <a:pt x="154305" y="13716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832955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Identifying resources and support needed to achieve goals.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ensures that all necessary tools and assistance are available.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3832955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Resources and Support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892962" y="3997946"/>
            <a:ext cx="154305" cy="274320"/>
          </a:xfrm>
          <a:custGeom>
            <a:avLst/>
            <a:gdLst/>
            <a:ahLst/>
            <a:cxnLst/>
            <a:rect l="l" t="t" r="r" b="b"/>
            <a:pathLst>
              <a:path w="154305" h="274320">
                <a:moveTo>
                  <a:pt x="25718" y="77152"/>
                </a:moveTo>
                <a:cubicBezTo>
                  <a:pt x="25718" y="48747"/>
                  <a:pt x="48746" y="25717"/>
                  <a:pt x="77152" y="25717"/>
                </a:cubicBezTo>
                <a:cubicBezTo>
                  <a:pt x="105559" y="25717"/>
                  <a:pt x="128587" y="48747"/>
                  <a:pt x="128587" y="77152"/>
                </a:cubicBezTo>
                <a:cubicBezTo>
                  <a:pt x="128587" y="105558"/>
                  <a:pt x="105559" y="128588"/>
                  <a:pt x="77152" y="128588"/>
                </a:cubicBezTo>
                <a:cubicBezTo>
                  <a:pt x="48746" y="128588"/>
                  <a:pt x="25718" y="105558"/>
                  <a:pt x="25718" y="77152"/>
                </a:cubicBezTo>
                <a:lnTo>
                  <a:pt x="25718" y="77152"/>
                </a:lnTo>
                <a:moveTo>
                  <a:pt x="90011" y="153232"/>
                </a:moveTo>
                <a:cubicBezTo>
                  <a:pt x="126498" y="147123"/>
                  <a:pt x="154305" y="115352"/>
                  <a:pt x="154305" y="77152"/>
                </a:cubicBezTo>
                <a:cubicBezTo>
                  <a:pt x="154305" y="34559"/>
                  <a:pt x="119747" y="0"/>
                  <a:pt x="77152" y="0"/>
                </a:cubicBezTo>
                <a:cubicBezTo>
                  <a:pt x="34558" y="0"/>
                  <a:pt x="0" y="34559"/>
                  <a:pt x="0" y="77152"/>
                </a:cubicBezTo>
                <a:cubicBezTo>
                  <a:pt x="0" y="115406"/>
                  <a:pt x="27807" y="147126"/>
                  <a:pt x="64294" y="153232"/>
                </a:cubicBezTo>
                <a:lnTo>
                  <a:pt x="64294" y="261460"/>
                </a:lnTo>
                <a:cubicBezTo>
                  <a:pt x="64294" y="268587"/>
                  <a:pt x="70027" y="274320"/>
                  <a:pt x="77152" y="274320"/>
                </a:cubicBezTo>
                <a:cubicBezTo>
                  <a:pt x="84278" y="274320"/>
                  <a:pt x="90011" y="268587"/>
                  <a:pt x="90011" y="261462"/>
                </a:cubicBezTo>
                <a:lnTo>
                  <a:pt x="90011" y="153232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993475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Creating a timeline for achieving goals.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helps in setting deadlines and tracking progress effectively.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7993475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Creating a Timeline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8010620" y="1567834"/>
            <a:ext cx="240030" cy="274320"/>
          </a:xfrm>
          <a:custGeom>
            <a:avLst/>
            <a:gdLst/>
            <a:ahLst/>
            <a:cxnLst/>
            <a:rect l="l" t="t" r="r" b="b"/>
            <a:pathLst>
              <a:path w="240030" h="274320">
                <a:moveTo>
                  <a:pt x="81440" y="12860"/>
                </a:moveTo>
                <a:cubicBezTo>
                  <a:pt x="81440" y="5733"/>
                  <a:pt x="75708" y="3"/>
                  <a:pt x="68581" y="3"/>
                </a:cubicBezTo>
                <a:cubicBezTo>
                  <a:pt x="61455" y="3"/>
                  <a:pt x="55723" y="5736"/>
                  <a:pt x="55723" y="12863"/>
                </a:cubicBezTo>
                <a:lnTo>
                  <a:pt x="55723" y="34295"/>
                </a:lnTo>
                <a:lnTo>
                  <a:pt x="34291" y="34295"/>
                </a:lnTo>
                <a:cubicBezTo>
                  <a:pt x="15379" y="34295"/>
                  <a:pt x="0" y="49671"/>
                  <a:pt x="0" y="68585"/>
                </a:cubicBezTo>
                <a:lnTo>
                  <a:pt x="0" y="77158"/>
                </a:lnTo>
                <a:lnTo>
                  <a:pt x="0" y="102875"/>
                </a:lnTo>
                <a:lnTo>
                  <a:pt x="0" y="240035"/>
                </a:lnTo>
                <a:cubicBezTo>
                  <a:pt x="0" y="258950"/>
                  <a:pt x="15376" y="274325"/>
                  <a:pt x="34291" y="274325"/>
                </a:cubicBezTo>
                <a:lnTo>
                  <a:pt x="205742" y="274325"/>
                </a:lnTo>
                <a:cubicBezTo>
                  <a:pt x="224654" y="274325"/>
                  <a:pt x="240032" y="258950"/>
                  <a:pt x="240032" y="240035"/>
                </a:cubicBezTo>
                <a:lnTo>
                  <a:pt x="240032" y="102875"/>
                </a:lnTo>
                <a:lnTo>
                  <a:pt x="240032" y="77158"/>
                </a:lnTo>
                <a:lnTo>
                  <a:pt x="240032" y="68585"/>
                </a:lnTo>
                <a:cubicBezTo>
                  <a:pt x="240032" y="49671"/>
                  <a:pt x="224656" y="34295"/>
                  <a:pt x="205742" y="34295"/>
                </a:cubicBezTo>
                <a:lnTo>
                  <a:pt x="184310" y="34295"/>
                </a:lnTo>
                <a:lnTo>
                  <a:pt x="184310" y="12865"/>
                </a:lnTo>
                <a:cubicBezTo>
                  <a:pt x="184310" y="5739"/>
                  <a:pt x="178578" y="8"/>
                  <a:pt x="171451" y="8"/>
                </a:cubicBezTo>
                <a:cubicBezTo>
                  <a:pt x="164325" y="8"/>
                  <a:pt x="158593" y="5741"/>
                  <a:pt x="158593" y="12868"/>
                </a:cubicBezTo>
                <a:lnTo>
                  <a:pt x="158593" y="34301"/>
                </a:lnTo>
                <a:lnTo>
                  <a:pt x="81440" y="34301"/>
                </a:lnTo>
                <a:lnTo>
                  <a:pt x="81440" y="12860"/>
                </a:lnTo>
                <a:moveTo>
                  <a:pt x="25717" y="102870"/>
                </a:moveTo>
                <a:lnTo>
                  <a:pt x="214311" y="102870"/>
                </a:lnTo>
                <a:lnTo>
                  <a:pt x="214311" y="240030"/>
                </a:lnTo>
                <a:cubicBezTo>
                  <a:pt x="214311" y="244746"/>
                  <a:pt x="210454" y="248603"/>
                  <a:pt x="205739" y="248603"/>
                </a:cubicBezTo>
                <a:lnTo>
                  <a:pt x="34288" y="248603"/>
                </a:lnTo>
                <a:cubicBezTo>
                  <a:pt x="29574" y="248603"/>
                  <a:pt x="25717" y="244746"/>
                  <a:pt x="25717" y="240030"/>
                </a:cubicBezTo>
                <a:lnTo>
                  <a:pt x="25717" y="10287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3832955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Identifying steps needed to achieve goals.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involves breaking down the goal into actionable tasks.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3832955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Identifying Steps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3832955" y="1595266"/>
            <a:ext cx="274320" cy="219456"/>
          </a:xfrm>
          <a:custGeom>
            <a:avLst/>
            <a:gdLst/>
            <a:ahLst/>
            <a:cxnLst/>
            <a:rect l="l" t="t" r="r" b="b"/>
            <a:pathLst>
              <a:path w="274320" h="219456">
                <a:moveTo>
                  <a:pt x="138746" y="26833"/>
                </a:moveTo>
                <a:cubicBezTo>
                  <a:pt x="152204" y="23447"/>
                  <a:pt x="167291" y="20574"/>
                  <a:pt x="178308" y="20574"/>
                </a:cubicBezTo>
                <a:cubicBezTo>
                  <a:pt x="195966" y="20574"/>
                  <a:pt x="216798" y="25117"/>
                  <a:pt x="232530" y="32962"/>
                </a:cubicBezTo>
                <a:cubicBezTo>
                  <a:pt x="249461" y="41449"/>
                  <a:pt x="253746" y="49849"/>
                  <a:pt x="253746" y="54864"/>
                </a:cubicBezTo>
                <a:cubicBezTo>
                  <a:pt x="253746" y="58893"/>
                  <a:pt x="251560" y="64079"/>
                  <a:pt x="238359" y="69052"/>
                </a:cubicBezTo>
                <a:cubicBezTo>
                  <a:pt x="225757" y="73810"/>
                  <a:pt x="209641" y="75438"/>
                  <a:pt x="198882" y="75438"/>
                </a:cubicBezTo>
                <a:cubicBezTo>
                  <a:pt x="184008" y="75438"/>
                  <a:pt x="175952" y="70981"/>
                  <a:pt x="164507" y="64421"/>
                </a:cubicBezTo>
                <a:lnTo>
                  <a:pt x="164208" y="64250"/>
                </a:lnTo>
                <a:cubicBezTo>
                  <a:pt x="155378" y="59192"/>
                  <a:pt x="144877" y="53192"/>
                  <a:pt x="130305" y="50106"/>
                </a:cubicBezTo>
                <a:lnTo>
                  <a:pt x="130305" y="29060"/>
                </a:lnTo>
                <a:cubicBezTo>
                  <a:pt x="132875" y="28332"/>
                  <a:pt x="135747" y="27603"/>
                  <a:pt x="138748" y="26831"/>
                </a:cubicBezTo>
                <a:lnTo>
                  <a:pt x="138746" y="26833"/>
                </a:lnTo>
                <a:moveTo>
                  <a:pt x="109728" y="68580"/>
                </a:moveTo>
                <a:cubicBezTo>
                  <a:pt x="130302" y="68580"/>
                  <a:pt x="142304" y="75438"/>
                  <a:pt x="154305" y="82296"/>
                </a:cubicBezTo>
                <a:cubicBezTo>
                  <a:pt x="166307" y="89154"/>
                  <a:pt x="178308" y="96012"/>
                  <a:pt x="198882" y="96012"/>
                </a:cubicBezTo>
                <a:cubicBezTo>
                  <a:pt x="223055" y="96012"/>
                  <a:pt x="274320" y="89154"/>
                  <a:pt x="274320" y="54864"/>
                </a:cubicBezTo>
                <a:cubicBezTo>
                  <a:pt x="274320" y="20574"/>
                  <a:pt x="219456" y="0"/>
                  <a:pt x="178308" y="0"/>
                </a:cubicBezTo>
                <a:cubicBezTo>
                  <a:pt x="151005" y="0"/>
                  <a:pt x="109728" y="13716"/>
                  <a:pt x="109728" y="13716"/>
                </a:cubicBezTo>
                <a:lnTo>
                  <a:pt x="109728" y="48006"/>
                </a:lnTo>
                <a:lnTo>
                  <a:pt x="109728" y="68580"/>
                </a:lnTo>
                <a:moveTo>
                  <a:pt x="54864" y="41148"/>
                </a:moveTo>
                <a:cubicBezTo>
                  <a:pt x="54864" y="56280"/>
                  <a:pt x="67164" y="68580"/>
                  <a:pt x="82296" y="68580"/>
                </a:cubicBezTo>
                <a:lnTo>
                  <a:pt x="96012" y="68580"/>
                </a:lnTo>
                <a:lnTo>
                  <a:pt x="96012" y="13716"/>
                </a:lnTo>
                <a:lnTo>
                  <a:pt x="82296" y="13716"/>
                </a:lnTo>
                <a:cubicBezTo>
                  <a:pt x="67164" y="13716"/>
                  <a:pt x="54864" y="26016"/>
                  <a:pt x="54864" y="41148"/>
                </a:cubicBezTo>
                <a:lnTo>
                  <a:pt x="54864" y="41148"/>
                </a:lnTo>
                <a:moveTo>
                  <a:pt x="83882" y="192623"/>
                </a:moveTo>
                <a:cubicBezTo>
                  <a:pt x="80880" y="191851"/>
                  <a:pt x="78008" y="191122"/>
                  <a:pt x="75438" y="190393"/>
                </a:cubicBezTo>
                <a:lnTo>
                  <a:pt x="75438" y="169348"/>
                </a:lnTo>
                <a:cubicBezTo>
                  <a:pt x="90010" y="166218"/>
                  <a:pt x="100514" y="160218"/>
                  <a:pt x="109341" y="155204"/>
                </a:cubicBezTo>
                <a:lnTo>
                  <a:pt x="109640" y="155032"/>
                </a:lnTo>
                <a:cubicBezTo>
                  <a:pt x="121085" y="148475"/>
                  <a:pt x="129142" y="144016"/>
                  <a:pt x="144015" y="144016"/>
                </a:cubicBezTo>
                <a:cubicBezTo>
                  <a:pt x="154815" y="144016"/>
                  <a:pt x="170890" y="145602"/>
                  <a:pt x="183493" y="150402"/>
                </a:cubicBezTo>
                <a:cubicBezTo>
                  <a:pt x="196693" y="155375"/>
                  <a:pt x="198879" y="160560"/>
                  <a:pt x="198879" y="164590"/>
                </a:cubicBezTo>
                <a:cubicBezTo>
                  <a:pt x="198879" y="169604"/>
                  <a:pt x="194594" y="178005"/>
                  <a:pt x="177663" y="186491"/>
                </a:cubicBezTo>
                <a:cubicBezTo>
                  <a:pt x="161934" y="194335"/>
                  <a:pt x="141102" y="198880"/>
                  <a:pt x="123441" y="198880"/>
                </a:cubicBezTo>
                <a:cubicBezTo>
                  <a:pt x="112425" y="198880"/>
                  <a:pt x="97337" y="196007"/>
                  <a:pt x="83879" y="192621"/>
                </a:cubicBezTo>
                <a:lnTo>
                  <a:pt x="83882" y="192623"/>
                </a:lnTo>
                <a:moveTo>
                  <a:pt x="54864" y="150876"/>
                </a:moveTo>
                <a:lnTo>
                  <a:pt x="54864" y="150876"/>
                </a:lnTo>
                <a:lnTo>
                  <a:pt x="54864" y="171450"/>
                </a:lnTo>
                <a:lnTo>
                  <a:pt x="54864" y="205740"/>
                </a:lnTo>
                <a:cubicBezTo>
                  <a:pt x="54864" y="205740"/>
                  <a:pt x="96141" y="219456"/>
                  <a:pt x="123444" y="219456"/>
                </a:cubicBezTo>
                <a:cubicBezTo>
                  <a:pt x="164592" y="219456"/>
                  <a:pt x="219456" y="198882"/>
                  <a:pt x="219456" y="164592"/>
                </a:cubicBezTo>
                <a:cubicBezTo>
                  <a:pt x="219456" y="130302"/>
                  <a:pt x="168194" y="123444"/>
                  <a:pt x="144018" y="123444"/>
                </a:cubicBezTo>
                <a:cubicBezTo>
                  <a:pt x="123444" y="123444"/>
                  <a:pt x="111443" y="130302"/>
                  <a:pt x="99441" y="137160"/>
                </a:cubicBezTo>
                <a:cubicBezTo>
                  <a:pt x="87440" y="144018"/>
                  <a:pt x="75438" y="150876"/>
                  <a:pt x="54864" y="150876"/>
                </a:cubicBezTo>
                <a:moveTo>
                  <a:pt x="0" y="178308"/>
                </a:moveTo>
                <a:cubicBezTo>
                  <a:pt x="0" y="193440"/>
                  <a:pt x="12300" y="205740"/>
                  <a:pt x="27432" y="205740"/>
                </a:cubicBezTo>
                <a:lnTo>
                  <a:pt x="41148" y="205740"/>
                </a:lnTo>
                <a:lnTo>
                  <a:pt x="41148" y="150876"/>
                </a:lnTo>
                <a:lnTo>
                  <a:pt x="27432" y="150876"/>
                </a:lnTo>
                <a:cubicBezTo>
                  <a:pt x="12300" y="150876"/>
                  <a:pt x="0" y="163176"/>
                  <a:pt x="0" y="178308"/>
                </a:cubicBezTo>
                <a:lnTo>
                  <a:pt x="0" y="17830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3887912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Comprehensive Career Planning and Development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3604355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800" dirty="0"/>
          </a:p>
        </p:txBody>
      </p:sp>
      <p:sp>
        <p:nvSpPr>
          <p:cNvPr id="24" name="Text 22"/>
          <p:cNvSpPr/>
          <p:nvPr/>
        </p:nvSpPr>
        <p:spPr>
          <a:xfrm>
            <a:off x="1078239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4488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3835700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1388232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475297" y="1388232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401955" y="1410468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475297" y="3835700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Comprehensive Career Planning and Development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229600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9448800" y="0"/>
            <a:ext cx="2743200" cy="6857998"/>
          </a:xfrm>
          <a:prstGeom prst="rect">
            <a:avLst/>
          </a:prstGeom>
          <a:blipFill>
            <a:blip r:embed="rId1"/>
            <a:srcRect/>
            <a:stretch>
              <a:fillRect l="-137476" r="-13747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48640" y="548639"/>
            <a:ext cx="859536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Employability Skills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3658177" y="4479509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Adaptability allows individuals to adjust to changing circumstances and environments.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is crucial for thriving in dynamic and evolving workplaces.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3658177" y="4012777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Adaptability in Action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31519" y="4479509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Time management ensures tasks are completed efficiently and on schedule.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helps in prioritizing responsibilities and reducing stress.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731519" y="4012777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Time Management Skills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84835" y="2032041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Problem-solving is essential for addressing challenges and finding solutions.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requires critical thinking and creativity to overcome obstacles.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6584835" y="1565309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Problem-Solving Abilities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3658177" y="2032041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Teamwork involves working collaboratively with others to achieve common goals.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fosters a sense of unity and enhances productivity in the workplace.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3658177" y="1565309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Teamwork Dynamics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731519" y="2032041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Communication is a cornerstone of employability skills.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enables individuals to convey ideas clearly and collaborate effectively.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731519" y="1565309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Effective Communication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40" y="4599432"/>
                  <a:pt x="0" y="4566914"/>
                  <a:pt x="0" y="4526761"/>
                </a:cubicBezTo>
                <a:lnTo>
                  <a:pt x="0" y="72671"/>
                </a:lnTo>
                <a:cubicBezTo>
                  <a:pt x="0" y="32518"/>
                  <a:pt x="32540" y="0"/>
                  <a:pt x="72672" y="0"/>
                </a:cubicBezTo>
                <a:lnTo>
                  <a:pt x="2518128" y="0"/>
                </a:lnTo>
                <a:cubicBezTo>
                  <a:pt x="2558260" y="0"/>
                  <a:pt x="2590800" y="32518"/>
                  <a:pt x="2590800" y="72671"/>
                </a:cubicBezTo>
                <a:lnTo>
                  <a:pt x="2590800" y="4526761"/>
                </a:lnTo>
                <a:cubicBezTo>
                  <a:pt x="2590800" y="4566914"/>
                  <a:pt x="2558260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680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40" y="4599432"/>
                  <a:pt x="0" y="4566914"/>
                  <a:pt x="0" y="4526761"/>
                </a:cubicBezTo>
                <a:lnTo>
                  <a:pt x="0" y="72671"/>
                </a:lnTo>
                <a:cubicBezTo>
                  <a:pt x="0" y="32518"/>
                  <a:pt x="32540" y="0"/>
                  <a:pt x="72672" y="0"/>
                </a:cubicBezTo>
                <a:lnTo>
                  <a:pt x="2518128" y="0"/>
                </a:lnTo>
                <a:cubicBezTo>
                  <a:pt x="2558260" y="0"/>
                  <a:pt x="2590800" y="32518"/>
                  <a:pt x="2590800" y="72671"/>
                </a:cubicBezTo>
                <a:lnTo>
                  <a:pt x="2590800" y="4526761"/>
                </a:lnTo>
                <a:cubicBezTo>
                  <a:pt x="2590800" y="4566914"/>
                  <a:pt x="2558260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874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40" y="4599432"/>
                  <a:pt x="0" y="4566914"/>
                  <a:pt x="0" y="4526761"/>
                </a:cubicBezTo>
                <a:lnTo>
                  <a:pt x="0" y="72671"/>
                </a:lnTo>
                <a:cubicBezTo>
                  <a:pt x="0" y="32518"/>
                  <a:pt x="32540" y="0"/>
                  <a:pt x="72672" y="0"/>
                </a:cubicBezTo>
                <a:lnTo>
                  <a:pt x="2518128" y="0"/>
                </a:lnTo>
                <a:cubicBezTo>
                  <a:pt x="2558260" y="0"/>
                  <a:pt x="2590800" y="32518"/>
                  <a:pt x="2590800" y="72671"/>
                </a:cubicBezTo>
                <a:lnTo>
                  <a:pt x="2590800" y="4526761"/>
                </a:lnTo>
                <a:cubicBezTo>
                  <a:pt x="2590800" y="4566914"/>
                  <a:pt x="2558260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0068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40" y="4599432"/>
                  <a:pt x="0" y="4566914"/>
                  <a:pt x="0" y="4526761"/>
                </a:cubicBezTo>
                <a:lnTo>
                  <a:pt x="0" y="72671"/>
                </a:lnTo>
                <a:cubicBezTo>
                  <a:pt x="0" y="32518"/>
                  <a:pt x="32540" y="0"/>
                  <a:pt x="72672" y="0"/>
                </a:cubicBezTo>
                <a:lnTo>
                  <a:pt x="2518128" y="0"/>
                </a:lnTo>
                <a:cubicBezTo>
                  <a:pt x="2558260" y="0"/>
                  <a:pt x="2590800" y="32518"/>
                  <a:pt x="2590800" y="72671"/>
                </a:cubicBezTo>
                <a:lnTo>
                  <a:pt x="2590800" y="4526761"/>
                </a:lnTo>
                <a:cubicBezTo>
                  <a:pt x="2590800" y="4566914"/>
                  <a:pt x="2558260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Comprehensive Career Planning and Development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Developing Employability Skills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9204960" y="2710216"/>
            <a:ext cx="21945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Actively seeking feedback and guidance from others promotes personal and professional growth.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practice encourages self-awareness and continuous improvement.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9204960" y="2130193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Seeking Feedback and Guidance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9250680" y="1631405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240030" y="137160"/>
                </a:moveTo>
                <a:cubicBezTo>
                  <a:pt x="240030" y="80368"/>
                  <a:pt x="193952" y="34290"/>
                  <a:pt x="137160" y="34290"/>
                </a:cubicBezTo>
                <a:cubicBezTo>
                  <a:pt x="80368" y="34290"/>
                  <a:pt x="34290" y="80368"/>
                  <a:pt x="34290" y="137160"/>
                </a:cubicBezTo>
                <a:lnTo>
                  <a:pt x="34290" y="262890"/>
                </a:lnTo>
                <a:cubicBezTo>
                  <a:pt x="34290" y="300753"/>
                  <a:pt x="65008" y="331470"/>
                  <a:pt x="102870" y="331470"/>
                </a:cubicBezTo>
                <a:cubicBezTo>
                  <a:pt x="140732" y="331470"/>
                  <a:pt x="171450" y="300753"/>
                  <a:pt x="171450" y="262890"/>
                </a:cubicBezTo>
                <a:cubicBezTo>
                  <a:pt x="171450" y="247389"/>
                  <a:pt x="179238" y="232459"/>
                  <a:pt x="192737" y="223743"/>
                </a:cubicBezTo>
                <a:cubicBezTo>
                  <a:pt x="221242" y="205382"/>
                  <a:pt x="240030" y="173451"/>
                  <a:pt x="240030" y="137160"/>
                </a:cubicBezTo>
                <a:lnTo>
                  <a:pt x="240030" y="137160"/>
                </a:lnTo>
                <a:moveTo>
                  <a:pt x="274320" y="137160"/>
                </a:moveTo>
                <a:cubicBezTo>
                  <a:pt x="274320" y="185594"/>
                  <a:pt x="249244" y="228172"/>
                  <a:pt x="211311" y="252532"/>
                </a:cubicBezTo>
                <a:cubicBezTo>
                  <a:pt x="207811" y="254818"/>
                  <a:pt x="205740" y="258676"/>
                  <a:pt x="205740" y="262890"/>
                </a:cubicBezTo>
                <a:cubicBezTo>
                  <a:pt x="205740" y="319682"/>
                  <a:pt x="159662" y="365760"/>
                  <a:pt x="102870" y="365760"/>
                </a:cubicBezTo>
                <a:cubicBezTo>
                  <a:pt x="46078" y="365760"/>
                  <a:pt x="0" y="319682"/>
                  <a:pt x="0" y="262890"/>
                </a:cubicBezTo>
                <a:lnTo>
                  <a:pt x="0" y="137160"/>
                </a:lnTo>
                <a:cubicBezTo>
                  <a:pt x="0" y="61437"/>
                  <a:pt x="61437" y="0"/>
                  <a:pt x="137160" y="0"/>
                </a:cubicBezTo>
                <a:cubicBezTo>
                  <a:pt x="212883" y="0"/>
                  <a:pt x="274320" y="61437"/>
                  <a:pt x="274320" y="137160"/>
                </a:cubicBezTo>
                <a:lnTo>
                  <a:pt x="274320" y="137160"/>
                </a:lnTo>
                <a:moveTo>
                  <a:pt x="91439" y="137160"/>
                </a:moveTo>
                <a:lnTo>
                  <a:pt x="91439" y="151589"/>
                </a:lnTo>
                <a:cubicBezTo>
                  <a:pt x="91439" y="153733"/>
                  <a:pt x="92654" y="155733"/>
                  <a:pt x="94583" y="156732"/>
                </a:cubicBezTo>
                <a:lnTo>
                  <a:pt x="104585" y="161732"/>
                </a:lnTo>
                <a:cubicBezTo>
                  <a:pt x="117516" y="168231"/>
                  <a:pt x="125658" y="181450"/>
                  <a:pt x="125658" y="195879"/>
                </a:cubicBezTo>
                <a:cubicBezTo>
                  <a:pt x="125658" y="207236"/>
                  <a:pt x="120657" y="217953"/>
                  <a:pt x="111942" y="225239"/>
                </a:cubicBezTo>
                <a:lnTo>
                  <a:pt x="85223" y="247528"/>
                </a:lnTo>
                <a:cubicBezTo>
                  <a:pt x="77937" y="253600"/>
                  <a:pt x="67148" y="252601"/>
                  <a:pt x="61077" y="245315"/>
                </a:cubicBezTo>
                <a:cubicBezTo>
                  <a:pt x="55004" y="238029"/>
                  <a:pt x="56005" y="227243"/>
                  <a:pt x="63291" y="221168"/>
                </a:cubicBezTo>
                <a:lnTo>
                  <a:pt x="90010" y="198878"/>
                </a:lnTo>
                <a:cubicBezTo>
                  <a:pt x="90866" y="198165"/>
                  <a:pt x="91439" y="197020"/>
                  <a:pt x="91439" y="195879"/>
                </a:cubicBezTo>
                <a:cubicBezTo>
                  <a:pt x="91439" y="194379"/>
                  <a:pt x="90583" y="193023"/>
                  <a:pt x="89297" y="192379"/>
                </a:cubicBezTo>
                <a:lnTo>
                  <a:pt x="79295" y="187379"/>
                </a:lnTo>
                <a:cubicBezTo>
                  <a:pt x="65722" y="180594"/>
                  <a:pt x="57149" y="166732"/>
                  <a:pt x="57149" y="151589"/>
                </a:cubicBezTo>
                <a:lnTo>
                  <a:pt x="57149" y="137160"/>
                </a:lnTo>
                <a:cubicBezTo>
                  <a:pt x="57149" y="92940"/>
                  <a:pt x="92940" y="57150"/>
                  <a:pt x="137160" y="57150"/>
                </a:cubicBezTo>
                <a:cubicBezTo>
                  <a:pt x="181380" y="57150"/>
                  <a:pt x="217171" y="92940"/>
                  <a:pt x="217171" y="137160"/>
                </a:cubicBezTo>
                <a:lnTo>
                  <a:pt x="217171" y="142877"/>
                </a:lnTo>
                <a:cubicBezTo>
                  <a:pt x="217171" y="152379"/>
                  <a:pt x="209528" y="160024"/>
                  <a:pt x="200026" y="160024"/>
                </a:cubicBezTo>
                <a:cubicBezTo>
                  <a:pt x="190524" y="160024"/>
                  <a:pt x="182881" y="152379"/>
                  <a:pt x="182881" y="142880"/>
                </a:cubicBezTo>
                <a:lnTo>
                  <a:pt x="182881" y="137167"/>
                </a:lnTo>
                <a:cubicBezTo>
                  <a:pt x="182881" y="111948"/>
                  <a:pt x="162378" y="91447"/>
                  <a:pt x="137160" y="91447"/>
                </a:cubicBezTo>
                <a:cubicBezTo>
                  <a:pt x="111942" y="91447"/>
                  <a:pt x="91439" y="111948"/>
                  <a:pt x="91439" y="137167"/>
                </a:cubicBezTo>
                <a:lnTo>
                  <a:pt x="91439" y="13716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6385560" y="2710216"/>
            <a:ext cx="21945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Assuming leadership roles helps in building confidence and decision-making abilities.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also enhances communication and organizational skills.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6385560" y="2130193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Taking on Leadership Roles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6385560" y="1672070"/>
            <a:ext cx="365760" cy="284431"/>
          </a:xfrm>
          <a:custGeom>
            <a:avLst/>
            <a:gdLst/>
            <a:ahLst/>
            <a:cxnLst/>
            <a:rect l="l" t="t" r="r" b="b"/>
            <a:pathLst>
              <a:path w="365760" h="284431">
                <a:moveTo>
                  <a:pt x="196183" y="46982"/>
                </a:moveTo>
                <a:cubicBezTo>
                  <a:pt x="203421" y="42539"/>
                  <a:pt x="208245" y="34476"/>
                  <a:pt x="208245" y="25397"/>
                </a:cubicBezTo>
                <a:cubicBezTo>
                  <a:pt x="208245" y="11366"/>
                  <a:pt x="196881" y="0"/>
                  <a:pt x="182851" y="0"/>
                </a:cubicBezTo>
                <a:cubicBezTo>
                  <a:pt x="168820" y="0"/>
                  <a:pt x="157456" y="11366"/>
                  <a:pt x="157456" y="25397"/>
                </a:cubicBezTo>
                <a:cubicBezTo>
                  <a:pt x="157456" y="34538"/>
                  <a:pt x="162280" y="42539"/>
                  <a:pt x="169519" y="46982"/>
                </a:cubicBezTo>
                <a:lnTo>
                  <a:pt x="165836" y="54346"/>
                </a:lnTo>
                <a:lnTo>
                  <a:pt x="133140" y="119740"/>
                </a:lnTo>
                <a:cubicBezTo>
                  <a:pt x="127361" y="131293"/>
                  <a:pt x="112380" y="134595"/>
                  <a:pt x="102285" y="126532"/>
                </a:cubicBezTo>
                <a:lnTo>
                  <a:pt x="56572" y="89962"/>
                </a:lnTo>
                <a:lnTo>
                  <a:pt x="45716" y="81265"/>
                </a:lnTo>
                <a:cubicBezTo>
                  <a:pt x="48891" y="77010"/>
                  <a:pt x="50797" y="71742"/>
                  <a:pt x="50797" y="66028"/>
                </a:cubicBezTo>
                <a:cubicBezTo>
                  <a:pt x="50797" y="51997"/>
                  <a:pt x="39433" y="40631"/>
                  <a:pt x="25402" y="40631"/>
                </a:cubicBezTo>
                <a:cubicBezTo>
                  <a:pt x="11372" y="40631"/>
                  <a:pt x="7" y="51997"/>
                  <a:pt x="7" y="66028"/>
                </a:cubicBezTo>
                <a:cubicBezTo>
                  <a:pt x="7" y="80059"/>
                  <a:pt x="11372" y="91424"/>
                  <a:pt x="25402" y="91424"/>
                </a:cubicBezTo>
                <a:cubicBezTo>
                  <a:pt x="25530" y="91424"/>
                  <a:pt x="25720" y="91424"/>
                  <a:pt x="25848" y="91424"/>
                </a:cubicBezTo>
                <a:lnTo>
                  <a:pt x="28643" y="106599"/>
                </a:lnTo>
                <a:lnTo>
                  <a:pt x="54864" y="251036"/>
                </a:lnTo>
                <a:cubicBezTo>
                  <a:pt x="58357" y="270337"/>
                  <a:pt x="75182" y="284431"/>
                  <a:pt x="94864" y="284431"/>
                </a:cubicBezTo>
                <a:lnTo>
                  <a:pt x="270856" y="284431"/>
                </a:lnTo>
                <a:cubicBezTo>
                  <a:pt x="290476" y="284431"/>
                  <a:pt x="307301" y="270400"/>
                  <a:pt x="310856" y="251036"/>
                </a:cubicBezTo>
                <a:lnTo>
                  <a:pt x="337139" y="106599"/>
                </a:lnTo>
                <a:lnTo>
                  <a:pt x="339934" y="91424"/>
                </a:lnTo>
                <a:cubicBezTo>
                  <a:pt x="340062" y="91424"/>
                  <a:pt x="340252" y="91424"/>
                  <a:pt x="340380" y="91424"/>
                </a:cubicBezTo>
                <a:cubicBezTo>
                  <a:pt x="354411" y="91424"/>
                  <a:pt x="365775" y="80059"/>
                  <a:pt x="365775" y="66028"/>
                </a:cubicBezTo>
                <a:cubicBezTo>
                  <a:pt x="365775" y="51997"/>
                  <a:pt x="354411" y="40631"/>
                  <a:pt x="340380" y="40631"/>
                </a:cubicBezTo>
                <a:cubicBezTo>
                  <a:pt x="326350" y="40631"/>
                  <a:pt x="314985" y="51997"/>
                  <a:pt x="314985" y="66028"/>
                </a:cubicBezTo>
                <a:cubicBezTo>
                  <a:pt x="314985" y="71742"/>
                  <a:pt x="316891" y="77012"/>
                  <a:pt x="320066" y="81265"/>
                </a:cubicBezTo>
                <a:lnTo>
                  <a:pt x="309210" y="89962"/>
                </a:lnTo>
                <a:lnTo>
                  <a:pt x="263497" y="126532"/>
                </a:lnTo>
                <a:cubicBezTo>
                  <a:pt x="253402" y="134595"/>
                  <a:pt x="238421" y="131293"/>
                  <a:pt x="232642" y="119740"/>
                </a:cubicBezTo>
                <a:lnTo>
                  <a:pt x="199881" y="54409"/>
                </a:lnTo>
                <a:lnTo>
                  <a:pt x="196183" y="46982"/>
                </a:lnTo>
                <a:moveTo>
                  <a:pt x="84886" y="245640"/>
                </a:moveTo>
                <a:lnTo>
                  <a:pt x="64886" y="135614"/>
                </a:lnTo>
                <a:lnTo>
                  <a:pt x="83232" y="150279"/>
                </a:lnTo>
                <a:cubicBezTo>
                  <a:pt x="108503" y="170468"/>
                  <a:pt x="145960" y="162279"/>
                  <a:pt x="160371" y="133327"/>
                </a:cubicBezTo>
                <a:lnTo>
                  <a:pt x="182847" y="88441"/>
                </a:lnTo>
                <a:lnTo>
                  <a:pt x="205323" y="133327"/>
                </a:lnTo>
                <a:cubicBezTo>
                  <a:pt x="219800" y="162279"/>
                  <a:pt x="257257" y="170468"/>
                  <a:pt x="282462" y="150279"/>
                </a:cubicBezTo>
                <a:lnTo>
                  <a:pt x="300808" y="135614"/>
                </a:lnTo>
                <a:lnTo>
                  <a:pt x="280809" y="245640"/>
                </a:lnTo>
                <a:cubicBezTo>
                  <a:pt x="279920" y="250464"/>
                  <a:pt x="275728" y="253957"/>
                  <a:pt x="270842" y="253957"/>
                </a:cubicBezTo>
                <a:lnTo>
                  <a:pt x="94849" y="253957"/>
                </a:lnTo>
                <a:cubicBezTo>
                  <a:pt x="89959" y="253957"/>
                  <a:pt x="85705" y="250464"/>
                  <a:pt x="84882" y="245640"/>
                </a:cubicBezTo>
                <a:lnTo>
                  <a:pt x="84886" y="24564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566160" y="2710216"/>
            <a:ext cx="21945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Volunteering allows individuals to give back to the community while gaining valuable experience.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fosters empathy, responsibility, and a sense of purpose.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3566160" y="2130193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Volunteering for Community Service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3566160" y="1700692"/>
            <a:ext cx="365760" cy="220463"/>
          </a:xfrm>
          <a:custGeom>
            <a:avLst/>
            <a:gdLst/>
            <a:ahLst/>
            <a:cxnLst/>
            <a:rect l="l" t="t" r="r" b="b"/>
            <a:pathLst>
              <a:path w="365760" h="220463">
                <a:moveTo>
                  <a:pt x="155561" y="344"/>
                </a:moveTo>
                <a:lnTo>
                  <a:pt x="126359" y="29549"/>
                </a:lnTo>
                <a:cubicBezTo>
                  <a:pt x="117614" y="31950"/>
                  <a:pt x="109501" y="36350"/>
                  <a:pt x="102643" y="42408"/>
                </a:cubicBezTo>
                <a:lnTo>
                  <a:pt x="87442" y="55953"/>
                </a:lnTo>
                <a:cubicBezTo>
                  <a:pt x="81612" y="61154"/>
                  <a:pt x="74011" y="64011"/>
                  <a:pt x="66181" y="64011"/>
                </a:cubicBezTo>
                <a:lnTo>
                  <a:pt x="54864" y="64011"/>
                </a:lnTo>
                <a:lnTo>
                  <a:pt x="54864" y="137163"/>
                </a:lnTo>
                <a:cubicBezTo>
                  <a:pt x="66521" y="137507"/>
                  <a:pt x="77611" y="142249"/>
                  <a:pt x="85895" y="150536"/>
                </a:cubicBezTo>
                <a:lnTo>
                  <a:pt x="106239" y="170881"/>
                </a:lnTo>
                <a:lnTo>
                  <a:pt x="110240" y="174882"/>
                </a:lnTo>
                <a:lnTo>
                  <a:pt x="110240" y="174882"/>
                </a:lnTo>
                <a:lnTo>
                  <a:pt x="125672" y="190312"/>
                </a:lnTo>
                <a:cubicBezTo>
                  <a:pt x="129216" y="193855"/>
                  <a:pt x="135046" y="193855"/>
                  <a:pt x="138586" y="190312"/>
                </a:cubicBezTo>
                <a:cubicBezTo>
                  <a:pt x="139559" y="189340"/>
                  <a:pt x="140302" y="188198"/>
                  <a:pt x="140701" y="186997"/>
                </a:cubicBezTo>
                <a:cubicBezTo>
                  <a:pt x="142303" y="182596"/>
                  <a:pt x="146015" y="179280"/>
                  <a:pt x="150587" y="178253"/>
                </a:cubicBezTo>
                <a:cubicBezTo>
                  <a:pt x="155159" y="177223"/>
                  <a:pt x="159958" y="178597"/>
                  <a:pt x="163275" y="181968"/>
                </a:cubicBezTo>
                <a:lnTo>
                  <a:pt x="169449" y="188026"/>
                </a:lnTo>
                <a:cubicBezTo>
                  <a:pt x="176080" y="194655"/>
                  <a:pt x="186823" y="194655"/>
                  <a:pt x="193396" y="188026"/>
                </a:cubicBezTo>
                <a:cubicBezTo>
                  <a:pt x="196483" y="184939"/>
                  <a:pt x="198140" y="180998"/>
                  <a:pt x="198311" y="176939"/>
                </a:cubicBezTo>
                <a:cubicBezTo>
                  <a:pt x="198538" y="171910"/>
                  <a:pt x="201512" y="167452"/>
                  <a:pt x="206084" y="165281"/>
                </a:cubicBezTo>
                <a:cubicBezTo>
                  <a:pt x="210656" y="163109"/>
                  <a:pt x="215970" y="163566"/>
                  <a:pt x="220027" y="166480"/>
                </a:cubicBezTo>
                <a:cubicBezTo>
                  <a:pt x="225400" y="170310"/>
                  <a:pt x="232887" y="169796"/>
                  <a:pt x="237686" y="164994"/>
                </a:cubicBezTo>
                <a:cubicBezTo>
                  <a:pt x="243059" y="159622"/>
                  <a:pt x="243059" y="150935"/>
                  <a:pt x="237686" y="145620"/>
                </a:cubicBezTo>
                <a:lnTo>
                  <a:pt x="194365" y="102301"/>
                </a:lnTo>
                <a:lnTo>
                  <a:pt x="173904" y="121162"/>
                </a:lnTo>
                <a:cubicBezTo>
                  <a:pt x="158301" y="135565"/>
                  <a:pt x="134358" y="135792"/>
                  <a:pt x="118470" y="121675"/>
                </a:cubicBezTo>
                <a:cubicBezTo>
                  <a:pt x="100354" y="105560"/>
                  <a:pt x="99951" y="77442"/>
                  <a:pt x="117555" y="60810"/>
                </a:cubicBezTo>
                <a:lnTo>
                  <a:pt x="157617" y="22977"/>
                </a:lnTo>
                <a:cubicBezTo>
                  <a:pt x="173275" y="8232"/>
                  <a:pt x="193963" y="2"/>
                  <a:pt x="215509" y="2"/>
                </a:cubicBezTo>
                <a:cubicBezTo>
                  <a:pt x="236142" y="2"/>
                  <a:pt x="256087" y="7604"/>
                  <a:pt x="271460" y="21261"/>
                </a:cubicBezTo>
                <a:lnTo>
                  <a:pt x="288661" y="36577"/>
                </a:lnTo>
                <a:lnTo>
                  <a:pt x="310892" y="36577"/>
                </a:lnTo>
                <a:lnTo>
                  <a:pt x="333752" y="36577"/>
                </a:lnTo>
                <a:lnTo>
                  <a:pt x="356612" y="36577"/>
                </a:lnTo>
                <a:cubicBezTo>
                  <a:pt x="361641" y="36577"/>
                  <a:pt x="365756" y="40691"/>
                  <a:pt x="365756" y="45722"/>
                </a:cubicBezTo>
                <a:lnTo>
                  <a:pt x="365756" y="164593"/>
                </a:lnTo>
                <a:cubicBezTo>
                  <a:pt x="365756" y="174708"/>
                  <a:pt x="357585" y="182880"/>
                  <a:pt x="347468" y="182880"/>
                </a:cubicBezTo>
                <a:lnTo>
                  <a:pt x="329180" y="182880"/>
                </a:lnTo>
                <a:cubicBezTo>
                  <a:pt x="322436" y="182880"/>
                  <a:pt x="316492" y="179223"/>
                  <a:pt x="313350" y="173736"/>
                </a:cubicBezTo>
                <a:lnTo>
                  <a:pt x="264829" y="173736"/>
                </a:lnTo>
                <a:cubicBezTo>
                  <a:pt x="262886" y="177565"/>
                  <a:pt x="260315" y="181223"/>
                  <a:pt x="257115" y="184424"/>
                </a:cubicBezTo>
                <a:cubicBezTo>
                  <a:pt x="247341" y="194197"/>
                  <a:pt x="233797" y="198026"/>
                  <a:pt x="221109" y="195910"/>
                </a:cubicBezTo>
                <a:cubicBezTo>
                  <a:pt x="219054" y="200081"/>
                  <a:pt x="216252" y="203968"/>
                  <a:pt x="212766" y="207453"/>
                </a:cubicBezTo>
                <a:cubicBezTo>
                  <a:pt x="197163" y="223055"/>
                  <a:pt x="172763" y="224599"/>
                  <a:pt x="155389" y="212083"/>
                </a:cubicBezTo>
                <a:cubicBezTo>
                  <a:pt x="141044" y="223970"/>
                  <a:pt x="119669" y="223227"/>
                  <a:pt x="106242" y="209739"/>
                </a:cubicBezTo>
                <a:lnTo>
                  <a:pt x="90869" y="194309"/>
                </a:lnTo>
                <a:lnTo>
                  <a:pt x="86868" y="190308"/>
                </a:lnTo>
                <a:lnTo>
                  <a:pt x="66521" y="169964"/>
                </a:lnTo>
                <a:cubicBezTo>
                  <a:pt x="63379" y="166820"/>
                  <a:pt x="59264" y="164992"/>
                  <a:pt x="54864" y="164648"/>
                </a:cubicBezTo>
                <a:cubicBezTo>
                  <a:pt x="54864" y="174706"/>
                  <a:pt x="46634" y="182878"/>
                  <a:pt x="36576" y="182878"/>
                </a:cubicBezTo>
                <a:lnTo>
                  <a:pt x="18288" y="182878"/>
                </a:lnTo>
                <a:cubicBezTo>
                  <a:pt x="8171" y="182878"/>
                  <a:pt x="0" y="174706"/>
                  <a:pt x="0" y="164591"/>
                </a:cubicBezTo>
                <a:lnTo>
                  <a:pt x="0" y="45720"/>
                </a:lnTo>
                <a:cubicBezTo>
                  <a:pt x="0" y="40691"/>
                  <a:pt x="4115" y="36575"/>
                  <a:pt x="9144" y="36575"/>
                </a:cubicBezTo>
                <a:lnTo>
                  <a:pt x="32004" y="36575"/>
                </a:lnTo>
                <a:lnTo>
                  <a:pt x="54864" y="36575"/>
                </a:lnTo>
                <a:lnTo>
                  <a:pt x="66181" y="36575"/>
                </a:lnTo>
                <a:cubicBezTo>
                  <a:pt x="67325" y="36575"/>
                  <a:pt x="68408" y="36176"/>
                  <a:pt x="69209" y="35433"/>
                </a:cubicBezTo>
                <a:lnTo>
                  <a:pt x="84355" y="21945"/>
                </a:lnTo>
                <a:cubicBezTo>
                  <a:pt x="100299" y="7829"/>
                  <a:pt x="120818" y="0"/>
                  <a:pt x="142134" y="0"/>
                </a:cubicBezTo>
                <a:lnTo>
                  <a:pt x="148019" y="0"/>
                </a:lnTo>
                <a:cubicBezTo>
                  <a:pt x="150532" y="0"/>
                  <a:pt x="153107" y="115"/>
                  <a:pt x="155561" y="344"/>
                </a:cubicBezTo>
                <a:lnTo>
                  <a:pt x="155561" y="344"/>
                </a:lnTo>
                <a:moveTo>
                  <a:pt x="310896" y="146304"/>
                </a:moveTo>
                <a:lnTo>
                  <a:pt x="310896" y="64007"/>
                </a:lnTo>
                <a:lnTo>
                  <a:pt x="283464" y="64007"/>
                </a:lnTo>
                <a:cubicBezTo>
                  <a:pt x="280092" y="64007"/>
                  <a:pt x="276833" y="62750"/>
                  <a:pt x="274378" y="60521"/>
                </a:cubicBezTo>
                <a:lnTo>
                  <a:pt x="253289" y="41776"/>
                </a:lnTo>
                <a:cubicBezTo>
                  <a:pt x="242887" y="32518"/>
                  <a:pt x="229456" y="27430"/>
                  <a:pt x="215513" y="27430"/>
                </a:cubicBezTo>
                <a:cubicBezTo>
                  <a:pt x="200996" y="27430"/>
                  <a:pt x="187053" y="32975"/>
                  <a:pt x="176479" y="42918"/>
                </a:cubicBezTo>
                <a:lnTo>
                  <a:pt x="136418" y="80751"/>
                </a:lnTo>
                <a:cubicBezTo>
                  <a:pt x="130532" y="86351"/>
                  <a:pt x="130646" y="95782"/>
                  <a:pt x="136703" y="101153"/>
                </a:cubicBezTo>
                <a:cubicBezTo>
                  <a:pt x="142017" y="105897"/>
                  <a:pt x="150075" y="105782"/>
                  <a:pt x="155276" y="100981"/>
                </a:cubicBezTo>
                <a:lnTo>
                  <a:pt x="196366" y="63033"/>
                </a:lnTo>
                <a:cubicBezTo>
                  <a:pt x="201910" y="57889"/>
                  <a:pt x="210597" y="58231"/>
                  <a:pt x="215740" y="63833"/>
                </a:cubicBezTo>
                <a:cubicBezTo>
                  <a:pt x="220882" y="69433"/>
                  <a:pt x="220542" y="78064"/>
                  <a:pt x="214939" y="83207"/>
                </a:cubicBezTo>
                <a:lnTo>
                  <a:pt x="214482" y="83663"/>
                </a:lnTo>
                <a:lnTo>
                  <a:pt x="257001" y="126184"/>
                </a:lnTo>
                <a:cubicBezTo>
                  <a:pt x="262718" y="131898"/>
                  <a:pt x="266431" y="138929"/>
                  <a:pt x="268087" y="146244"/>
                </a:cubicBezTo>
                <a:lnTo>
                  <a:pt x="310834" y="146244"/>
                </a:lnTo>
                <a:lnTo>
                  <a:pt x="310896" y="146304"/>
                </a:lnTo>
                <a:moveTo>
                  <a:pt x="36576" y="155448"/>
                </a:moveTo>
                <a:cubicBezTo>
                  <a:pt x="36576" y="150397"/>
                  <a:pt x="32483" y="146304"/>
                  <a:pt x="27432" y="146304"/>
                </a:cubicBezTo>
                <a:cubicBezTo>
                  <a:pt x="22381" y="146304"/>
                  <a:pt x="18288" y="150398"/>
                  <a:pt x="18288" y="155448"/>
                </a:cubicBezTo>
                <a:cubicBezTo>
                  <a:pt x="18288" y="160499"/>
                  <a:pt x="22381" y="164593"/>
                  <a:pt x="27432" y="164593"/>
                </a:cubicBezTo>
                <a:cubicBezTo>
                  <a:pt x="32483" y="164593"/>
                  <a:pt x="36576" y="160499"/>
                  <a:pt x="36576" y="155448"/>
                </a:cubicBezTo>
                <a:moveTo>
                  <a:pt x="338328" y="164593"/>
                </a:moveTo>
                <a:cubicBezTo>
                  <a:pt x="343379" y="164593"/>
                  <a:pt x="347472" y="160499"/>
                  <a:pt x="347472" y="155448"/>
                </a:cubicBezTo>
                <a:cubicBezTo>
                  <a:pt x="347472" y="150397"/>
                  <a:pt x="343379" y="146304"/>
                  <a:pt x="338328" y="146304"/>
                </a:cubicBezTo>
                <a:cubicBezTo>
                  <a:pt x="333277" y="146304"/>
                  <a:pt x="329184" y="150398"/>
                  <a:pt x="329184" y="155448"/>
                </a:cubicBezTo>
                <a:cubicBezTo>
                  <a:pt x="329184" y="160499"/>
                  <a:pt x="333277" y="164593"/>
                  <a:pt x="338328" y="164593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46760" y="2710216"/>
            <a:ext cx="21945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Participating in extracurricular activities can help develop teamwork and time management skills.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activities provide opportunities to explore interests and build a well-rounded profile.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746760" y="2130193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8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Engaging in Extracurricular Activities</a:t>
            </a:r>
            <a:endParaRPr lang="en-US" sz="1581" dirty="0"/>
          </a:p>
        </p:txBody>
      </p:sp>
      <p:sp>
        <p:nvSpPr>
          <p:cNvPr id="23" name="Text 21"/>
          <p:cNvSpPr/>
          <p:nvPr/>
        </p:nvSpPr>
        <p:spPr>
          <a:xfrm>
            <a:off x="769620" y="1624894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137160" y="34290"/>
                </a:moveTo>
                <a:lnTo>
                  <a:pt x="182880" y="34290"/>
                </a:lnTo>
                <a:cubicBezTo>
                  <a:pt x="186023" y="34290"/>
                  <a:pt x="188596" y="36861"/>
                  <a:pt x="188596" y="40007"/>
                </a:cubicBezTo>
                <a:lnTo>
                  <a:pt x="188596" y="57154"/>
                </a:lnTo>
                <a:lnTo>
                  <a:pt x="131447" y="57154"/>
                </a:lnTo>
                <a:lnTo>
                  <a:pt x="131447" y="40010"/>
                </a:lnTo>
                <a:cubicBezTo>
                  <a:pt x="131447" y="36869"/>
                  <a:pt x="134020" y="34297"/>
                  <a:pt x="137163" y="34297"/>
                </a:cubicBezTo>
                <a:lnTo>
                  <a:pt x="137160" y="34290"/>
                </a:lnTo>
                <a:moveTo>
                  <a:pt x="97155" y="40007"/>
                </a:moveTo>
                <a:lnTo>
                  <a:pt x="97155" y="57154"/>
                </a:lnTo>
                <a:lnTo>
                  <a:pt x="91439" y="57154"/>
                </a:lnTo>
                <a:cubicBezTo>
                  <a:pt x="40933" y="57154"/>
                  <a:pt x="0" y="98086"/>
                  <a:pt x="0" y="148594"/>
                </a:cubicBezTo>
                <a:lnTo>
                  <a:pt x="0" y="320044"/>
                </a:lnTo>
                <a:cubicBezTo>
                  <a:pt x="0" y="345263"/>
                  <a:pt x="20502" y="365764"/>
                  <a:pt x="45721" y="365764"/>
                </a:cubicBezTo>
                <a:lnTo>
                  <a:pt x="74297" y="365764"/>
                </a:lnTo>
                <a:lnTo>
                  <a:pt x="245746" y="365764"/>
                </a:lnTo>
                <a:lnTo>
                  <a:pt x="274322" y="365764"/>
                </a:lnTo>
                <a:cubicBezTo>
                  <a:pt x="299538" y="365764"/>
                  <a:pt x="320043" y="345263"/>
                  <a:pt x="320043" y="320044"/>
                </a:cubicBezTo>
                <a:lnTo>
                  <a:pt x="320043" y="148594"/>
                </a:lnTo>
                <a:cubicBezTo>
                  <a:pt x="320043" y="98086"/>
                  <a:pt x="279110" y="57154"/>
                  <a:pt x="228604" y="57154"/>
                </a:cubicBezTo>
                <a:lnTo>
                  <a:pt x="222889" y="57154"/>
                </a:lnTo>
                <a:lnTo>
                  <a:pt x="222889" y="40010"/>
                </a:lnTo>
                <a:cubicBezTo>
                  <a:pt x="222889" y="17937"/>
                  <a:pt x="204957" y="7"/>
                  <a:pt x="182884" y="7"/>
                </a:cubicBezTo>
                <a:lnTo>
                  <a:pt x="137163" y="7"/>
                </a:lnTo>
                <a:cubicBezTo>
                  <a:pt x="115089" y="7"/>
                  <a:pt x="97158" y="17937"/>
                  <a:pt x="97158" y="40014"/>
                </a:cubicBezTo>
                <a:lnTo>
                  <a:pt x="97155" y="40007"/>
                </a:lnTo>
                <a:moveTo>
                  <a:pt x="262890" y="331470"/>
                </a:moveTo>
                <a:lnTo>
                  <a:pt x="262890" y="268607"/>
                </a:lnTo>
                <a:lnTo>
                  <a:pt x="262890" y="222887"/>
                </a:lnTo>
                <a:cubicBezTo>
                  <a:pt x="262890" y="194456"/>
                  <a:pt x="239886" y="171454"/>
                  <a:pt x="211457" y="171454"/>
                </a:cubicBezTo>
                <a:lnTo>
                  <a:pt x="108586" y="171454"/>
                </a:lnTo>
                <a:cubicBezTo>
                  <a:pt x="80154" y="171454"/>
                  <a:pt x="57153" y="194456"/>
                  <a:pt x="57153" y="222890"/>
                </a:cubicBezTo>
                <a:lnTo>
                  <a:pt x="57153" y="268610"/>
                </a:lnTo>
                <a:lnTo>
                  <a:pt x="57153" y="331477"/>
                </a:lnTo>
                <a:lnTo>
                  <a:pt x="45724" y="331477"/>
                </a:lnTo>
                <a:cubicBezTo>
                  <a:pt x="39438" y="331477"/>
                  <a:pt x="34295" y="326335"/>
                  <a:pt x="34295" y="320047"/>
                </a:cubicBezTo>
                <a:lnTo>
                  <a:pt x="34295" y="148597"/>
                </a:lnTo>
                <a:cubicBezTo>
                  <a:pt x="34295" y="117021"/>
                  <a:pt x="59870" y="91447"/>
                  <a:pt x="91445" y="91447"/>
                </a:cubicBezTo>
                <a:lnTo>
                  <a:pt x="114305" y="91447"/>
                </a:lnTo>
                <a:lnTo>
                  <a:pt x="205744" y="91447"/>
                </a:lnTo>
                <a:lnTo>
                  <a:pt x="228604" y="91447"/>
                </a:lnTo>
                <a:cubicBezTo>
                  <a:pt x="260180" y="91447"/>
                  <a:pt x="285754" y="117021"/>
                  <a:pt x="285754" y="148597"/>
                </a:cubicBezTo>
                <a:lnTo>
                  <a:pt x="285754" y="320047"/>
                </a:lnTo>
                <a:cubicBezTo>
                  <a:pt x="285754" y="326335"/>
                  <a:pt x="280611" y="331477"/>
                  <a:pt x="274325" y="331477"/>
                </a:cubicBezTo>
                <a:lnTo>
                  <a:pt x="262890" y="331470"/>
                </a:lnTo>
                <a:moveTo>
                  <a:pt x="91439" y="331470"/>
                </a:moveTo>
                <a:lnTo>
                  <a:pt x="91439" y="285750"/>
                </a:lnTo>
                <a:lnTo>
                  <a:pt x="228598" y="285750"/>
                </a:lnTo>
                <a:lnTo>
                  <a:pt x="228598" y="331470"/>
                </a:lnTo>
                <a:lnTo>
                  <a:pt x="91439" y="331470"/>
                </a:lnTo>
                <a:moveTo>
                  <a:pt x="102870" y="114300"/>
                </a:moveTo>
                <a:cubicBezTo>
                  <a:pt x="93369" y="114300"/>
                  <a:pt x="85726" y="121944"/>
                  <a:pt x="85726" y="131447"/>
                </a:cubicBezTo>
                <a:cubicBezTo>
                  <a:pt x="85726" y="140949"/>
                  <a:pt x="93369" y="148594"/>
                  <a:pt x="102870" y="148594"/>
                </a:cubicBezTo>
                <a:lnTo>
                  <a:pt x="217170" y="148594"/>
                </a:lnTo>
                <a:cubicBezTo>
                  <a:pt x="226671" y="148594"/>
                  <a:pt x="234314" y="140949"/>
                  <a:pt x="234314" y="131450"/>
                </a:cubicBezTo>
                <a:cubicBezTo>
                  <a:pt x="234314" y="121948"/>
                  <a:pt x="226671" y="114307"/>
                  <a:pt x="217170" y="114307"/>
                </a:cubicBezTo>
                <a:lnTo>
                  <a:pt x="102870" y="114300"/>
                </a:lnTo>
                <a:moveTo>
                  <a:pt x="228601" y="251460"/>
                </a:moveTo>
                <a:lnTo>
                  <a:pt x="91442" y="251460"/>
                </a:lnTo>
                <a:lnTo>
                  <a:pt x="91442" y="222887"/>
                </a:lnTo>
                <a:cubicBezTo>
                  <a:pt x="91442" y="213384"/>
                  <a:pt x="99084" y="205744"/>
                  <a:pt x="108586" y="205744"/>
                </a:cubicBezTo>
                <a:lnTo>
                  <a:pt x="211457" y="205744"/>
                </a:lnTo>
                <a:cubicBezTo>
                  <a:pt x="220959" y="205744"/>
                  <a:pt x="228601" y="213388"/>
                  <a:pt x="228601" y="222890"/>
                </a:cubicBezTo>
                <a:lnTo>
                  <a:pt x="228601" y="25146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200397" y="-1"/>
            <a:ext cx="8991600" cy="1875827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92781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753301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3592781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753301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1345" r="-111345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592782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Creating a Professional Online Presence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3821381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Creating a professional resume and cover letter is essential for showcasing your skills and experiences effectively.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documents serve as the foundation for making a strong first impression in job applications.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3821381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Crafting a Resume and Cover Letter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7981901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Developing a professional social media profile helps in building your personal brand online.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allows you to connect with industry professionals and showcase your expertise.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7981901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Professional Social Media Profiles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821381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Building a personal website or blog provides a platform to share your ideas and achievements.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serves as a centralized hub for your professional presence and portfolio.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3821381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Personal Websites and Blogs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7981901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Creating a portfolio of work and achievements highlights your capabilities and accomplishments.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visual representation can be a powerful tool in attracting potential employers or collaborators.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7981901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Showcasing Work and Achievements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3876338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Comprehensive Career Planning and Development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3592781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10770821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97624" r="-97624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Networking and Building Relationships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Comprehensive Career Planning and Development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39" y="1545459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39" y="1545459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48639" y="275713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39" y="275713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548639" y="392769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548639" y="3927695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548639" y="51123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548639" y="511233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331758" y="5460737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Building relationships with mentors and role models.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offer guidance, support, and valuable advice for career growth.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331758" y="5128505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Mentors and Role Models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331758" y="3943862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Social Media Connections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331758" y="4276094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93"/>
              </a:spcBef>
              <a:buNone/>
            </a:pPr>
            <a:r>
              <a:rPr lang="en-US" sz="139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Connecting with professionals on social media.</a:t>
            </a:r>
            <a:endParaRPr lang="en-US" sz="1390" dirty="0"/>
          </a:p>
          <a:p>
            <a:pPr algn="l" marL="0" indent="0">
              <a:lnSpc>
                <a:spcPct val="90000"/>
              </a:lnSpc>
              <a:spcBef>
                <a:spcPts val="993"/>
              </a:spcBef>
              <a:buNone/>
            </a:pPr>
            <a:r>
              <a:rPr lang="en-US" sz="139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allows for virtual networking and staying updated with their professional activities.</a:t>
            </a:r>
            <a:endParaRPr lang="en-US" sz="1390" dirty="0"/>
          </a:p>
        </p:txBody>
      </p:sp>
      <p:sp>
        <p:nvSpPr>
          <p:cNvPr id="21" name="Text 19"/>
          <p:cNvSpPr/>
          <p:nvPr/>
        </p:nvSpPr>
        <p:spPr>
          <a:xfrm>
            <a:off x="1331758" y="2773297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Professional Organizations and Networking Groups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1331758" y="3105529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83"/>
              </a:spcBef>
              <a:buNone/>
            </a:pPr>
            <a:r>
              <a:rPr lang="en-US" sz="1376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Joining professional organizations and networking groups.</a:t>
            </a:r>
            <a:endParaRPr lang="en-US" sz="1376" dirty="0"/>
          </a:p>
          <a:p>
            <a:pPr algn="l" marL="0" indent="0">
              <a:lnSpc>
                <a:spcPct val="90000"/>
              </a:lnSpc>
              <a:spcBef>
                <a:spcPts val="983"/>
              </a:spcBef>
              <a:buNone/>
            </a:pPr>
            <a:r>
              <a:rPr lang="en-US" sz="1376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groups help in expanding your professional circle and gaining insights from peers.</a:t>
            </a:r>
            <a:endParaRPr lang="en-US" sz="1376" dirty="0"/>
          </a:p>
        </p:txBody>
      </p:sp>
      <p:sp>
        <p:nvSpPr>
          <p:cNvPr id="23" name="Text 21"/>
          <p:cNvSpPr/>
          <p:nvPr/>
        </p:nvSpPr>
        <p:spPr>
          <a:xfrm>
            <a:off x="1331758" y="1561626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Career Fairs and Industry Events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1331758" y="1893858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28"/>
              </a:spcBef>
              <a:buNone/>
            </a:pPr>
            <a:r>
              <a:rPr lang="en-US" sz="1299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Attending career fairs and industry events.</a:t>
            </a:r>
            <a:endParaRPr lang="en-US" sz="1299" dirty="0"/>
          </a:p>
          <a:p>
            <a:pPr algn="l" marL="0" indent="0">
              <a:lnSpc>
                <a:spcPct val="90000"/>
              </a:lnSpc>
              <a:spcBef>
                <a:spcPts val="928"/>
              </a:spcBef>
              <a:buNone/>
            </a:pPr>
            <a:r>
              <a:rPr lang="en-US" sz="1299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platforms provide opportunities to meet professionals and learn about industry trends.</a:t>
            </a:r>
            <a:endParaRPr lang="en-US" sz="129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9942" r="-119942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92782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Overcoming Obstacles and Challenges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3876338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Comprehensive Career Planning and Development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3592781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10770821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92781" y="1545459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592781" y="1545459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592781" y="275713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592781" y="275713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592781" y="392769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92781" y="3927695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3592781" y="51123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3592781" y="511233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375900" y="5460737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Staying positive and motivated is crucial for overcoming obstacles.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positive mindset helps maintain focus and determination during difficult times.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375900" y="5128505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Staying Positive and Motivated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375900" y="3943862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Seeking Support and Guidance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375900" y="4276094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Seeking support and guidance from others can provide valuable insights.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Collaborating with others often leads to innovative solutions to challenges.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375900" y="2773297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Developing Strategies for Overcoming Obstacles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4375900" y="3105529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Developing strategies for overcoming obstacles ensures a proactive approach.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strategies can be tailored to specific challenges for effective resolution.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4375900" y="1561626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Identifying Potential Obstacles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4375900" y="1893858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Identifying potential obstacles and challenges is the first step in overcoming them.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these barriers allows for better preparation and planning.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92781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98169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203557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1725" r="-111725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92781" y="548639"/>
            <a:ext cx="8262536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357187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Developing employability skills and creating a professional online presence are crucial for success in the job market.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elements enhance visibility and competitiveness in a dynamic employment landscape.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9357186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Skills for Job Market Success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551799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Identifying strengths and interests, exploring career paths, and setting realistic goals are key components of a career plan.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steps provide a structured approach to personal and professional growth.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551798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Components of a Career Plan</a:t>
            </a:r>
            <a:endParaRPr lang="en-US" sz="1225" dirty="0"/>
          </a:p>
        </p:txBody>
      </p:sp>
      <p:sp>
        <p:nvSpPr>
          <p:cNvPr id="13" name="Text 11"/>
          <p:cNvSpPr/>
          <p:nvPr/>
        </p:nvSpPr>
        <p:spPr>
          <a:xfrm>
            <a:off x="3746411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Creating a personal career plan is essential for achieving future success.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helps in identifying strengths and interests, exploring career paths, and setting realistic goals.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746410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Career Planning</a:t>
            </a:r>
            <a:endParaRPr lang="en-US" sz="1350" dirty="0"/>
          </a:p>
        </p:txBody>
      </p:sp>
      <p:sp>
        <p:nvSpPr>
          <p:cNvPr id="15" name="Text 13"/>
          <p:cNvSpPr/>
          <p:nvPr/>
        </p:nvSpPr>
        <p:spPr>
          <a:xfrm>
            <a:off x="3874935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Comprehensive Career Planning and Development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3591378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10940916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545459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275713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392769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48639" y="51123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85799" y="5310458"/>
            <a:ext cx="274320" cy="152400"/>
          </a:xfrm>
          <a:custGeom>
            <a:avLst/>
            <a:gdLst/>
            <a:ahLst/>
            <a:cxnLst/>
            <a:rect l="l" t="t" r="r" b="b"/>
            <a:pathLst>
              <a:path w="274320" h="152400">
                <a:moveTo>
                  <a:pt x="220981" y="22860"/>
                </a:moveTo>
                <a:cubicBezTo>
                  <a:pt x="229411" y="22860"/>
                  <a:pt x="236222" y="29671"/>
                  <a:pt x="236222" y="38100"/>
                </a:cubicBezTo>
                <a:lnTo>
                  <a:pt x="236222" y="114300"/>
                </a:lnTo>
                <a:cubicBezTo>
                  <a:pt x="236222" y="122729"/>
                  <a:pt x="229411" y="129540"/>
                  <a:pt x="220981" y="129540"/>
                </a:cubicBezTo>
                <a:lnTo>
                  <a:pt x="38100" y="129540"/>
                </a:lnTo>
                <a:cubicBezTo>
                  <a:pt x="29670" y="129540"/>
                  <a:pt x="22859" y="122729"/>
                  <a:pt x="22859" y="114300"/>
                </a:cubicBezTo>
                <a:lnTo>
                  <a:pt x="22859" y="38100"/>
                </a:lnTo>
                <a:cubicBezTo>
                  <a:pt x="22859" y="29671"/>
                  <a:pt x="29670" y="22860"/>
                  <a:pt x="38100" y="22860"/>
                </a:cubicBezTo>
                <a:lnTo>
                  <a:pt x="220981" y="22860"/>
                </a:lnTo>
                <a:moveTo>
                  <a:pt x="38100" y="0"/>
                </a:moveTo>
                <a:cubicBezTo>
                  <a:pt x="17049" y="0"/>
                  <a:pt x="0" y="17051"/>
                  <a:pt x="0" y="38100"/>
                </a:cubicBezTo>
                <a:lnTo>
                  <a:pt x="0" y="114300"/>
                </a:lnTo>
                <a:cubicBezTo>
                  <a:pt x="0" y="135351"/>
                  <a:pt x="17049" y="152400"/>
                  <a:pt x="38100" y="152400"/>
                </a:cubicBezTo>
                <a:lnTo>
                  <a:pt x="220981" y="152400"/>
                </a:lnTo>
                <a:cubicBezTo>
                  <a:pt x="242033" y="152400"/>
                  <a:pt x="259082" y="135351"/>
                  <a:pt x="259082" y="114300"/>
                </a:cubicBezTo>
                <a:lnTo>
                  <a:pt x="259082" y="106680"/>
                </a:lnTo>
                <a:cubicBezTo>
                  <a:pt x="267511" y="106680"/>
                  <a:pt x="274323" y="99869"/>
                  <a:pt x="274323" y="91440"/>
                </a:cubicBezTo>
                <a:lnTo>
                  <a:pt x="274323" y="60960"/>
                </a:lnTo>
                <a:cubicBezTo>
                  <a:pt x="274323" y="52531"/>
                  <a:pt x="267511" y="45720"/>
                  <a:pt x="259082" y="45720"/>
                </a:cubicBezTo>
                <a:lnTo>
                  <a:pt x="259082" y="38100"/>
                </a:lnTo>
                <a:cubicBezTo>
                  <a:pt x="259082" y="17051"/>
                  <a:pt x="242033" y="0"/>
                  <a:pt x="220981" y="0"/>
                </a:cubicBezTo>
                <a:lnTo>
                  <a:pt x="38100" y="0"/>
                </a:lnTo>
                <a:moveTo>
                  <a:pt x="213361" y="45720"/>
                </a:moveTo>
                <a:lnTo>
                  <a:pt x="45721" y="45720"/>
                </a:lnTo>
                <a:lnTo>
                  <a:pt x="45721" y="106680"/>
                </a:lnTo>
                <a:lnTo>
                  <a:pt x="213361" y="106680"/>
                </a:lnTo>
                <a:lnTo>
                  <a:pt x="213361" y="4572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85799" y="4082004"/>
            <a:ext cx="274320" cy="240023"/>
          </a:xfrm>
          <a:custGeom>
            <a:avLst/>
            <a:gdLst/>
            <a:ahLst/>
            <a:cxnLst/>
            <a:rect l="l" t="t" r="r" b="b"/>
            <a:pathLst>
              <a:path w="274320" h="240023">
                <a:moveTo>
                  <a:pt x="66276" y="192457"/>
                </a:moveTo>
                <a:cubicBezTo>
                  <a:pt x="73186" y="187422"/>
                  <a:pt x="82131" y="186138"/>
                  <a:pt x="90166" y="189030"/>
                </a:cubicBezTo>
                <a:cubicBezTo>
                  <a:pt x="104360" y="194171"/>
                  <a:pt x="120270" y="197119"/>
                  <a:pt x="137196" y="197119"/>
                </a:cubicBezTo>
                <a:cubicBezTo>
                  <a:pt x="203990" y="197119"/>
                  <a:pt x="248611" y="153999"/>
                  <a:pt x="248611" y="111416"/>
                </a:cubicBezTo>
                <a:cubicBezTo>
                  <a:pt x="248611" y="68831"/>
                  <a:pt x="203993" y="25714"/>
                  <a:pt x="137196" y="25714"/>
                </a:cubicBezTo>
                <a:cubicBezTo>
                  <a:pt x="70401" y="25714"/>
                  <a:pt x="25781" y="68834"/>
                  <a:pt x="25781" y="111416"/>
                </a:cubicBezTo>
                <a:cubicBezTo>
                  <a:pt x="25781" y="128556"/>
                  <a:pt x="32422" y="145055"/>
                  <a:pt x="44903" y="159195"/>
                </a:cubicBezTo>
                <a:cubicBezTo>
                  <a:pt x="49509" y="164391"/>
                  <a:pt x="51759" y="171247"/>
                  <a:pt x="51224" y="178210"/>
                </a:cubicBezTo>
                <a:cubicBezTo>
                  <a:pt x="50475" y="187904"/>
                  <a:pt x="48171" y="196797"/>
                  <a:pt x="45172" y="204670"/>
                </a:cubicBezTo>
                <a:cubicBezTo>
                  <a:pt x="54277" y="200438"/>
                  <a:pt x="61832" y="195724"/>
                  <a:pt x="66276" y="192510"/>
                </a:cubicBezTo>
                <a:lnTo>
                  <a:pt x="66276" y="192457"/>
                </a:lnTo>
                <a:moveTo>
                  <a:pt x="11425" y="214204"/>
                </a:moveTo>
                <a:cubicBezTo>
                  <a:pt x="12388" y="212756"/>
                  <a:pt x="13299" y="211311"/>
                  <a:pt x="14158" y="209864"/>
                </a:cubicBezTo>
                <a:cubicBezTo>
                  <a:pt x="19515" y="200971"/>
                  <a:pt x="24604" y="189294"/>
                  <a:pt x="25621" y="176172"/>
                </a:cubicBezTo>
                <a:cubicBezTo>
                  <a:pt x="9552" y="157906"/>
                  <a:pt x="71" y="135570"/>
                  <a:pt x="71" y="111411"/>
                </a:cubicBezTo>
                <a:cubicBezTo>
                  <a:pt x="71" y="49865"/>
                  <a:pt x="61456" y="-2"/>
                  <a:pt x="137196" y="-2"/>
                </a:cubicBezTo>
                <a:cubicBezTo>
                  <a:pt x="212935" y="-2"/>
                  <a:pt x="274320" y="49867"/>
                  <a:pt x="274320" y="111411"/>
                </a:cubicBezTo>
                <a:cubicBezTo>
                  <a:pt x="274320" y="172958"/>
                  <a:pt x="212935" y="222825"/>
                  <a:pt x="137196" y="222825"/>
                </a:cubicBezTo>
                <a:cubicBezTo>
                  <a:pt x="117324" y="222825"/>
                  <a:pt x="98467" y="219398"/>
                  <a:pt x="81435" y="213236"/>
                </a:cubicBezTo>
                <a:cubicBezTo>
                  <a:pt x="75059" y="217897"/>
                  <a:pt x="64668" y="224270"/>
                  <a:pt x="52349" y="229627"/>
                </a:cubicBezTo>
                <a:cubicBezTo>
                  <a:pt x="44262" y="233163"/>
                  <a:pt x="35047" y="236377"/>
                  <a:pt x="25512" y="238251"/>
                </a:cubicBezTo>
                <a:cubicBezTo>
                  <a:pt x="25084" y="238359"/>
                  <a:pt x="24656" y="238412"/>
                  <a:pt x="24225" y="238520"/>
                </a:cubicBezTo>
                <a:cubicBezTo>
                  <a:pt x="21869" y="238950"/>
                  <a:pt x="19565" y="239324"/>
                  <a:pt x="17156" y="239538"/>
                </a:cubicBezTo>
                <a:cubicBezTo>
                  <a:pt x="17049" y="239538"/>
                  <a:pt x="16887" y="239591"/>
                  <a:pt x="16780" y="239591"/>
                </a:cubicBezTo>
                <a:cubicBezTo>
                  <a:pt x="14048" y="239859"/>
                  <a:pt x="11316" y="240020"/>
                  <a:pt x="8584" y="240020"/>
                </a:cubicBezTo>
                <a:cubicBezTo>
                  <a:pt x="5102" y="240020"/>
                  <a:pt x="1994" y="237932"/>
                  <a:pt x="656" y="234718"/>
                </a:cubicBezTo>
                <a:cubicBezTo>
                  <a:pt x="-683" y="231504"/>
                  <a:pt x="66" y="227861"/>
                  <a:pt x="2477" y="225398"/>
                </a:cubicBezTo>
                <a:cubicBezTo>
                  <a:pt x="4674" y="223149"/>
                  <a:pt x="6655" y="220737"/>
                  <a:pt x="8529" y="218166"/>
                </a:cubicBezTo>
                <a:cubicBezTo>
                  <a:pt x="9439" y="216935"/>
                  <a:pt x="10295" y="215701"/>
                  <a:pt x="11099" y="214470"/>
                </a:cubicBezTo>
                <a:lnTo>
                  <a:pt x="11261" y="214201"/>
                </a:lnTo>
                <a:lnTo>
                  <a:pt x="11425" y="21420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85799" y="2923163"/>
            <a:ext cx="274320" cy="216573"/>
          </a:xfrm>
          <a:custGeom>
            <a:avLst/>
            <a:gdLst/>
            <a:ahLst/>
            <a:cxnLst/>
            <a:rect l="l" t="t" r="r" b="b"/>
            <a:pathLst>
              <a:path w="274320" h="216573">
                <a:moveTo>
                  <a:pt x="87706" y="0"/>
                </a:moveTo>
                <a:cubicBezTo>
                  <a:pt x="73010" y="0"/>
                  <a:pt x="59909" y="9185"/>
                  <a:pt x="54979" y="23011"/>
                </a:cubicBezTo>
                <a:lnTo>
                  <a:pt x="2093" y="169971"/>
                </a:lnTo>
                <a:cubicBezTo>
                  <a:pt x="-6076" y="192644"/>
                  <a:pt x="10699" y="216573"/>
                  <a:pt x="34819" y="216573"/>
                </a:cubicBezTo>
                <a:lnTo>
                  <a:pt x="239501" y="216573"/>
                </a:lnTo>
                <a:cubicBezTo>
                  <a:pt x="263624" y="216573"/>
                  <a:pt x="280399" y="192644"/>
                  <a:pt x="272227" y="169971"/>
                </a:cubicBezTo>
                <a:lnTo>
                  <a:pt x="219341" y="23011"/>
                </a:lnTo>
                <a:cubicBezTo>
                  <a:pt x="214362" y="9185"/>
                  <a:pt x="201260" y="0"/>
                  <a:pt x="186614" y="0"/>
                </a:cubicBezTo>
                <a:lnTo>
                  <a:pt x="87706" y="0"/>
                </a:lnTo>
                <a:moveTo>
                  <a:pt x="76829" y="30890"/>
                </a:moveTo>
                <a:cubicBezTo>
                  <a:pt x="78472" y="26296"/>
                  <a:pt x="82872" y="23204"/>
                  <a:pt x="87755" y="23204"/>
                </a:cubicBezTo>
                <a:lnTo>
                  <a:pt x="125559" y="23204"/>
                </a:lnTo>
                <a:lnTo>
                  <a:pt x="125559" y="34805"/>
                </a:lnTo>
                <a:cubicBezTo>
                  <a:pt x="125559" y="41236"/>
                  <a:pt x="130733" y="46407"/>
                  <a:pt x="137160" y="46407"/>
                </a:cubicBezTo>
                <a:cubicBezTo>
                  <a:pt x="143590" y="46407"/>
                  <a:pt x="148761" y="41236"/>
                  <a:pt x="148761" y="34805"/>
                </a:cubicBezTo>
                <a:lnTo>
                  <a:pt x="148761" y="23204"/>
                </a:lnTo>
                <a:lnTo>
                  <a:pt x="186612" y="23204"/>
                </a:lnTo>
                <a:cubicBezTo>
                  <a:pt x="191495" y="23204"/>
                  <a:pt x="195895" y="26249"/>
                  <a:pt x="197538" y="30890"/>
                </a:cubicBezTo>
                <a:lnTo>
                  <a:pt x="250424" y="177850"/>
                </a:lnTo>
                <a:cubicBezTo>
                  <a:pt x="253131" y="185391"/>
                  <a:pt x="247524" y="193368"/>
                  <a:pt x="239498" y="193368"/>
                </a:cubicBezTo>
                <a:lnTo>
                  <a:pt x="148758" y="193368"/>
                </a:lnTo>
                <a:lnTo>
                  <a:pt x="148758" y="181766"/>
                </a:lnTo>
                <a:cubicBezTo>
                  <a:pt x="148758" y="175336"/>
                  <a:pt x="143585" y="170164"/>
                  <a:pt x="137157" y="170164"/>
                </a:cubicBezTo>
                <a:cubicBezTo>
                  <a:pt x="130727" y="170164"/>
                  <a:pt x="125556" y="175336"/>
                  <a:pt x="125556" y="181766"/>
                </a:cubicBezTo>
                <a:lnTo>
                  <a:pt x="125556" y="193368"/>
                </a:lnTo>
                <a:lnTo>
                  <a:pt x="34817" y="193368"/>
                </a:lnTo>
                <a:cubicBezTo>
                  <a:pt x="26793" y="193368"/>
                  <a:pt x="21183" y="185391"/>
                  <a:pt x="23891" y="177850"/>
                </a:cubicBezTo>
                <a:lnTo>
                  <a:pt x="76777" y="30890"/>
                </a:lnTo>
                <a:lnTo>
                  <a:pt x="76829" y="30890"/>
                </a:lnTo>
                <a:moveTo>
                  <a:pt x="148761" y="88949"/>
                </a:moveTo>
                <a:cubicBezTo>
                  <a:pt x="148761" y="82519"/>
                  <a:pt x="143587" y="77347"/>
                  <a:pt x="137160" y="77347"/>
                </a:cubicBezTo>
                <a:cubicBezTo>
                  <a:pt x="130730" y="77347"/>
                  <a:pt x="125559" y="82519"/>
                  <a:pt x="125559" y="88949"/>
                </a:cubicBezTo>
                <a:lnTo>
                  <a:pt x="125559" y="127622"/>
                </a:lnTo>
                <a:cubicBezTo>
                  <a:pt x="125559" y="134052"/>
                  <a:pt x="130733" y="139224"/>
                  <a:pt x="137160" y="139224"/>
                </a:cubicBezTo>
                <a:cubicBezTo>
                  <a:pt x="143590" y="139224"/>
                  <a:pt x="148761" y="134052"/>
                  <a:pt x="148761" y="127622"/>
                </a:cubicBezTo>
                <a:lnTo>
                  <a:pt x="148761" y="88949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685799" y="1699764"/>
            <a:ext cx="274320" cy="240030"/>
          </a:xfrm>
          <a:custGeom>
            <a:avLst/>
            <a:gdLst/>
            <a:ahLst/>
            <a:cxnLst/>
            <a:rect l="l" t="t" r="r" b="b"/>
            <a:pathLst>
              <a:path w="274320" h="240030">
                <a:moveTo>
                  <a:pt x="51435" y="17145"/>
                </a:moveTo>
                <a:cubicBezTo>
                  <a:pt x="51435" y="7662"/>
                  <a:pt x="59097" y="0"/>
                  <a:pt x="68580" y="0"/>
                </a:cubicBezTo>
                <a:lnTo>
                  <a:pt x="85725" y="0"/>
                </a:lnTo>
                <a:cubicBezTo>
                  <a:pt x="95208" y="0"/>
                  <a:pt x="102870" y="7662"/>
                  <a:pt x="102870" y="17145"/>
                </a:cubicBezTo>
                <a:lnTo>
                  <a:pt x="102870" y="25717"/>
                </a:lnTo>
                <a:lnTo>
                  <a:pt x="51435" y="25717"/>
                </a:lnTo>
                <a:lnTo>
                  <a:pt x="51435" y="17145"/>
                </a:lnTo>
                <a:moveTo>
                  <a:pt x="31934" y="67508"/>
                </a:moveTo>
                <a:cubicBezTo>
                  <a:pt x="34507" y="53255"/>
                  <a:pt x="46936" y="42862"/>
                  <a:pt x="61456" y="42862"/>
                </a:cubicBezTo>
                <a:lnTo>
                  <a:pt x="107158" y="42862"/>
                </a:lnTo>
                <a:cubicBezTo>
                  <a:pt x="114284" y="42862"/>
                  <a:pt x="120018" y="48594"/>
                  <a:pt x="120018" y="55720"/>
                </a:cubicBezTo>
                <a:lnTo>
                  <a:pt x="120018" y="68579"/>
                </a:lnTo>
                <a:lnTo>
                  <a:pt x="154308" y="68579"/>
                </a:lnTo>
                <a:lnTo>
                  <a:pt x="154308" y="55720"/>
                </a:lnTo>
                <a:cubicBezTo>
                  <a:pt x="154308" y="48594"/>
                  <a:pt x="160041" y="42862"/>
                  <a:pt x="167168" y="42862"/>
                </a:cubicBezTo>
                <a:lnTo>
                  <a:pt x="212870" y="42862"/>
                </a:lnTo>
                <a:cubicBezTo>
                  <a:pt x="227389" y="42862"/>
                  <a:pt x="239819" y="53255"/>
                  <a:pt x="242392" y="67508"/>
                </a:cubicBezTo>
                <a:lnTo>
                  <a:pt x="245072" y="82136"/>
                </a:lnTo>
                <a:cubicBezTo>
                  <a:pt x="247000" y="92798"/>
                  <a:pt x="250857" y="103030"/>
                  <a:pt x="256432" y="112353"/>
                </a:cubicBezTo>
                <a:lnTo>
                  <a:pt x="257825" y="114710"/>
                </a:lnTo>
                <a:cubicBezTo>
                  <a:pt x="268595" y="132713"/>
                  <a:pt x="274328" y="153286"/>
                  <a:pt x="274328" y="174235"/>
                </a:cubicBezTo>
                <a:lnTo>
                  <a:pt x="274328" y="210026"/>
                </a:lnTo>
                <a:cubicBezTo>
                  <a:pt x="274328" y="226581"/>
                  <a:pt x="260881" y="240030"/>
                  <a:pt x="244326" y="240030"/>
                </a:cubicBezTo>
                <a:lnTo>
                  <a:pt x="184318" y="240030"/>
                </a:lnTo>
                <a:cubicBezTo>
                  <a:pt x="167763" y="240030"/>
                  <a:pt x="154316" y="226581"/>
                  <a:pt x="154316" y="210026"/>
                </a:cubicBezTo>
                <a:lnTo>
                  <a:pt x="154316" y="137160"/>
                </a:lnTo>
                <a:lnTo>
                  <a:pt x="120026" y="137160"/>
                </a:lnTo>
                <a:lnTo>
                  <a:pt x="120026" y="210026"/>
                </a:lnTo>
                <a:cubicBezTo>
                  <a:pt x="120026" y="226581"/>
                  <a:pt x="106579" y="240030"/>
                  <a:pt x="90024" y="240030"/>
                </a:cubicBezTo>
                <a:lnTo>
                  <a:pt x="30016" y="240030"/>
                </a:lnTo>
                <a:cubicBezTo>
                  <a:pt x="13461" y="240030"/>
                  <a:pt x="14" y="226581"/>
                  <a:pt x="14" y="210026"/>
                </a:cubicBezTo>
                <a:lnTo>
                  <a:pt x="14" y="174235"/>
                </a:lnTo>
                <a:cubicBezTo>
                  <a:pt x="14" y="153233"/>
                  <a:pt x="5692" y="132660"/>
                  <a:pt x="16517" y="114658"/>
                </a:cubicBezTo>
                <a:lnTo>
                  <a:pt x="17910" y="112301"/>
                </a:lnTo>
                <a:cubicBezTo>
                  <a:pt x="23482" y="102978"/>
                  <a:pt x="27341" y="92745"/>
                  <a:pt x="29270" y="82083"/>
                </a:cubicBezTo>
                <a:lnTo>
                  <a:pt x="31950" y="67456"/>
                </a:lnTo>
                <a:lnTo>
                  <a:pt x="31934" y="67508"/>
                </a:lnTo>
                <a:moveTo>
                  <a:pt x="61453" y="68579"/>
                </a:moveTo>
                <a:cubicBezTo>
                  <a:pt x="59363" y="68579"/>
                  <a:pt x="57596" y="70079"/>
                  <a:pt x="57220" y="72115"/>
                </a:cubicBezTo>
                <a:lnTo>
                  <a:pt x="54540" y="86742"/>
                </a:lnTo>
                <a:cubicBezTo>
                  <a:pt x="52077" y="100457"/>
                  <a:pt x="47147" y="113585"/>
                  <a:pt x="39966" y="125586"/>
                </a:cubicBezTo>
                <a:lnTo>
                  <a:pt x="38572" y="127943"/>
                </a:lnTo>
                <a:cubicBezTo>
                  <a:pt x="30162" y="141927"/>
                  <a:pt x="25715" y="157894"/>
                  <a:pt x="25715" y="174235"/>
                </a:cubicBezTo>
                <a:lnTo>
                  <a:pt x="25715" y="210026"/>
                </a:lnTo>
                <a:cubicBezTo>
                  <a:pt x="25715" y="212383"/>
                  <a:pt x="27643" y="214313"/>
                  <a:pt x="30002" y="214313"/>
                </a:cubicBezTo>
                <a:lnTo>
                  <a:pt x="90010" y="214313"/>
                </a:lnTo>
                <a:cubicBezTo>
                  <a:pt x="92366" y="214313"/>
                  <a:pt x="94297" y="212383"/>
                  <a:pt x="94297" y="210026"/>
                </a:cubicBezTo>
                <a:lnTo>
                  <a:pt x="94297" y="68579"/>
                </a:lnTo>
                <a:lnTo>
                  <a:pt x="61453" y="68579"/>
                </a:lnTo>
                <a:moveTo>
                  <a:pt x="212867" y="68579"/>
                </a:moveTo>
                <a:lnTo>
                  <a:pt x="180023" y="68579"/>
                </a:lnTo>
                <a:lnTo>
                  <a:pt x="180023" y="210026"/>
                </a:lnTo>
                <a:cubicBezTo>
                  <a:pt x="180023" y="212383"/>
                  <a:pt x="181951" y="214313"/>
                  <a:pt x="184310" y="214313"/>
                </a:cubicBezTo>
                <a:lnTo>
                  <a:pt x="244318" y="214313"/>
                </a:lnTo>
                <a:cubicBezTo>
                  <a:pt x="246674" y="214313"/>
                  <a:pt x="248605" y="212383"/>
                  <a:pt x="248605" y="210026"/>
                </a:cubicBezTo>
                <a:lnTo>
                  <a:pt x="248605" y="174235"/>
                </a:lnTo>
                <a:cubicBezTo>
                  <a:pt x="248605" y="157947"/>
                  <a:pt x="244158" y="141927"/>
                  <a:pt x="235800" y="127943"/>
                </a:cubicBezTo>
                <a:lnTo>
                  <a:pt x="234406" y="125586"/>
                </a:lnTo>
                <a:cubicBezTo>
                  <a:pt x="227227" y="113637"/>
                  <a:pt x="222298" y="100457"/>
                  <a:pt x="219780" y="86742"/>
                </a:cubicBezTo>
                <a:lnTo>
                  <a:pt x="217100" y="72115"/>
                </a:lnTo>
                <a:cubicBezTo>
                  <a:pt x="216724" y="70079"/>
                  <a:pt x="214957" y="68579"/>
                  <a:pt x="212867" y="68579"/>
                </a:cubicBezTo>
                <a:lnTo>
                  <a:pt x="212867" y="68579"/>
                </a:lnTo>
                <a:moveTo>
                  <a:pt x="188595" y="0"/>
                </a:moveTo>
                <a:lnTo>
                  <a:pt x="205740" y="0"/>
                </a:lnTo>
                <a:cubicBezTo>
                  <a:pt x="215223" y="0"/>
                  <a:pt x="222885" y="7662"/>
                  <a:pt x="222885" y="17145"/>
                </a:cubicBezTo>
                <a:lnTo>
                  <a:pt x="222885" y="25717"/>
                </a:lnTo>
                <a:lnTo>
                  <a:pt x="171450" y="25717"/>
                </a:lnTo>
                <a:lnTo>
                  <a:pt x="171450" y="17145"/>
                </a:lnTo>
                <a:cubicBezTo>
                  <a:pt x="171450" y="7662"/>
                  <a:pt x="179112" y="0"/>
                  <a:pt x="188595" y="0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Next Steps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Comprehensive Career Planning and Development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1331758" y="5460737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79"/>
              </a:spcBef>
              <a:buNone/>
            </a:pPr>
            <a:r>
              <a:rPr lang="en-US" sz="137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Stay positive and motivated and continue to work towards achieving goals.</a:t>
            </a:r>
            <a:endParaRPr lang="en-US" sz="1371" dirty="0"/>
          </a:p>
          <a:p>
            <a:pPr algn="l" marL="0" indent="0">
              <a:lnSpc>
                <a:spcPct val="90000"/>
              </a:lnSpc>
              <a:spcBef>
                <a:spcPts val="979"/>
              </a:spcBef>
              <a:buNone/>
            </a:pPr>
            <a:r>
              <a:rPr lang="en-US" sz="137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Maintaining a positive mindset is crucial for overcoming challenges and staying on track.</a:t>
            </a:r>
            <a:endParaRPr lang="en-US" sz="1371" dirty="0"/>
          </a:p>
        </p:txBody>
      </p:sp>
      <p:sp>
        <p:nvSpPr>
          <p:cNvPr id="18" name="Text 16"/>
          <p:cNvSpPr/>
          <p:nvPr/>
        </p:nvSpPr>
        <p:spPr>
          <a:xfrm>
            <a:off x="1331758" y="5128505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Staying Motivated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331758" y="3943862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Feedback and Guidance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331758" y="4276094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Seek feedback and guidance from others.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Engaging with mentors or peers can provide valuable insights and support.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331758" y="2773297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Personalized Career Planning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1331758" y="3105529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Develop a personalized career plan and set realistic goals.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Having a clear plan ensures focused efforts towards achieving career aspirations.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331758" y="1561626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Exploring Career Paths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1331758" y="1893858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Continue to research and explore different career paths.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step helps in identifying opportunities that align with personal interests and skills.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92781" y="1545459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92781" y="275713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92781" y="392769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592781" y="51123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3729941" y="5264738"/>
            <a:ext cx="274320" cy="243840"/>
          </a:xfrm>
          <a:custGeom>
            <a:avLst/>
            <a:gdLst/>
            <a:ahLst/>
            <a:cxnLst/>
            <a:rect l="l" t="t" r="r" b="b"/>
            <a:pathLst>
              <a:path w="274320" h="243840">
                <a:moveTo>
                  <a:pt x="118490" y="147494"/>
                </a:moveTo>
                <a:cubicBezTo>
                  <a:pt x="105344" y="133063"/>
                  <a:pt x="87294" y="99392"/>
                  <a:pt x="84296" y="22860"/>
                </a:cubicBezTo>
                <a:lnTo>
                  <a:pt x="190117" y="22860"/>
                </a:lnTo>
                <a:cubicBezTo>
                  <a:pt x="187070" y="99394"/>
                  <a:pt x="169020" y="133063"/>
                  <a:pt x="155923" y="147494"/>
                </a:cubicBezTo>
                <a:cubicBezTo>
                  <a:pt x="149400" y="154685"/>
                  <a:pt x="143587" y="157686"/>
                  <a:pt x="140158" y="158971"/>
                </a:cubicBezTo>
                <a:cubicBezTo>
                  <a:pt x="138921" y="159447"/>
                  <a:pt x="137920" y="159686"/>
                  <a:pt x="137253" y="159876"/>
                </a:cubicBezTo>
                <a:cubicBezTo>
                  <a:pt x="136587" y="159732"/>
                  <a:pt x="135585" y="159447"/>
                  <a:pt x="134348" y="158971"/>
                </a:cubicBezTo>
                <a:cubicBezTo>
                  <a:pt x="130919" y="157686"/>
                  <a:pt x="125109" y="154685"/>
                  <a:pt x="118583" y="147494"/>
                </a:cubicBezTo>
                <a:lnTo>
                  <a:pt x="118490" y="147494"/>
                </a:lnTo>
                <a:moveTo>
                  <a:pt x="190499" y="0"/>
                </a:moveTo>
                <a:lnTo>
                  <a:pt x="83818" y="0"/>
                </a:lnTo>
                <a:cubicBezTo>
                  <a:pt x="71197" y="0"/>
                  <a:pt x="60910" y="10383"/>
                  <a:pt x="61387" y="22955"/>
                </a:cubicBezTo>
                <a:cubicBezTo>
                  <a:pt x="61483" y="25479"/>
                  <a:pt x="61577" y="28003"/>
                  <a:pt x="61722" y="30480"/>
                </a:cubicBezTo>
                <a:lnTo>
                  <a:pt x="11431" y="30480"/>
                </a:lnTo>
                <a:cubicBezTo>
                  <a:pt x="5097" y="30480"/>
                  <a:pt x="0" y="35576"/>
                  <a:pt x="0" y="41911"/>
                </a:cubicBezTo>
                <a:cubicBezTo>
                  <a:pt x="0" y="93583"/>
                  <a:pt x="21861" y="126541"/>
                  <a:pt x="48341" y="146972"/>
                </a:cubicBezTo>
                <a:cubicBezTo>
                  <a:pt x="74012" y="166833"/>
                  <a:pt x="103443" y="174404"/>
                  <a:pt x="119540" y="177308"/>
                </a:cubicBezTo>
                <a:cubicBezTo>
                  <a:pt x="121779" y="178498"/>
                  <a:pt x="123875" y="179452"/>
                  <a:pt x="125778" y="180213"/>
                </a:cubicBezTo>
                <a:lnTo>
                  <a:pt x="125778" y="220980"/>
                </a:lnTo>
                <a:lnTo>
                  <a:pt x="87678" y="220980"/>
                </a:lnTo>
                <a:cubicBezTo>
                  <a:pt x="81344" y="220980"/>
                  <a:pt x="76247" y="226076"/>
                  <a:pt x="76247" y="232411"/>
                </a:cubicBezTo>
                <a:cubicBezTo>
                  <a:pt x="76247" y="238746"/>
                  <a:pt x="81344" y="243843"/>
                  <a:pt x="87678" y="243843"/>
                </a:cubicBezTo>
                <a:lnTo>
                  <a:pt x="137209" y="243843"/>
                </a:lnTo>
                <a:lnTo>
                  <a:pt x="186741" y="243843"/>
                </a:lnTo>
                <a:cubicBezTo>
                  <a:pt x="193075" y="243843"/>
                  <a:pt x="198172" y="238746"/>
                  <a:pt x="198172" y="232414"/>
                </a:cubicBezTo>
                <a:cubicBezTo>
                  <a:pt x="198172" y="226079"/>
                  <a:pt x="193075" y="220985"/>
                  <a:pt x="186741" y="220985"/>
                </a:cubicBezTo>
                <a:lnTo>
                  <a:pt x="148640" y="220985"/>
                </a:lnTo>
                <a:lnTo>
                  <a:pt x="148640" y="180217"/>
                </a:lnTo>
                <a:cubicBezTo>
                  <a:pt x="150544" y="179454"/>
                  <a:pt x="152640" y="178503"/>
                  <a:pt x="154878" y="177313"/>
                </a:cubicBezTo>
                <a:cubicBezTo>
                  <a:pt x="170975" y="174456"/>
                  <a:pt x="200361" y="166836"/>
                  <a:pt x="226078" y="146977"/>
                </a:cubicBezTo>
                <a:cubicBezTo>
                  <a:pt x="252462" y="126546"/>
                  <a:pt x="274323" y="93588"/>
                  <a:pt x="274323" y="41916"/>
                </a:cubicBezTo>
                <a:cubicBezTo>
                  <a:pt x="274323" y="35581"/>
                  <a:pt x="269226" y="30487"/>
                  <a:pt x="262892" y="30487"/>
                </a:cubicBezTo>
                <a:lnTo>
                  <a:pt x="212601" y="30487"/>
                </a:lnTo>
                <a:cubicBezTo>
                  <a:pt x="212744" y="28010"/>
                  <a:pt x="212840" y="25535"/>
                  <a:pt x="212936" y="22962"/>
                </a:cubicBezTo>
                <a:cubicBezTo>
                  <a:pt x="213413" y="10390"/>
                  <a:pt x="203126" y="7"/>
                  <a:pt x="190504" y="7"/>
                </a:cubicBezTo>
                <a:lnTo>
                  <a:pt x="190499" y="0"/>
                </a:lnTo>
                <a:moveTo>
                  <a:pt x="210837" y="53340"/>
                </a:moveTo>
                <a:lnTo>
                  <a:pt x="251033" y="53340"/>
                </a:lnTo>
                <a:cubicBezTo>
                  <a:pt x="248174" y="90679"/>
                  <a:pt x="231364" y="113966"/>
                  <a:pt x="212027" y="128874"/>
                </a:cubicBezTo>
                <a:cubicBezTo>
                  <a:pt x="203694" y="135351"/>
                  <a:pt x="194740" y="140306"/>
                  <a:pt x="186121" y="144114"/>
                </a:cubicBezTo>
                <a:cubicBezTo>
                  <a:pt x="196932" y="124922"/>
                  <a:pt x="206505" y="96251"/>
                  <a:pt x="210837" y="53340"/>
                </a:cubicBezTo>
                <a:moveTo>
                  <a:pt x="88202" y="144114"/>
                </a:moveTo>
                <a:cubicBezTo>
                  <a:pt x="79583" y="140306"/>
                  <a:pt x="70676" y="135351"/>
                  <a:pt x="62295" y="128874"/>
                </a:cubicBezTo>
                <a:cubicBezTo>
                  <a:pt x="42959" y="113968"/>
                  <a:pt x="26148" y="90679"/>
                  <a:pt x="23290" y="53340"/>
                </a:cubicBezTo>
                <a:lnTo>
                  <a:pt x="63486" y="53340"/>
                </a:lnTo>
                <a:cubicBezTo>
                  <a:pt x="67820" y="96251"/>
                  <a:pt x="77391" y="124919"/>
                  <a:pt x="88202" y="144114"/>
                </a:cubicBezTo>
                <a:lnTo>
                  <a:pt x="88202" y="14411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729941" y="4119341"/>
            <a:ext cx="274320" cy="165347"/>
          </a:xfrm>
          <a:custGeom>
            <a:avLst/>
            <a:gdLst/>
            <a:ahLst/>
            <a:cxnLst/>
            <a:rect l="l" t="t" r="r" b="b"/>
            <a:pathLst>
              <a:path w="274320" h="165347">
                <a:moveTo>
                  <a:pt x="116671" y="258"/>
                </a:moveTo>
                <a:lnTo>
                  <a:pt x="94769" y="22161"/>
                </a:lnTo>
                <a:cubicBezTo>
                  <a:pt x="88210" y="23962"/>
                  <a:pt x="82126" y="27262"/>
                  <a:pt x="76982" y="31806"/>
                </a:cubicBezTo>
                <a:lnTo>
                  <a:pt x="65582" y="41965"/>
                </a:lnTo>
                <a:cubicBezTo>
                  <a:pt x="61209" y="45866"/>
                  <a:pt x="55509" y="48008"/>
                  <a:pt x="49636" y="48008"/>
                </a:cubicBezTo>
                <a:lnTo>
                  <a:pt x="41148" y="48008"/>
                </a:lnTo>
                <a:lnTo>
                  <a:pt x="41148" y="102872"/>
                </a:lnTo>
                <a:cubicBezTo>
                  <a:pt x="49891" y="103130"/>
                  <a:pt x="58208" y="106687"/>
                  <a:pt x="64421" y="112902"/>
                </a:cubicBezTo>
                <a:lnTo>
                  <a:pt x="79679" y="128160"/>
                </a:lnTo>
                <a:lnTo>
                  <a:pt x="82680" y="131161"/>
                </a:lnTo>
                <a:lnTo>
                  <a:pt x="82680" y="131161"/>
                </a:lnTo>
                <a:lnTo>
                  <a:pt x="94254" y="142734"/>
                </a:lnTo>
                <a:cubicBezTo>
                  <a:pt x="96912" y="145391"/>
                  <a:pt x="101284" y="145391"/>
                  <a:pt x="103940" y="142734"/>
                </a:cubicBezTo>
                <a:cubicBezTo>
                  <a:pt x="104670" y="142005"/>
                  <a:pt x="105226" y="141148"/>
                  <a:pt x="105525" y="140247"/>
                </a:cubicBezTo>
                <a:cubicBezTo>
                  <a:pt x="106727" y="136947"/>
                  <a:pt x="109511" y="134460"/>
                  <a:pt x="112940" y="133690"/>
                </a:cubicBezTo>
                <a:cubicBezTo>
                  <a:pt x="116369" y="132917"/>
                  <a:pt x="119968" y="133948"/>
                  <a:pt x="122456" y="136476"/>
                </a:cubicBezTo>
                <a:lnTo>
                  <a:pt x="127087" y="141019"/>
                </a:lnTo>
                <a:cubicBezTo>
                  <a:pt x="132060" y="145991"/>
                  <a:pt x="140117" y="145991"/>
                  <a:pt x="145047" y="141019"/>
                </a:cubicBezTo>
                <a:cubicBezTo>
                  <a:pt x="147362" y="138705"/>
                  <a:pt x="148605" y="135748"/>
                  <a:pt x="148734" y="132704"/>
                </a:cubicBezTo>
                <a:cubicBezTo>
                  <a:pt x="148904" y="128933"/>
                  <a:pt x="151134" y="125589"/>
                  <a:pt x="154563" y="123961"/>
                </a:cubicBezTo>
                <a:cubicBezTo>
                  <a:pt x="157992" y="122332"/>
                  <a:pt x="161978" y="122674"/>
                  <a:pt x="165020" y="124860"/>
                </a:cubicBezTo>
                <a:cubicBezTo>
                  <a:pt x="169050" y="127732"/>
                  <a:pt x="174665" y="127347"/>
                  <a:pt x="178264" y="123746"/>
                </a:cubicBezTo>
                <a:cubicBezTo>
                  <a:pt x="182294" y="119716"/>
                  <a:pt x="182294" y="113201"/>
                  <a:pt x="178264" y="109215"/>
                </a:cubicBezTo>
                <a:lnTo>
                  <a:pt x="145774" y="76726"/>
                </a:lnTo>
                <a:lnTo>
                  <a:pt x="130428" y="90871"/>
                </a:lnTo>
                <a:cubicBezTo>
                  <a:pt x="118726" y="101673"/>
                  <a:pt x="100769" y="101844"/>
                  <a:pt x="88852" y="91257"/>
                </a:cubicBezTo>
                <a:cubicBezTo>
                  <a:pt x="75265" y="79170"/>
                  <a:pt x="74963" y="58081"/>
                  <a:pt x="88166" y="45608"/>
                </a:cubicBezTo>
                <a:lnTo>
                  <a:pt x="118213" y="17232"/>
                </a:lnTo>
                <a:cubicBezTo>
                  <a:pt x="129956" y="6174"/>
                  <a:pt x="145472" y="2"/>
                  <a:pt x="161632" y="2"/>
                </a:cubicBezTo>
                <a:cubicBezTo>
                  <a:pt x="177106" y="2"/>
                  <a:pt x="192065" y="5703"/>
                  <a:pt x="203595" y="15946"/>
                </a:cubicBezTo>
                <a:lnTo>
                  <a:pt x="216496" y="27433"/>
                </a:lnTo>
                <a:lnTo>
                  <a:pt x="233169" y="27433"/>
                </a:lnTo>
                <a:lnTo>
                  <a:pt x="250314" y="27433"/>
                </a:lnTo>
                <a:lnTo>
                  <a:pt x="267459" y="27433"/>
                </a:lnTo>
                <a:cubicBezTo>
                  <a:pt x="271231" y="27433"/>
                  <a:pt x="274317" y="30518"/>
                  <a:pt x="274317" y="34291"/>
                </a:cubicBezTo>
                <a:lnTo>
                  <a:pt x="274317" y="123445"/>
                </a:lnTo>
                <a:cubicBezTo>
                  <a:pt x="274317" y="131031"/>
                  <a:pt x="268189" y="137160"/>
                  <a:pt x="260601" y="137160"/>
                </a:cubicBezTo>
                <a:lnTo>
                  <a:pt x="246885" y="137160"/>
                </a:lnTo>
                <a:cubicBezTo>
                  <a:pt x="241827" y="137160"/>
                  <a:pt x="237369" y="134417"/>
                  <a:pt x="235013" y="130302"/>
                </a:cubicBezTo>
                <a:lnTo>
                  <a:pt x="198621" y="130302"/>
                </a:lnTo>
                <a:cubicBezTo>
                  <a:pt x="197165" y="133174"/>
                  <a:pt x="195236" y="135917"/>
                  <a:pt x="192836" y="138318"/>
                </a:cubicBezTo>
                <a:cubicBezTo>
                  <a:pt x="185506" y="145648"/>
                  <a:pt x="175348" y="148520"/>
                  <a:pt x="165832" y="146932"/>
                </a:cubicBezTo>
                <a:cubicBezTo>
                  <a:pt x="164290" y="150061"/>
                  <a:pt x="162189" y="152976"/>
                  <a:pt x="159575" y="155590"/>
                </a:cubicBezTo>
                <a:cubicBezTo>
                  <a:pt x="147872" y="167292"/>
                  <a:pt x="129572" y="168449"/>
                  <a:pt x="116542" y="159062"/>
                </a:cubicBezTo>
                <a:cubicBezTo>
                  <a:pt x="105783" y="167978"/>
                  <a:pt x="89752" y="167420"/>
                  <a:pt x="79682" y="157305"/>
                </a:cubicBezTo>
                <a:lnTo>
                  <a:pt x="68152" y="145732"/>
                </a:lnTo>
                <a:lnTo>
                  <a:pt x="65151" y="142731"/>
                </a:lnTo>
                <a:lnTo>
                  <a:pt x="49891" y="127473"/>
                </a:lnTo>
                <a:cubicBezTo>
                  <a:pt x="47534" y="125115"/>
                  <a:pt x="44448" y="123744"/>
                  <a:pt x="41148" y="123486"/>
                </a:cubicBezTo>
                <a:cubicBezTo>
                  <a:pt x="41148" y="131029"/>
                  <a:pt x="34976" y="137159"/>
                  <a:pt x="27432" y="137159"/>
                </a:cubicBezTo>
                <a:lnTo>
                  <a:pt x="13716" y="137159"/>
                </a:lnTo>
                <a:cubicBezTo>
                  <a:pt x="6128" y="137159"/>
                  <a:pt x="0" y="131029"/>
                  <a:pt x="0" y="123443"/>
                </a:cubicBezTo>
                <a:lnTo>
                  <a:pt x="0" y="34290"/>
                </a:lnTo>
                <a:cubicBezTo>
                  <a:pt x="0" y="30518"/>
                  <a:pt x="3086" y="27431"/>
                  <a:pt x="6858" y="27431"/>
                </a:cubicBezTo>
                <a:lnTo>
                  <a:pt x="24003" y="27431"/>
                </a:lnTo>
                <a:lnTo>
                  <a:pt x="41148" y="27431"/>
                </a:lnTo>
                <a:lnTo>
                  <a:pt x="49635" y="27431"/>
                </a:lnTo>
                <a:cubicBezTo>
                  <a:pt x="50494" y="27431"/>
                  <a:pt x="51306" y="27132"/>
                  <a:pt x="51907" y="26575"/>
                </a:cubicBezTo>
                <a:lnTo>
                  <a:pt x="63266" y="16459"/>
                </a:lnTo>
                <a:cubicBezTo>
                  <a:pt x="75224" y="5871"/>
                  <a:pt x="90613" y="0"/>
                  <a:pt x="106601" y="0"/>
                </a:cubicBezTo>
                <a:lnTo>
                  <a:pt x="111014" y="0"/>
                </a:lnTo>
                <a:cubicBezTo>
                  <a:pt x="112899" y="0"/>
                  <a:pt x="114830" y="86"/>
                  <a:pt x="116671" y="258"/>
                </a:cubicBezTo>
                <a:lnTo>
                  <a:pt x="116671" y="258"/>
                </a:lnTo>
                <a:moveTo>
                  <a:pt x="233172" y="109728"/>
                </a:moveTo>
                <a:lnTo>
                  <a:pt x="233172" y="48005"/>
                </a:lnTo>
                <a:lnTo>
                  <a:pt x="212598" y="48005"/>
                </a:lnTo>
                <a:cubicBezTo>
                  <a:pt x="210069" y="48005"/>
                  <a:pt x="207625" y="47063"/>
                  <a:pt x="205784" y="45391"/>
                </a:cubicBezTo>
                <a:lnTo>
                  <a:pt x="189967" y="31332"/>
                </a:lnTo>
                <a:cubicBezTo>
                  <a:pt x="182165" y="24389"/>
                  <a:pt x="172092" y="20572"/>
                  <a:pt x="161635" y="20572"/>
                </a:cubicBezTo>
                <a:cubicBezTo>
                  <a:pt x="150747" y="20572"/>
                  <a:pt x="140290" y="24731"/>
                  <a:pt x="132359" y="32188"/>
                </a:cubicBezTo>
                <a:lnTo>
                  <a:pt x="102313" y="60563"/>
                </a:lnTo>
                <a:cubicBezTo>
                  <a:pt x="97899" y="64763"/>
                  <a:pt x="97984" y="71837"/>
                  <a:pt x="102527" y="75865"/>
                </a:cubicBezTo>
                <a:cubicBezTo>
                  <a:pt x="106513" y="79423"/>
                  <a:pt x="112556" y="79337"/>
                  <a:pt x="116457" y="75736"/>
                </a:cubicBezTo>
                <a:lnTo>
                  <a:pt x="147274" y="47274"/>
                </a:lnTo>
                <a:cubicBezTo>
                  <a:pt x="151433" y="43417"/>
                  <a:pt x="157948" y="43673"/>
                  <a:pt x="161805" y="47875"/>
                </a:cubicBezTo>
                <a:cubicBezTo>
                  <a:pt x="165662" y="52074"/>
                  <a:pt x="165407" y="58548"/>
                  <a:pt x="161204" y="62405"/>
                </a:cubicBezTo>
                <a:lnTo>
                  <a:pt x="160861" y="62747"/>
                </a:lnTo>
                <a:lnTo>
                  <a:pt x="192751" y="94638"/>
                </a:lnTo>
                <a:cubicBezTo>
                  <a:pt x="197039" y="98924"/>
                  <a:pt x="199823" y="104197"/>
                  <a:pt x="201066" y="109683"/>
                </a:cubicBezTo>
                <a:lnTo>
                  <a:pt x="233125" y="109683"/>
                </a:lnTo>
                <a:lnTo>
                  <a:pt x="233172" y="109728"/>
                </a:lnTo>
                <a:moveTo>
                  <a:pt x="27432" y="116586"/>
                </a:moveTo>
                <a:cubicBezTo>
                  <a:pt x="27432" y="112798"/>
                  <a:pt x="24362" y="109728"/>
                  <a:pt x="20574" y="109728"/>
                </a:cubicBezTo>
                <a:cubicBezTo>
                  <a:pt x="16786" y="109728"/>
                  <a:pt x="13716" y="112798"/>
                  <a:pt x="13716" y="116586"/>
                </a:cubicBezTo>
                <a:cubicBezTo>
                  <a:pt x="13716" y="120374"/>
                  <a:pt x="16786" y="123445"/>
                  <a:pt x="20574" y="123445"/>
                </a:cubicBezTo>
                <a:cubicBezTo>
                  <a:pt x="24362" y="123445"/>
                  <a:pt x="27432" y="120374"/>
                  <a:pt x="27432" y="116586"/>
                </a:cubicBezTo>
                <a:moveTo>
                  <a:pt x="253746" y="123445"/>
                </a:moveTo>
                <a:cubicBezTo>
                  <a:pt x="257534" y="123445"/>
                  <a:pt x="260604" y="120374"/>
                  <a:pt x="260604" y="116586"/>
                </a:cubicBezTo>
                <a:cubicBezTo>
                  <a:pt x="260604" y="112798"/>
                  <a:pt x="257534" y="109728"/>
                  <a:pt x="253746" y="109728"/>
                </a:cubicBezTo>
                <a:cubicBezTo>
                  <a:pt x="249958" y="109728"/>
                  <a:pt x="246888" y="112798"/>
                  <a:pt x="246888" y="116586"/>
                </a:cubicBezTo>
                <a:cubicBezTo>
                  <a:pt x="246888" y="120374"/>
                  <a:pt x="249958" y="123445"/>
                  <a:pt x="253746" y="123445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729941" y="2935438"/>
            <a:ext cx="274320" cy="192024"/>
          </a:xfrm>
          <a:custGeom>
            <a:avLst/>
            <a:gdLst/>
            <a:ahLst/>
            <a:cxnLst/>
            <a:rect l="l" t="t" r="r" b="b"/>
            <a:pathLst>
              <a:path w="274320" h="192024">
                <a:moveTo>
                  <a:pt x="219456" y="20573"/>
                </a:moveTo>
                <a:lnTo>
                  <a:pt x="54864" y="20573"/>
                </a:lnTo>
                <a:cubicBezTo>
                  <a:pt x="51092" y="20573"/>
                  <a:pt x="48006" y="23659"/>
                  <a:pt x="48006" y="27431"/>
                </a:cubicBezTo>
                <a:lnTo>
                  <a:pt x="48006" y="123443"/>
                </a:lnTo>
                <a:lnTo>
                  <a:pt x="27432" y="123443"/>
                </a:lnTo>
                <a:lnTo>
                  <a:pt x="27432" y="27431"/>
                </a:lnTo>
                <a:cubicBezTo>
                  <a:pt x="27432" y="12301"/>
                  <a:pt x="39732" y="-2"/>
                  <a:pt x="54864" y="-2"/>
                </a:cubicBezTo>
                <a:lnTo>
                  <a:pt x="219456" y="-2"/>
                </a:lnTo>
                <a:cubicBezTo>
                  <a:pt x="234588" y="-2"/>
                  <a:pt x="246888" y="12299"/>
                  <a:pt x="246888" y="27431"/>
                </a:cubicBezTo>
                <a:lnTo>
                  <a:pt x="246888" y="123443"/>
                </a:lnTo>
                <a:lnTo>
                  <a:pt x="226314" y="123443"/>
                </a:lnTo>
                <a:lnTo>
                  <a:pt x="226314" y="27431"/>
                </a:lnTo>
                <a:cubicBezTo>
                  <a:pt x="226314" y="23659"/>
                  <a:pt x="223228" y="20573"/>
                  <a:pt x="219456" y="20573"/>
                </a:cubicBezTo>
                <a:lnTo>
                  <a:pt x="219456" y="20573"/>
                </a:lnTo>
                <a:moveTo>
                  <a:pt x="41148" y="171451"/>
                </a:moveTo>
                <a:lnTo>
                  <a:pt x="233172" y="171451"/>
                </a:lnTo>
                <a:cubicBezTo>
                  <a:pt x="242131" y="171451"/>
                  <a:pt x="249760" y="165707"/>
                  <a:pt x="252588" y="157734"/>
                </a:cubicBezTo>
                <a:lnTo>
                  <a:pt x="21732" y="157734"/>
                </a:lnTo>
                <a:cubicBezTo>
                  <a:pt x="24560" y="165707"/>
                  <a:pt x="32189" y="171451"/>
                  <a:pt x="41148" y="171451"/>
                </a:cubicBezTo>
                <a:lnTo>
                  <a:pt x="41148" y="171451"/>
                </a:lnTo>
                <a:moveTo>
                  <a:pt x="0" y="150875"/>
                </a:moveTo>
                <a:cubicBezTo>
                  <a:pt x="0" y="143288"/>
                  <a:pt x="6128" y="137159"/>
                  <a:pt x="13716" y="137159"/>
                </a:cubicBezTo>
                <a:lnTo>
                  <a:pt x="260604" y="137159"/>
                </a:lnTo>
                <a:cubicBezTo>
                  <a:pt x="268192" y="137159"/>
                  <a:pt x="274320" y="143288"/>
                  <a:pt x="274320" y="150875"/>
                </a:cubicBezTo>
                <a:cubicBezTo>
                  <a:pt x="274320" y="173592"/>
                  <a:pt x="255888" y="192024"/>
                  <a:pt x="233172" y="192024"/>
                </a:cubicBezTo>
                <a:lnTo>
                  <a:pt x="41148" y="192024"/>
                </a:lnTo>
                <a:cubicBezTo>
                  <a:pt x="18432" y="192024"/>
                  <a:pt x="0" y="173594"/>
                  <a:pt x="0" y="150875"/>
                </a:cubicBezTo>
                <a:lnTo>
                  <a:pt x="0" y="150875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729941" y="1682619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48603" y="137160"/>
                </a:moveTo>
                <a:cubicBezTo>
                  <a:pt x="248603" y="75611"/>
                  <a:pt x="198709" y="25718"/>
                  <a:pt x="137160" y="25718"/>
                </a:cubicBezTo>
                <a:cubicBezTo>
                  <a:pt x="75611" y="25718"/>
                  <a:pt x="25718" y="75611"/>
                  <a:pt x="25718" y="137160"/>
                </a:cubicBezTo>
                <a:cubicBezTo>
                  <a:pt x="25718" y="198709"/>
                  <a:pt x="75611" y="248603"/>
                  <a:pt x="137160" y="248603"/>
                </a:cubicBezTo>
                <a:cubicBezTo>
                  <a:pt x="198709" y="248603"/>
                  <a:pt x="248603" y="198709"/>
                  <a:pt x="248603" y="137160"/>
                </a:cubicBezTo>
                <a:lnTo>
                  <a:pt x="248603" y="137160"/>
                </a:lnTo>
                <a:moveTo>
                  <a:pt x="0" y="137160"/>
                </a:moveTo>
                <a:cubicBezTo>
                  <a:pt x="0" y="61409"/>
                  <a:pt x="61409" y="0"/>
                  <a:pt x="137160" y="0"/>
                </a:cubicBezTo>
                <a:cubicBezTo>
                  <a:pt x="212911" y="0"/>
                  <a:pt x="274320" y="61409"/>
                  <a:pt x="274320" y="137160"/>
                </a:cubicBezTo>
                <a:cubicBezTo>
                  <a:pt x="274320" y="212911"/>
                  <a:pt x="212911" y="274320"/>
                  <a:pt x="137160" y="274320"/>
                </a:cubicBezTo>
                <a:cubicBezTo>
                  <a:pt x="61409" y="274320"/>
                  <a:pt x="0" y="212911"/>
                  <a:pt x="0" y="137160"/>
                </a:cubicBezTo>
                <a:moveTo>
                  <a:pt x="164323" y="174182"/>
                </a:moveTo>
                <a:lnTo>
                  <a:pt x="87009" y="203919"/>
                </a:lnTo>
                <a:cubicBezTo>
                  <a:pt x="76615" y="207937"/>
                  <a:pt x="66380" y="197702"/>
                  <a:pt x="70399" y="187308"/>
                </a:cubicBezTo>
                <a:lnTo>
                  <a:pt x="100135" y="109994"/>
                </a:lnTo>
                <a:cubicBezTo>
                  <a:pt x="101904" y="105440"/>
                  <a:pt x="105440" y="101904"/>
                  <a:pt x="109994" y="100135"/>
                </a:cubicBezTo>
                <a:lnTo>
                  <a:pt x="187308" y="70399"/>
                </a:lnTo>
                <a:cubicBezTo>
                  <a:pt x="197702" y="66380"/>
                  <a:pt x="207937" y="76615"/>
                  <a:pt x="203919" y="87009"/>
                </a:cubicBezTo>
                <a:lnTo>
                  <a:pt x="174182" y="164323"/>
                </a:lnTo>
                <a:cubicBezTo>
                  <a:pt x="172468" y="168877"/>
                  <a:pt x="168877" y="172413"/>
                  <a:pt x="164323" y="174182"/>
                </a:cubicBezTo>
                <a:lnTo>
                  <a:pt x="164323" y="174182"/>
                </a:lnTo>
                <a:moveTo>
                  <a:pt x="154305" y="137160"/>
                </a:moveTo>
                <a:cubicBezTo>
                  <a:pt x="154305" y="127690"/>
                  <a:pt x="146630" y="120015"/>
                  <a:pt x="137160" y="120015"/>
                </a:cubicBezTo>
                <a:cubicBezTo>
                  <a:pt x="127690" y="120015"/>
                  <a:pt x="120015" y="127690"/>
                  <a:pt x="120015" y="137160"/>
                </a:cubicBezTo>
                <a:cubicBezTo>
                  <a:pt x="120015" y="146630"/>
                  <a:pt x="127690" y="154305"/>
                  <a:pt x="137160" y="154305"/>
                </a:cubicBezTo>
                <a:cubicBezTo>
                  <a:pt x="146630" y="154305"/>
                  <a:pt x="154305" y="146630"/>
                  <a:pt x="154305" y="137160"/>
                </a:cubicBezTo>
                <a:lnTo>
                  <a:pt x="154305" y="13716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592782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Additional Resources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3876338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Comprehensive Career Planning and Development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3592781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770821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375900" y="5460737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80"/>
              </a:spcBef>
              <a:buNone/>
            </a:pPr>
            <a:r>
              <a:rPr lang="en-US" sz="109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Mentorship programs and career coaching services provide tailored advice and support for professional development.</a:t>
            </a:r>
            <a:endParaRPr lang="en-US" sz="1092" dirty="0"/>
          </a:p>
          <a:p>
            <a:pPr algn="l" marL="0" indent="0">
              <a:lnSpc>
                <a:spcPct val="90000"/>
              </a:lnSpc>
              <a:spcBef>
                <a:spcPts val="780"/>
              </a:spcBef>
              <a:buNone/>
            </a:pPr>
            <a:r>
              <a:rPr lang="en-US" sz="109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help individuals set goals, overcome challenges, and achieve career success.</a:t>
            </a:r>
            <a:endParaRPr lang="en-US" sz="1092" dirty="0"/>
          </a:p>
        </p:txBody>
      </p:sp>
      <p:sp>
        <p:nvSpPr>
          <p:cNvPr id="18" name="Text 16"/>
          <p:cNvSpPr/>
          <p:nvPr/>
        </p:nvSpPr>
        <p:spPr>
          <a:xfrm>
            <a:off x="4375900" y="5128505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Mentorship and Coaching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375900" y="3943862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Professional Networking Groups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375900" y="4276094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49"/>
              </a:spcBef>
              <a:buNone/>
            </a:pPr>
            <a:r>
              <a:rPr lang="en-US" sz="1188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Professional organizations and networking groups connect individuals with peers and industry leaders.</a:t>
            </a:r>
            <a:endParaRPr lang="en-US" sz="1188" dirty="0"/>
          </a:p>
          <a:p>
            <a:pPr algn="l" marL="0" indent="0">
              <a:lnSpc>
                <a:spcPct val="90000"/>
              </a:lnSpc>
              <a:spcBef>
                <a:spcPts val="849"/>
              </a:spcBef>
              <a:buNone/>
            </a:pPr>
            <a:r>
              <a:rPr lang="en-US" sz="1188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groups often host events, forums, and discussions to foster collaboration and growth.</a:t>
            </a:r>
            <a:endParaRPr lang="en-US" sz="1188" dirty="0"/>
          </a:p>
        </p:txBody>
      </p:sp>
      <p:sp>
        <p:nvSpPr>
          <p:cNvPr id="21" name="Text 19"/>
          <p:cNvSpPr/>
          <p:nvPr/>
        </p:nvSpPr>
        <p:spPr>
          <a:xfrm>
            <a:off x="4375900" y="2773297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Online Career Resources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4375900" y="3105529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15"/>
              </a:spcBef>
              <a:buNone/>
            </a:pPr>
            <a:r>
              <a:rPr lang="en-US" sz="114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Online career resources and websites offer tools for job searching, resume building, and skill development.</a:t>
            </a:r>
            <a:endParaRPr lang="en-US" sz="1141" dirty="0"/>
          </a:p>
          <a:p>
            <a:pPr algn="l" marL="0" indent="0">
              <a:lnSpc>
                <a:spcPct val="90000"/>
              </a:lnSpc>
              <a:spcBef>
                <a:spcPts val="815"/>
              </a:spcBef>
              <a:buNone/>
            </a:pPr>
            <a:r>
              <a:rPr lang="en-US" sz="114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are accessible platforms that cater to various industries and career levels.</a:t>
            </a:r>
            <a:endParaRPr lang="en-US" sz="1141" dirty="0"/>
          </a:p>
        </p:txBody>
      </p:sp>
      <p:sp>
        <p:nvSpPr>
          <p:cNvPr id="23" name="Text 21"/>
          <p:cNvSpPr/>
          <p:nvPr/>
        </p:nvSpPr>
        <p:spPr>
          <a:xfrm>
            <a:off x="4375900" y="1561626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Career Counseling Services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4375900" y="1893858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79"/>
              </a:spcBef>
              <a:buNone/>
            </a:pPr>
            <a:r>
              <a:rPr lang="en-US" sz="109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Career counseling services provide personalized guidance to help individuals navigate their career paths.</a:t>
            </a:r>
            <a:endParaRPr lang="en-US" sz="1091" dirty="0"/>
          </a:p>
          <a:p>
            <a:pPr algn="l" marL="0" indent="0">
              <a:lnSpc>
                <a:spcPct val="90000"/>
              </a:lnSpc>
              <a:spcBef>
                <a:spcPts val="779"/>
              </a:spcBef>
              <a:buNone/>
            </a:pPr>
            <a:r>
              <a:rPr lang="en-US" sz="109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services often include assessments, workshops, and one-on-one sessions to identify strengths and opportunities.</a:t>
            </a:r>
            <a:endParaRPr lang="en-US" sz="109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394512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2982339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57016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01707" r="-10170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Final Thoughts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Comprehensive Career Planning and Development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6432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322621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771370" y="479828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405359" y="4779814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 Importance of Skill Development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405359" y="5236331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29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Continuously learning and developing new skills is essential for career advancement.</a:t>
            </a:r>
            <a:endParaRPr lang="en-US" sz="1292" dirty="0"/>
          </a:p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29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ensures adaptability and competitiveness in an ever-changing job market.</a:t>
            </a:r>
            <a:endParaRPr lang="en-US" sz="1292" dirty="0"/>
          </a:p>
        </p:txBody>
      </p:sp>
      <p:sp>
        <p:nvSpPr>
          <p:cNvPr id="17" name="Text 15"/>
          <p:cNvSpPr/>
          <p:nvPr/>
        </p:nvSpPr>
        <p:spPr>
          <a:xfrm>
            <a:off x="4405359" y="3207745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 Power of Focus and Motivation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4405359" y="3664262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29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Staying focused and motivated is crucial for achieving success.</a:t>
            </a:r>
            <a:endParaRPr lang="en-US" sz="1292" dirty="0"/>
          </a:p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29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qualities help overcome challenges and maintain progress in your career path.</a:t>
            </a:r>
            <a:endParaRPr lang="en-US" sz="1292" dirty="0"/>
          </a:p>
        </p:txBody>
      </p:sp>
      <p:sp>
        <p:nvSpPr>
          <p:cNvPr id="19" name="Text 17"/>
          <p:cNvSpPr/>
          <p:nvPr/>
        </p:nvSpPr>
        <p:spPr>
          <a:xfrm>
            <a:off x="4405359" y="1624826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 Journey of Career Planning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405359" y="2081343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08"/>
              </a:spcBef>
              <a:buNone/>
            </a:pPr>
            <a:r>
              <a:rPr lang="en-US" sz="129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Creating a personal career plan is a process that takes time and effort.</a:t>
            </a:r>
            <a:endParaRPr lang="en-US" sz="1293" dirty="0"/>
          </a:p>
          <a:p>
            <a:pPr algn="l" marL="0" indent="0">
              <a:lnSpc>
                <a:spcPct val="90000"/>
              </a:lnSpc>
              <a:spcBef>
                <a:spcPts val="808"/>
              </a:spcBef>
              <a:buNone/>
            </a:pPr>
            <a:r>
              <a:rPr lang="en-US" sz="129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requires careful consideration and dedication to align with long-term goals.</a:t>
            </a:r>
            <a:endParaRPr lang="en-US" sz="1293" dirty="0"/>
          </a:p>
        </p:txBody>
      </p:sp>
      <p:sp>
        <p:nvSpPr>
          <p:cNvPr id="21" name="Text 19"/>
          <p:cNvSpPr/>
          <p:nvPr/>
        </p:nvSpPr>
        <p:spPr>
          <a:xfrm>
            <a:off x="3885670" y="4946862"/>
            <a:ext cx="228600" cy="160048"/>
          </a:xfrm>
          <a:custGeom>
            <a:avLst/>
            <a:gdLst/>
            <a:ahLst/>
            <a:cxnLst/>
            <a:rect l="l" t="t" r="r" b="b"/>
            <a:pathLst>
              <a:path w="228600" h="160048">
                <a:moveTo>
                  <a:pt x="114302" y="17144"/>
                </a:moveTo>
                <a:cubicBezTo>
                  <a:pt x="115196" y="17144"/>
                  <a:pt x="116088" y="17287"/>
                  <a:pt x="116945" y="17608"/>
                </a:cubicBezTo>
                <a:lnTo>
                  <a:pt x="194811" y="45719"/>
                </a:lnTo>
                <a:lnTo>
                  <a:pt x="116945" y="73830"/>
                </a:lnTo>
                <a:cubicBezTo>
                  <a:pt x="116088" y="74152"/>
                  <a:pt x="115194" y="74294"/>
                  <a:pt x="114302" y="74294"/>
                </a:cubicBezTo>
                <a:cubicBezTo>
                  <a:pt x="113408" y="74294"/>
                  <a:pt x="112517" y="74152"/>
                  <a:pt x="111660" y="73830"/>
                </a:cubicBezTo>
                <a:lnTo>
                  <a:pt x="66047" y="57364"/>
                </a:lnTo>
                <a:lnTo>
                  <a:pt x="116337" y="38506"/>
                </a:lnTo>
                <a:cubicBezTo>
                  <a:pt x="119302" y="37398"/>
                  <a:pt x="120801" y="34113"/>
                  <a:pt x="119695" y="31149"/>
                </a:cubicBezTo>
                <a:cubicBezTo>
                  <a:pt x="118589" y="28184"/>
                  <a:pt x="115301" y="26683"/>
                  <a:pt x="112336" y="27791"/>
                </a:cubicBezTo>
                <a:lnTo>
                  <a:pt x="55330" y="49151"/>
                </a:lnTo>
                <a:cubicBezTo>
                  <a:pt x="53474" y="49865"/>
                  <a:pt x="51652" y="50650"/>
                  <a:pt x="49865" y="51508"/>
                </a:cubicBezTo>
                <a:lnTo>
                  <a:pt x="33828" y="45723"/>
                </a:lnTo>
                <a:lnTo>
                  <a:pt x="111694" y="17612"/>
                </a:lnTo>
                <a:cubicBezTo>
                  <a:pt x="112551" y="17290"/>
                  <a:pt x="113445" y="17148"/>
                  <a:pt x="114337" y="17148"/>
                </a:cubicBezTo>
                <a:lnTo>
                  <a:pt x="114302" y="17144"/>
                </a:lnTo>
                <a:moveTo>
                  <a:pt x="5649" y="53790"/>
                </a:moveTo>
                <a:lnTo>
                  <a:pt x="33293" y="63755"/>
                </a:lnTo>
                <a:cubicBezTo>
                  <a:pt x="23578" y="74006"/>
                  <a:pt x="17684" y="87578"/>
                  <a:pt x="17184" y="102222"/>
                </a:cubicBezTo>
                <a:cubicBezTo>
                  <a:pt x="17147" y="102437"/>
                  <a:pt x="17147" y="102651"/>
                  <a:pt x="17147" y="102866"/>
                </a:cubicBezTo>
                <a:cubicBezTo>
                  <a:pt x="17147" y="113010"/>
                  <a:pt x="13291" y="123510"/>
                  <a:pt x="9183" y="131726"/>
                </a:cubicBezTo>
                <a:cubicBezTo>
                  <a:pt x="6860" y="136368"/>
                  <a:pt x="4218" y="140941"/>
                  <a:pt x="1145" y="145155"/>
                </a:cubicBezTo>
                <a:cubicBezTo>
                  <a:pt x="2" y="146692"/>
                  <a:pt x="-320" y="148691"/>
                  <a:pt x="325" y="150513"/>
                </a:cubicBezTo>
                <a:cubicBezTo>
                  <a:pt x="967" y="152335"/>
                  <a:pt x="2467" y="153692"/>
                  <a:pt x="4325" y="154156"/>
                </a:cubicBezTo>
                <a:lnTo>
                  <a:pt x="27185" y="159871"/>
                </a:lnTo>
                <a:cubicBezTo>
                  <a:pt x="28685" y="160264"/>
                  <a:pt x="30292" y="159979"/>
                  <a:pt x="31613" y="159158"/>
                </a:cubicBezTo>
                <a:cubicBezTo>
                  <a:pt x="32934" y="158337"/>
                  <a:pt x="33863" y="156979"/>
                  <a:pt x="34148" y="155443"/>
                </a:cubicBezTo>
                <a:cubicBezTo>
                  <a:pt x="37221" y="140155"/>
                  <a:pt x="35684" y="126441"/>
                  <a:pt x="33398" y="116617"/>
                </a:cubicBezTo>
                <a:cubicBezTo>
                  <a:pt x="32255" y="111617"/>
                  <a:pt x="30719" y="106508"/>
                  <a:pt x="28612" y="101793"/>
                </a:cubicBezTo>
                <a:cubicBezTo>
                  <a:pt x="29291" y="88578"/>
                  <a:pt x="35470" y="76469"/>
                  <a:pt x="45293" y="68147"/>
                </a:cubicBezTo>
                <a:lnTo>
                  <a:pt x="105835" y="90006"/>
                </a:lnTo>
                <a:cubicBezTo>
                  <a:pt x="108548" y="90971"/>
                  <a:pt x="111406" y="91470"/>
                  <a:pt x="114300" y="91470"/>
                </a:cubicBezTo>
                <a:cubicBezTo>
                  <a:pt x="117194" y="91470"/>
                  <a:pt x="120052" y="90971"/>
                  <a:pt x="122765" y="90006"/>
                </a:cubicBezTo>
                <a:lnTo>
                  <a:pt x="222954" y="53789"/>
                </a:lnTo>
                <a:cubicBezTo>
                  <a:pt x="226346" y="52574"/>
                  <a:pt x="228598" y="49323"/>
                  <a:pt x="228598" y="45716"/>
                </a:cubicBezTo>
                <a:cubicBezTo>
                  <a:pt x="228598" y="42108"/>
                  <a:pt x="226348" y="38893"/>
                  <a:pt x="222954" y="37643"/>
                </a:cubicBezTo>
                <a:lnTo>
                  <a:pt x="122765" y="1461"/>
                </a:lnTo>
                <a:cubicBezTo>
                  <a:pt x="120052" y="496"/>
                  <a:pt x="117194" y="-3"/>
                  <a:pt x="114300" y="-3"/>
                </a:cubicBezTo>
                <a:cubicBezTo>
                  <a:pt x="111406" y="-3"/>
                  <a:pt x="108548" y="496"/>
                  <a:pt x="105835" y="1461"/>
                </a:cubicBezTo>
                <a:lnTo>
                  <a:pt x="5646" y="37643"/>
                </a:lnTo>
                <a:cubicBezTo>
                  <a:pt x="2254" y="38893"/>
                  <a:pt x="2" y="42108"/>
                  <a:pt x="2" y="45716"/>
                </a:cubicBezTo>
                <a:cubicBezTo>
                  <a:pt x="2" y="49323"/>
                  <a:pt x="2252" y="52539"/>
                  <a:pt x="5646" y="53789"/>
                </a:cubicBezTo>
                <a:lnTo>
                  <a:pt x="5649" y="53790"/>
                </a:lnTo>
                <a:moveTo>
                  <a:pt x="177380" y="82365"/>
                </a:moveTo>
                <a:lnTo>
                  <a:pt x="160772" y="88365"/>
                </a:lnTo>
                <a:lnTo>
                  <a:pt x="165308" y="131405"/>
                </a:lnTo>
                <a:cubicBezTo>
                  <a:pt x="163593" y="132655"/>
                  <a:pt x="160736" y="134262"/>
                  <a:pt x="156520" y="135906"/>
                </a:cubicBezTo>
                <a:cubicBezTo>
                  <a:pt x="146448" y="139870"/>
                  <a:pt x="131447" y="142871"/>
                  <a:pt x="114302" y="142871"/>
                </a:cubicBezTo>
                <a:cubicBezTo>
                  <a:pt x="97157" y="142871"/>
                  <a:pt x="82157" y="139870"/>
                  <a:pt x="72048" y="135941"/>
                </a:cubicBezTo>
                <a:cubicBezTo>
                  <a:pt x="67832" y="134297"/>
                  <a:pt x="64975" y="132655"/>
                  <a:pt x="63260" y="131441"/>
                </a:cubicBezTo>
                <a:lnTo>
                  <a:pt x="67796" y="88401"/>
                </a:lnTo>
                <a:lnTo>
                  <a:pt x="51188" y="82400"/>
                </a:lnTo>
                <a:lnTo>
                  <a:pt x="45722" y="134299"/>
                </a:lnTo>
                <a:cubicBezTo>
                  <a:pt x="45722" y="146908"/>
                  <a:pt x="76439" y="160015"/>
                  <a:pt x="114300" y="160015"/>
                </a:cubicBezTo>
                <a:cubicBezTo>
                  <a:pt x="152161" y="160015"/>
                  <a:pt x="182878" y="146908"/>
                  <a:pt x="182878" y="134299"/>
                </a:cubicBezTo>
                <a:lnTo>
                  <a:pt x="177412" y="82365"/>
                </a:lnTo>
                <a:lnTo>
                  <a:pt x="177380" y="82365"/>
                </a:lnTo>
                <a:moveTo>
                  <a:pt x="166951" y="130013"/>
                </a:moveTo>
                <a:cubicBezTo>
                  <a:pt x="166951" y="130013"/>
                  <a:pt x="166915" y="130048"/>
                  <a:pt x="166844" y="130155"/>
                </a:cubicBezTo>
                <a:cubicBezTo>
                  <a:pt x="166915" y="130048"/>
                  <a:pt x="166951" y="130013"/>
                  <a:pt x="166951" y="130013"/>
                </a:cubicBezTo>
                <a:moveTo>
                  <a:pt x="61656" y="130013"/>
                </a:moveTo>
                <a:cubicBezTo>
                  <a:pt x="61656" y="130013"/>
                  <a:pt x="61692" y="130048"/>
                  <a:pt x="61763" y="130155"/>
                </a:cubicBezTo>
                <a:cubicBezTo>
                  <a:pt x="61692" y="130048"/>
                  <a:pt x="61656" y="130013"/>
                  <a:pt x="61656" y="130013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3885670" y="3397667"/>
            <a:ext cx="228600" cy="114300"/>
          </a:xfrm>
          <a:custGeom>
            <a:avLst/>
            <a:gdLst/>
            <a:ahLst/>
            <a:cxnLst/>
            <a:rect l="l" t="t" r="r" b="b"/>
            <a:pathLst>
              <a:path w="228600" h="114300">
                <a:moveTo>
                  <a:pt x="137160" y="74295"/>
                </a:moveTo>
                <a:lnTo>
                  <a:pt x="17145" y="74295"/>
                </a:lnTo>
                <a:lnTo>
                  <a:pt x="17145" y="40005"/>
                </a:lnTo>
                <a:lnTo>
                  <a:pt x="137160" y="40005"/>
                </a:lnTo>
                <a:cubicBezTo>
                  <a:pt x="141302" y="40005"/>
                  <a:pt x="145339" y="38505"/>
                  <a:pt x="148483" y="35754"/>
                </a:cubicBezTo>
                <a:lnTo>
                  <a:pt x="148519" y="35719"/>
                </a:lnTo>
                <a:cubicBezTo>
                  <a:pt x="148590" y="35648"/>
                  <a:pt x="148768" y="35505"/>
                  <a:pt x="149020" y="35290"/>
                </a:cubicBezTo>
                <a:cubicBezTo>
                  <a:pt x="149555" y="34862"/>
                  <a:pt x="150412" y="34183"/>
                  <a:pt x="151662" y="33361"/>
                </a:cubicBezTo>
                <a:cubicBezTo>
                  <a:pt x="154127" y="31646"/>
                  <a:pt x="157912" y="29288"/>
                  <a:pt x="162878" y="26860"/>
                </a:cubicBezTo>
                <a:cubicBezTo>
                  <a:pt x="168236" y="24253"/>
                  <a:pt x="174986" y="21646"/>
                  <a:pt x="182917" y="19788"/>
                </a:cubicBezTo>
                <a:lnTo>
                  <a:pt x="182917" y="94547"/>
                </a:lnTo>
                <a:cubicBezTo>
                  <a:pt x="174986" y="92689"/>
                  <a:pt x="168272" y="90082"/>
                  <a:pt x="162878" y="87474"/>
                </a:cubicBezTo>
                <a:cubicBezTo>
                  <a:pt x="157876" y="85045"/>
                  <a:pt x="154127" y="82688"/>
                  <a:pt x="151662" y="80972"/>
                </a:cubicBezTo>
                <a:cubicBezTo>
                  <a:pt x="150449" y="80115"/>
                  <a:pt x="149555" y="79436"/>
                  <a:pt x="149020" y="79044"/>
                </a:cubicBezTo>
                <a:cubicBezTo>
                  <a:pt x="148771" y="78829"/>
                  <a:pt x="148590" y="78686"/>
                  <a:pt x="148519" y="78616"/>
                </a:cubicBezTo>
                <a:lnTo>
                  <a:pt x="148483" y="78580"/>
                </a:lnTo>
                <a:cubicBezTo>
                  <a:pt x="145339" y="75830"/>
                  <a:pt x="141339" y="74329"/>
                  <a:pt x="137197" y="74329"/>
                </a:cubicBezTo>
                <a:lnTo>
                  <a:pt x="137160" y="74295"/>
                </a:lnTo>
                <a:moveTo>
                  <a:pt x="205740" y="97155"/>
                </a:moveTo>
                <a:cubicBezTo>
                  <a:pt x="203776" y="97155"/>
                  <a:pt x="201884" y="97084"/>
                  <a:pt x="200025" y="97012"/>
                </a:cubicBezTo>
                <a:lnTo>
                  <a:pt x="200025" y="17323"/>
                </a:lnTo>
                <a:cubicBezTo>
                  <a:pt x="201884" y="17216"/>
                  <a:pt x="203776" y="17180"/>
                  <a:pt x="205740" y="17180"/>
                </a:cubicBezTo>
                <a:lnTo>
                  <a:pt x="211455" y="17180"/>
                </a:lnTo>
                <a:lnTo>
                  <a:pt x="211455" y="97190"/>
                </a:lnTo>
                <a:lnTo>
                  <a:pt x="205740" y="97190"/>
                </a:lnTo>
                <a:lnTo>
                  <a:pt x="205740" y="97155"/>
                </a:lnTo>
                <a:moveTo>
                  <a:pt x="137160" y="22860"/>
                </a:moveTo>
                <a:lnTo>
                  <a:pt x="17145" y="22860"/>
                </a:lnTo>
                <a:cubicBezTo>
                  <a:pt x="7679" y="22860"/>
                  <a:pt x="0" y="30540"/>
                  <a:pt x="0" y="40005"/>
                </a:cubicBezTo>
                <a:lnTo>
                  <a:pt x="0" y="74295"/>
                </a:lnTo>
                <a:cubicBezTo>
                  <a:pt x="0" y="83760"/>
                  <a:pt x="7679" y="91440"/>
                  <a:pt x="17145" y="91440"/>
                </a:cubicBezTo>
                <a:lnTo>
                  <a:pt x="137160" y="91440"/>
                </a:lnTo>
                <a:cubicBezTo>
                  <a:pt x="137160" y="91440"/>
                  <a:pt x="162878" y="114300"/>
                  <a:pt x="205740" y="114300"/>
                </a:cubicBezTo>
                <a:lnTo>
                  <a:pt x="217170" y="114300"/>
                </a:lnTo>
                <a:cubicBezTo>
                  <a:pt x="223493" y="114300"/>
                  <a:pt x="228600" y="109192"/>
                  <a:pt x="228600" y="102870"/>
                </a:cubicBezTo>
                <a:lnTo>
                  <a:pt x="228600" y="11430"/>
                </a:lnTo>
                <a:cubicBezTo>
                  <a:pt x="228600" y="5108"/>
                  <a:pt x="223493" y="0"/>
                  <a:pt x="217170" y="0"/>
                </a:cubicBezTo>
                <a:lnTo>
                  <a:pt x="205740" y="0"/>
                </a:lnTo>
                <a:cubicBezTo>
                  <a:pt x="162878" y="0"/>
                  <a:pt x="137160" y="22860"/>
                  <a:pt x="137160" y="22860"/>
                </a:cubicBezTo>
                <a:lnTo>
                  <a:pt x="137160" y="22860"/>
                </a:lnTo>
                <a:moveTo>
                  <a:pt x="88583" y="48578"/>
                </a:moveTo>
                <a:cubicBezTo>
                  <a:pt x="83832" y="48578"/>
                  <a:pt x="80010" y="52400"/>
                  <a:pt x="80010" y="57150"/>
                </a:cubicBezTo>
                <a:cubicBezTo>
                  <a:pt x="80010" y="61900"/>
                  <a:pt x="83832" y="65723"/>
                  <a:pt x="88583" y="65723"/>
                </a:cubicBezTo>
                <a:lnTo>
                  <a:pt x="105728" y="65723"/>
                </a:lnTo>
                <a:cubicBezTo>
                  <a:pt x="110478" y="65723"/>
                  <a:pt x="114300" y="61900"/>
                  <a:pt x="114300" y="57150"/>
                </a:cubicBezTo>
                <a:cubicBezTo>
                  <a:pt x="114300" y="52400"/>
                  <a:pt x="110478" y="48578"/>
                  <a:pt x="105728" y="48578"/>
                </a:cubicBezTo>
                <a:lnTo>
                  <a:pt x="88583" y="4857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3885670" y="1757598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207169" y="114300"/>
                </a:moveTo>
                <a:cubicBezTo>
                  <a:pt x="207169" y="63009"/>
                  <a:pt x="165591" y="21431"/>
                  <a:pt x="114300" y="21431"/>
                </a:cubicBezTo>
                <a:cubicBezTo>
                  <a:pt x="63009" y="21431"/>
                  <a:pt x="21431" y="63009"/>
                  <a:pt x="21431" y="114300"/>
                </a:cubicBezTo>
                <a:cubicBezTo>
                  <a:pt x="21431" y="165591"/>
                  <a:pt x="63009" y="207169"/>
                  <a:pt x="114300" y="207169"/>
                </a:cubicBezTo>
                <a:cubicBezTo>
                  <a:pt x="165591" y="207169"/>
                  <a:pt x="207169" y="165591"/>
                  <a:pt x="207169" y="114300"/>
                </a:cubicBezTo>
                <a:moveTo>
                  <a:pt x="0" y="114300"/>
                </a:moveTo>
                <a:cubicBezTo>
                  <a:pt x="0" y="51174"/>
                  <a:pt x="51174" y="0"/>
                  <a:pt x="114300" y="0"/>
                </a:cubicBezTo>
                <a:cubicBezTo>
                  <a:pt x="177426" y="0"/>
                  <a:pt x="228600" y="51174"/>
                  <a:pt x="228600" y="114300"/>
                </a:cubicBezTo>
                <a:cubicBezTo>
                  <a:pt x="228600" y="177426"/>
                  <a:pt x="177426" y="228600"/>
                  <a:pt x="114300" y="228600"/>
                </a:cubicBezTo>
                <a:cubicBezTo>
                  <a:pt x="51174" y="228600"/>
                  <a:pt x="0" y="177426"/>
                  <a:pt x="0" y="114300"/>
                </a:cubicBezTo>
                <a:moveTo>
                  <a:pt x="136936" y="145152"/>
                </a:moveTo>
                <a:lnTo>
                  <a:pt x="72507" y="169932"/>
                </a:lnTo>
                <a:cubicBezTo>
                  <a:pt x="63846" y="173281"/>
                  <a:pt x="55317" y="164752"/>
                  <a:pt x="58666" y="156090"/>
                </a:cubicBezTo>
                <a:lnTo>
                  <a:pt x="83446" y="91662"/>
                </a:lnTo>
                <a:cubicBezTo>
                  <a:pt x="84920" y="87867"/>
                  <a:pt x="87867" y="84920"/>
                  <a:pt x="91662" y="83446"/>
                </a:cubicBezTo>
                <a:lnTo>
                  <a:pt x="156090" y="58666"/>
                </a:lnTo>
                <a:cubicBezTo>
                  <a:pt x="164752" y="55317"/>
                  <a:pt x="173281" y="63846"/>
                  <a:pt x="169932" y="72507"/>
                </a:cubicBezTo>
                <a:lnTo>
                  <a:pt x="145152" y="136936"/>
                </a:lnTo>
                <a:cubicBezTo>
                  <a:pt x="143723" y="140731"/>
                  <a:pt x="140731" y="143677"/>
                  <a:pt x="136936" y="145152"/>
                </a:cubicBezTo>
                <a:lnTo>
                  <a:pt x="136936" y="145152"/>
                </a:lnTo>
                <a:moveTo>
                  <a:pt x="128588" y="114300"/>
                </a:moveTo>
                <a:cubicBezTo>
                  <a:pt x="128588" y="106409"/>
                  <a:pt x="122191" y="100013"/>
                  <a:pt x="114300" y="100013"/>
                </a:cubicBezTo>
                <a:cubicBezTo>
                  <a:pt x="106409" y="100013"/>
                  <a:pt x="100013" y="106409"/>
                  <a:pt x="100013" y="114300"/>
                </a:cubicBezTo>
                <a:cubicBezTo>
                  <a:pt x="100013" y="122191"/>
                  <a:pt x="106409" y="128588"/>
                  <a:pt x="114300" y="128588"/>
                </a:cubicBezTo>
                <a:cubicBezTo>
                  <a:pt x="122191" y="128588"/>
                  <a:pt x="128588" y="122191"/>
                  <a:pt x="128588" y="1143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Comprehensive Career Planning and Development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40" y="3813267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40" y="50249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79683" y="3886751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379683" y="5071394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7162802" y="5419793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steps can I take to achieve my goals?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How can I measure progress towards these goals?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7162802" y="5087561"/>
            <a:ext cx="448056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Actionable Steps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7162802" y="3902918"/>
            <a:ext cx="448056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Setting Goals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162802" y="4235150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are my short-term and long-term goals?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How do these goals reflect my aspirations?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1331759" y="5041105"/>
            <a:ext cx="448056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Career Path Alignment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331759" y="5373337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86"/>
              </a:spcBef>
              <a:buNone/>
            </a:pPr>
            <a:r>
              <a:rPr lang="en-US" sz="138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career paths align with my strengths and interests?</a:t>
            </a:r>
            <a:endParaRPr lang="en-US" sz="1381" dirty="0"/>
          </a:p>
          <a:p>
            <a:pPr algn="l" marL="0" indent="0">
              <a:lnSpc>
                <a:spcPct val="90000"/>
              </a:lnSpc>
              <a:spcBef>
                <a:spcPts val="986"/>
              </a:spcBef>
              <a:buNone/>
            </a:pPr>
            <a:r>
              <a:rPr lang="en-US" sz="138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How can I explore these paths effectively?</a:t>
            </a:r>
            <a:endParaRPr lang="en-US" sz="1381" dirty="0"/>
          </a:p>
        </p:txBody>
      </p:sp>
      <p:sp>
        <p:nvSpPr>
          <p:cNvPr id="16" name="Text 14"/>
          <p:cNvSpPr/>
          <p:nvPr/>
        </p:nvSpPr>
        <p:spPr>
          <a:xfrm>
            <a:off x="1331759" y="3829434"/>
            <a:ext cx="448056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Exploring Strengths and Interests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331759" y="4161666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45"/>
              </a:spcBef>
              <a:buNone/>
            </a:pPr>
            <a:r>
              <a:rPr lang="en-US" sz="1323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are my strengths and interests?</a:t>
            </a:r>
            <a:endParaRPr lang="en-US" sz="1323" dirty="0"/>
          </a:p>
          <a:p>
            <a:pPr algn="l" marL="0" indent="0">
              <a:lnSpc>
                <a:spcPct val="90000"/>
              </a:lnSpc>
              <a:spcBef>
                <a:spcPts val="945"/>
              </a:spcBef>
              <a:buNone/>
            </a:pPr>
            <a:r>
              <a:rPr lang="en-US" sz="1323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How do these shape my personal and professional identity?</a:t>
            </a:r>
            <a:endParaRPr lang="en-US" sz="1323" dirty="0"/>
          </a:p>
        </p:txBody>
      </p:sp>
      <p:sp>
        <p:nvSpPr>
          <p:cNvPr id="18" name="Text 16"/>
          <p:cNvSpPr/>
          <p:nvPr/>
        </p:nvSpPr>
        <p:spPr>
          <a:xfrm>
            <a:off x="548640" y="1571183"/>
            <a:ext cx="11094657" cy="1828800"/>
          </a:xfrm>
          <a:prstGeom prst="rect">
            <a:avLst/>
          </a:prstGeom>
          <a:blipFill>
            <a:blip r:embed="rId1"/>
            <a:srcRect/>
            <a:stretch>
              <a:fillRect l="0" r="0" t="-152142" b="-152142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548640" y="548639"/>
            <a:ext cx="11136581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Reflection Questions</a:t>
            </a:r>
            <a:endParaRPr lang="en-US" sz="2400" dirty="0"/>
          </a:p>
        </p:txBody>
      </p:sp>
      <p:sp>
        <p:nvSpPr>
          <p:cNvPr id="20" name="Text 18"/>
          <p:cNvSpPr/>
          <p:nvPr/>
        </p:nvSpPr>
        <p:spPr>
          <a:xfrm>
            <a:off x="10770821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6516843" y="520855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48603" y="137160"/>
                </a:moveTo>
                <a:cubicBezTo>
                  <a:pt x="248603" y="75611"/>
                  <a:pt x="198709" y="25718"/>
                  <a:pt x="137160" y="25718"/>
                </a:cubicBezTo>
                <a:cubicBezTo>
                  <a:pt x="75611" y="25718"/>
                  <a:pt x="25718" y="75611"/>
                  <a:pt x="25718" y="137160"/>
                </a:cubicBezTo>
                <a:cubicBezTo>
                  <a:pt x="25718" y="198709"/>
                  <a:pt x="75611" y="248603"/>
                  <a:pt x="137160" y="248603"/>
                </a:cubicBezTo>
                <a:cubicBezTo>
                  <a:pt x="198709" y="248603"/>
                  <a:pt x="248603" y="198709"/>
                  <a:pt x="248603" y="137160"/>
                </a:cubicBezTo>
                <a:lnTo>
                  <a:pt x="248603" y="137160"/>
                </a:lnTo>
                <a:moveTo>
                  <a:pt x="0" y="137160"/>
                </a:moveTo>
                <a:cubicBezTo>
                  <a:pt x="0" y="61409"/>
                  <a:pt x="61409" y="0"/>
                  <a:pt x="137160" y="0"/>
                </a:cubicBezTo>
                <a:cubicBezTo>
                  <a:pt x="212911" y="0"/>
                  <a:pt x="274320" y="61409"/>
                  <a:pt x="274320" y="137160"/>
                </a:cubicBezTo>
                <a:cubicBezTo>
                  <a:pt x="274320" y="212911"/>
                  <a:pt x="212911" y="274320"/>
                  <a:pt x="137160" y="274320"/>
                </a:cubicBezTo>
                <a:cubicBezTo>
                  <a:pt x="61409" y="274320"/>
                  <a:pt x="0" y="212911"/>
                  <a:pt x="0" y="137160"/>
                </a:cubicBezTo>
                <a:moveTo>
                  <a:pt x="164323" y="174182"/>
                </a:moveTo>
                <a:lnTo>
                  <a:pt x="87009" y="203919"/>
                </a:lnTo>
                <a:cubicBezTo>
                  <a:pt x="76615" y="207937"/>
                  <a:pt x="66380" y="197702"/>
                  <a:pt x="70399" y="187308"/>
                </a:cubicBezTo>
                <a:lnTo>
                  <a:pt x="100135" y="109994"/>
                </a:lnTo>
                <a:cubicBezTo>
                  <a:pt x="101904" y="105440"/>
                  <a:pt x="105440" y="101904"/>
                  <a:pt x="109994" y="100135"/>
                </a:cubicBezTo>
                <a:lnTo>
                  <a:pt x="187308" y="70399"/>
                </a:lnTo>
                <a:cubicBezTo>
                  <a:pt x="197702" y="66380"/>
                  <a:pt x="207937" y="76615"/>
                  <a:pt x="203919" y="87009"/>
                </a:cubicBezTo>
                <a:lnTo>
                  <a:pt x="174182" y="164323"/>
                </a:lnTo>
                <a:cubicBezTo>
                  <a:pt x="172468" y="168877"/>
                  <a:pt x="168877" y="172413"/>
                  <a:pt x="164323" y="174182"/>
                </a:cubicBezTo>
                <a:lnTo>
                  <a:pt x="164323" y="174182"/>
                </a:lnTo>
                <a:moveTo>
                  <a:pt x="154305" y="137160"/>
                </a:moveTo>
                <a:cubicBezTo>
                  <a:pt x="154305" y="127690"/>
                  <a:pt x="146630" y="120015"/>
                  <a:pt x="137160" y="120015"/>
                </a:cubicBezTo>
                <a:cubicBezTo>
                  <a:pt x="127690" y="120015"/>
                  <a:pt x="120015" y="127690"/>
                  <a:pt x="120015" y="137160"/>
                </a:cubicBezTo>
                <a:cubicBezTo>
                  <a:pt x="120015" y="146630"/>
                  <a:pt x="127690" y="154305"/>
                  <a:pt x="137160" y="154305"/>
                </a:cubicBezTo>
                <a:cubicBezTo>
                  <a:pt x="146630" y="154305"/>
                  <a:pt x="154305" y="146630"/>
                  <a:pt x="154305" y="137160"/>
                </a:cubicBezTo>
                <a:lnTo>
                  <a:pt x="154305" y="13716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702945" y="5162098"/>
            <a:ext cx="240030" cy="274320"/>
          </a:xfrm>
          <a:custGeom>
            <a:avLst/>
            <a:gdLst/>
            <a:ahLst/>
            <a:cxnLst/>
            <a:rect l="l" t="t" r="r" b="b"/>
            <a:pathLst>
              <a:path w="240030" h="274320">
                <a:moveTo>
                  <a:pt x="25717" y="12860"/>
                </a:moveTo>
                <a:cubicBezTo>
                  <a:pt x="25717" y="5733"/>
                  <a:pt x="19985" y="3"/>
                  <a:pt x="12858" y="3"/>
                </a:cubicBezTo>
                <a:cubicBezTo>
                  <a:pt x="5732" y="3"/>
                  <a:pt x="0" y="5736"/>
                  <a:pt x="0" y="12863"/>
                </a:cubicBezTo>
                <a:lnTo>
                  <a:pt x="0" y="34295"/>
                </a:lnTo>
                <a:lnTo>
                  <a:pt x="0" y="187797"/>
                </a:lnTo>
                <a:lnTo>
                  <a:pt x="0" y="214318"/>
                </a:lnTo>
                <a:lnTo>
                  <a:pt x="0" y="261468"/>
                </a:lnTo>
                <a:cubicBezTo>
                  <a:pt x="0" y="268595"/>
                  <a:pt x="5732" y="274328"/>
                  <a:pt x="12858" y="274328"/>
                </a:cubicBezTo>
                <a:cubicBezTo>
                  <a:pt x="19985" y="274328"/>
                  <a:pt x="25717" y="268595"/>
                  <a:pt x="25717" y="261471"/>
                </a:cubicBezTo>
                <a:lnTo>
                  <a:pt x="25717" y="207893"/>
                </a:lnTo>
                <a:lnTo>
                  <a:pt x="68740" y="197123"/>
                </a:lnTo>
                <a:cubicBezTo>
                  <a:pt x="90760" y="191604"/>
                  <a:pt x="114067" y="194177"/>
                  <a:pt x="134374" y="204302"/>
                </a:cubicBezTo>
                <a:cubicBezTo>
                  <a:pt x="158055" y="216142"/>
                  <a:pt x="185541" y="217590"/>
                  <a:pt x="210293" y="208266"/>
                </a:cubicBezTo>
                <a:lnTo>
                  <a:pt x="228885" y="201301"/>
                </a:lnTo>
                <a:cubicBezTo>
                  <a:pt x="235582" y="198783"/>
                  <a:pt x="240030" y="192408"/>
                  <a:pt x="240030" y="185229"/>
                </a:cubicBezTo>
                <a:lnTo>
                  <a:pt x="240030" y="35371"/>
                </a:lnTo>
                <a:cubicBezTo>
                  <a:pt x="240030" y="23048"/>
                  <a:pt x="227064" y="15011"/>
                  <a:pt x="216027" y="20530"/>
                </a:cubicBezTo>
                <a:lnTo>
                  <a:pt x="210883" y="23100"/>
                </a:lnTo>
                <a:cubicBezTo>
                  <a:pt x="186076" y="35530"/>
                  <a:pt x="156876" y="35530"/>
                  <a:pt x="132069" y="23100"/>
                </a:cubicBezTo>
                <a:cubicBezTo>
                  <a:pt x="113263" y="13669"/>
                  <a:pt x="91672" y="11313"/>
                  <a:pt x="71258" y="16404"/>
                </a:cubicBezTo>
                <a:lnTo>
                  <a:pt x="25717" y="27871"/>
                </a:lnTo>
                <a:lnTo>
                  <a:pt x="25717" y="12860"/>
                </a:lnTo>
                <a:moveTo>
                  <a:pt x="25717" y="54381"/>
                </a:moveTo>
                <a:lnTo>
                  <a:pt x="77472" y="41414"/>
                </a:lnTo>
                <a:cubicBezTo>
                  <a:pt x="91939" y="37823"/>
                  <a:pt x="107207" y="39486"/>
                  <a:pt x="120548" y="46130"/>
                </a:cubicBezTo>
                <a:cubicBezTo>
                  <a:pt x="149961" y="60811"/>
                  <a:pt x="184146" y="62043"/>
                  <a:pt x="214311" y="49773"/>
                </a:cubicBezTo>
                <a:lnTo>
                  <a:pt x="214311" y="179326"/>
                </a:lnTo>
                <a:lnTo>
                  <a:pt x="201239" y="184200"/>
                </a:lnTo>
                <a:cubicBezTo>
                  <a:pt x="183184" y="190951"/>
                  <a:pt x="163091" y="189934"/>
                  <a:pt x="145840" y="181306"/>
                </a:cubicBezTo>
                <a:cubicBezTo>
                  <a:pt x="120015" y="168394"/>
                  <a:pt x="90494" y="165179"/>
                  <a:pt x="62473" y="172144"/>
                </a:cubicBezTo>
                <a:lnTo>
                  <a:pt x="25717" y="181358"/>
                </a:lnTo>
                <a:lnTo>
                  <a:pt x="25717" y="54381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6576850" y="4023911"/>
            <a:ext cx="154305" cy="274320"/>
          </a:xfrm>
          <a:custGeom>
            <a:avLst/>
            <a:gdLst/>
            <a:ahLst/>
            <a:cxnLst/>
            <a:rect l="l" t="t" r="r" b="b"/>
            <a:pathLst>
              <a:path w="154305" h="274320">
                <a:moveTo>
                  <a:pt x="25718" y="77152"/>
                </a:moveTo>
                <a:cubicBezTo>
                  <a:pt x="25718" y="48747"/>
                  <a:pt x="48746" y="25717"/>
                  <a:pt x="77152" y="25717"/>
                </a:cubicBezTo>
                <a:cubicBezTo>
                  <a:pt x="105559" y="25717"/>
                  <a:pt x="128587" y="48747"/>
                  <a:pt x="128587" y="77152"/>
                </a:cubicBezTo>
                <a:cubicBezTo>
                  <a:pt x="128587" y="105558"/>
                  <a:pt x="105559" y="128588"/>
                  <a:pt x="77152" y="128588"/>
                </a:cubicBezTo>
                <a:cubicBezTo>
                  <a:pt x="48746" y="128588"/>
                  <a:pt x="25718" y="105558"/>
                  <a:pt x="25718" y="77152"/>
                </a:cubicBezTo>
                <a:lnTo>
                  <a:pt x="25718" y="77152"/>
                </a:lnTo>
                <a:moveTo>
                  <a:pt x="90011" y="153232"/>
                </a:moveTo>
                <a:cubicBezTo>
                  <a:pt x="126498" y="147123"/>
                  <a:pt x="154305" y="115352"/>
                  <a:pt x="154305" y="77152"/>
                </a:cubicBezTo>
                <a:cubicBezTo>
                  <a:pt x="154305" y="34559"/>
                  <a:pt x="119747" y="0"/>
                  <a:pt x="77152" y="0"/>
                </a:cubicBezTo>
                <a:cubicBezTo>
                  <a:pt x="34558" y="0"/>
                  <a:pt x="0" y="34559"/>
                  <a:pt x="0" y="77152"/>
                </a:cubicBezTo>
                <a:cubicBezTo>
                  <a:pt x="0" y="115406"/>
                  <a:pt x="27807" y="147126"/>
                  <a:pt x="64294" y="153232"/>
                </a:cubicBezTo>
                <a:lnTo>
                  <a:pt x="64294" y="261460"/>
                </a:lnTo>
                <a:cubicBezTo>
                  <a:pt x="64294" y="268587"/>
                  <a:pt x="70027" y="274320"/>
                  <a:pt x="77152" y="274320"/>
                </a:cubicBezTo>
                <a:cubicBezTo>
                  <a:pt x="84278" y="274320"/>
                  <a:pt x="90011" y="268587"/>
                  <a:pt x="90011" y="261462"/>
                </a:cubicBezTo>
                <a:lnTo>
                  <a:pt x="90011" y="153232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4" name="Text 22"/>
          <p:cNvSpPr/>
          <p:nvPr/>
        </p:nvSpPr>
        <p:spPr>
          <a:xfrm>
            <a:off x="685800" y="3950427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82241" y="41203"/>
                </a:moveTo>
                <a:cubicBezTo>
                  <a:pt x="81223" y="44846"/>
                  <a:pt x="78598" y="47847"/>
                  <a:pt x="75169" y="49400"/>
                </a:cubicBezTo>
                <a:cubicBezTo>
                  <a:pt x="66276" y="53418"/>
                  <a:pt x="60060" y="62312"/>
                  <a:pt x="60008" y="72706"/>
                </a:cubicBezTo>
                <a:cubicBezTo>
                  <a:pt x="59953" y="77580"/>
                  <a:pt x="57220" y="81975"/>
                  <a:pt x="52881" y="84117"/>
                </a:cubicBezTo>
                <a:cubicBezTo>
                  <a:pt x="44363" y="88350"/>
                  <a:pt x="38575" y="97085"/>
                  <a:pt x="38575" y="107155"/>
                </a:cubicBezTo>
                <a:cubicBezTo>
                  <a:pt x="38575" y="110960"/>
                  <a:pt x="39379" y="114496"/>
                  <a:pt x="40824" y="117711"/>
                </a:cubicBezTo>
                <a:cubicBezTo>
                  <a:pt x="43181" y="122909"/>
                  <a:pt x="41842" y="128963"/>
                  <a:pt x="37557" y="132713"/>
                </a:cubicBezTo>
                <a:cubicBezTo>
                  <a:pt x="30271" y="138981"/>
                  <a:pt x="25717" y="148251"/>
                  <a:pt x="25717" y="158592"/>
                </a:cubicBezTo>
                <a:cubicBezTo>
                  <a:pt x="25717" y="169414"/>
                  <a:pt x="30699" y="179005"/>
                  <a:pt x="38523" y="185328"/>
                </a:cubicBezTo>
                <a:cubicBezTo>
                  <a:pt x="42114" y="188222"/>
                  <a:pt x="43880" y="192828"/>
                  <a:pt x="43183" y="197384"/>
                </a:cubicBezTo>
                <a:cubicBezTo>
                  <a:pt x="42969" y="198723"/>
                  <a:pt x="42862" y="200064"/>
                  <a:pt x="42862" y="201455"/>
                </a:cubicBezTo>
                <a:cubicBezTo>
                  <a:pt x="42862" y="215440"/>
                  <a:pt x="54005" y="226797"/>
                  <a:pt x="67883" y="227172"/>
                </a:cubicBezTo>
                <a:cubicBezTo>
                  <a:pt x="72813" y="227334"/>
                  <a:pt x="77205" y="230226"/>
                  <a:pt x="79243" y="234727"/>
                </a:cubicBezTo>
                <a:cubicBezTo>
                  <a:pt x="82941" y="242924"/>
                  <a:pt x="91189" y="248605"/>
                  <a:pt x="100728" y="248605"/>
                </a:cubicBezTo>
                <a:cubicBezTo>
                  <a:pt x="113747" y="248605"/>
                  <a:pt x="124303" y="238049"/>
                  <a:pt x="124303" y="225030"/>
                </a:cubicBezTo>
                <a:lnTo>
                  <a:pt x="124303" y="47150"/>
                </a:lnTo>
                <a:cubicBezTo>
                  <a:pt x="124303" y="35310"/>
                  <a:pt x="114712" y="25720"/>
                  <a:pt x="102873" y="25720"/>
                </a:cubicBezTo>
                <a:cubicBezTo>
                  <a:pt x="93121" y="25720"/>
                  <a:pt x="84817" y="32257"/>
                  <a:pt x="82244" y="41205"/>
                </a:cubicBezTo>
                <a:lnTo>
                  <a:pt x="82241" y="41203"/>
                </a:lnTo>
                <a:moveTo>
                  <a:pt x="137160" y="258248"/>
                </a:moveTo>
                <a:cubicBezTo>
                  <a:pt x="128160" y="268159"/>
                  <a:pt x="115140" y="274320"/>
                  <a:pt x="100728" y="274320"/>
                </a:cubicBezTo>
                <a:cubicBezTo>
                  <a:pt x="83476" y="274320"/>
                  <a:pt x="68314" y="265479"/>
                  <a:pt x="59525" y="252086"/>
                </a:cubicBezTo>
                <a:cubicBezTo>
                  <a:pt x="35415" y="247801"/>
                  <a:pt x="17145" y="226745"/>
                  <a:pt x="17145" y="201455"/>
                </a:cubicBezTo>
                <a:cubicBezTo>
                  <a:pt x="17145" y="201186"/>
                  <a:pt x="17145" y="200865"/>
                  <a:pt x="17145" y="200597"/>
                </a:cubicBezTo>
                <a:cubicBezTo>
                  <a:pt x="6537" y="189775"/>
                  <a:pt x="0" y="174934"/>
                  <a:pt x="0" y="158593"/>
                </a:cubicBezTo>
                <a:cubicBezTo>
                  <a:pt x="0" y="143697"/>
                  <a:pt x="5412" y="130088"/>
                  <a:pt x="14358" y="119642"/>
                </a:cubicBezTo>
                <a:cubicBezTo>
                  <a:pt x="13392" y="115623"/>
                  <a:pt x="12857" y="111445"/>
                  <a:pt x="12857" y="107158"/>
                </a:cubicBezTo>
                <a:cubicBezTo>
                  <a:pt x="12857" y="89692"/>
                  <a:pt x="21592" y="74206"/>
                  <a:pt x="34877" y="64937"/>
                </a:cubicBezTo>
                <a:cubicBezTo>
                  <a:pt x="37288" y="49452"/>
                  <a:pt x="46558" y="36273"/>
                  <a:pt x="59470" y="28611"/>
                </a:cubicBezTo>
                <a:cubicBezTo>
                  <a:pt x="66704" y="11787"/>
                  <a:pt x="83418" y="0"/>
                  <a:pt x="102867" y="0"/>
                </a:cubicBezTo>
                <a:cubicBezTo>
                  <a:pt x="116369" y="0"/>
                  <a:pt x="128585" y="5678"/>
                  <a:pt x="137157" y="14789"/>
                </a:cubicBezTo>
                <a:cubicBezTo>
                  <a:pt x="145730" y="5681"/>
                  <a:pt x="157945" y="0"/>
                  <a:pt x="171447" y="0"/>
                </a:cubicBezTo>
                <a:cubicBezTo>
                  <a:pt x="190897" y="0"/>
                  <a:pt x="207614" y="11787"/>
                  <a:pt x="214793" y="28611"/>
                </a:cubicBezTo>
                <a:cubicBezTo>
                  <a:pt x="227705" y="36273"/>
                  <a:pt x="237026" y="49454"/>
                  <a:pt x="239385" y="64937"/>
                </a:cubicBezTo>
                <a:cubicBezTo>
                  <a:pt x="252725" y="74206"/>
                  <a:pt x="261460" y="89689"/>
                  <a:pt x="261460" y="107158"/>
                </a:cubicBezTo>
                <a:cubicBezTo>
                  <a:pt x="261460" y="111445"/>
                  <a:pt x="260925" y="115623"/>
                  <a:pt x="259959" y="119642"/>
                </a:cubicBezTo>
                <a:cubicBezTo>
                  <a:pt x="268908" y="130143"/>
                  <a:pt x="274317" y="143752"/>
                  <a:pt x="274317" y="158593"/>
                </a:cubicBezTo>
                <a:cubicBezTo>
                  <a:pt x="274317" y="174934"/>
                  <a:pt x="267780" y="189775"/>
                  <a:pt x="257172" y="200597"/>
                </a:cubicBezTo>
                <a:cubicBezTo>
                  <a:pt x="257172" y="200865"/>
                  <a:pt x="257172" y="201186"/>
                  <a:pt x="257172" y="201455"/>
                </a:cubicBezTo>
                <a:cubicBezTo>
                  <a:pt x="257172" y="226797"/>
                  <a:pt x="238903" y="247801"/>
                  <a:pt x="214793" y="252086"/>
                </a:cubicBezTo>
                <a:cubicBezTo>
                  <a:pt x="206006" y="265481"/>
                  <a:pt x="190844" y="274320"/>
                  <a:pt x="173590" y="274320"/>
                </a:cubicBezTo>
                <a:cubicBezTo>
                  <a:pt x="159177" y="274320"/>
                  <a:pt x="146158" y="268104"/>
                  <a:pt x="137157" y="258248"/>
                </a:cubicBezTo>
                <a:lnTo>
                  <a:pt x="137160" y="258248"/>
                </a:lnTo>
                <a:moveTo>
                  <a:pt x="150020" y="225027"/>
                </a:moveTo>
                <a:cubicBezTo>
                  <a:pt x="150020" y="238047"/>
                  <a:pt x="160576" y="248602"/>
                  <a:pt x="173595" y="248602"/>
                </a:cubicBezTo>
                <a:cubicBezTo>
                  <a:pt x="183133" y="248602"/>
                  <a:pt x="191382" y="242924"/>
                  <a:pt x="195080" y="234725"/>
                </a:cubicBezTo>
                <a:cubicBezTo>
                  <a:pt x="197115" y="230223"/>
                  <a:pt x="201510" y="227277"/>
                  <a:pt x="206440" y="227170"/>
                </a:cubicBezTo>
                <a:cubicBezTo>
                  <a:pt x="220317" y="226794"/>
                  <a:pt x="231460" y="215437"/>
                  <a:pt x="231460" y="201452"/>
                </a:cubicBezTo>
                <a:cubicBezTo>
                  <a:pt x="231460" y="200059"/>
                  <a:pt x="231353" y="198665"/>
                  <a:pt x="231139" y="197382"/>
                </a:cubicBezTo>
                <a:cubicBezTo>
                  <a:pt x="230390" y="192828"/>
                  <a:pt x="232212" y="188219"/>
                  <a:pt x="235800" y="185325"/>
                </a:cubicBezTo>
                <a:cubicBezTo>
                  <a:pt x="243624" y="179002"/>
                  <a:pt x="248605" y="169412"/>
                  <a:pt x="248605" y="158590"/>
                </a:cubicBezTo>
                <a:cubicBezTo>
                  <a:pt x="248605" y="148248"/>
                  <a:pt x="244051" y="138982"/>
                  <a:pt x="236765" y="132711"/>
                </a:cubicBezTo>
                <a:cubicBezTo>
                  <a:pt x="232481" y="129013"/>
                  <a:pt x="231139" y="122906"/>
                  <a:pt x="233498" y="117708"/>
                </a:cubicBezTo>
                <a:cubicBezTo>
                  <a:pt x="234944" y="114493"/>
                  <a:pt x="235748" y="110957"/>
                  <a:pt x="235748" y="107152"/>
                </a:cubicBezTo>
                <a:cubicBezTo>
                  <a:pt x="235748" y="97079"/>
                  <a:pt x="229962" y="88348"/>
                  <a:pt x="221442" y="84115"/>
                </a:cubicBezTo>
                <a:cubicBezTo>
                  <a:pt x="217102" y="81972"/>
                  <a:pt x="214315" y="77526"/>
                  <a:pt x="214315" y="72703"/>
                </a:cubicBezTo>
                <a:cubicBezTo>
                  <a:pt x="214260" y="62361"/>
                  <a:pt x="208047" y="53416"/>
                  <a:pt x="199153" y="49397"/>
                </a:cubicBezTo>
                <a:cubicBezTo>
                  <a:pt x="195724" y="47844"/>
                  <a:pt x="193099" y="44843"/>
                  <a:pt x="192082" y="41200"/>
                </a:cubicBezTo>
                <a:cubicBezTo>
                  <a:pt x="189511" y="32252"/>
                  <a:pt x="181205" y="25715"/>
                  <a:pt x="171453" y="25715"/>
                </a:cubicBezTo>
                <a:cubicBezTo>
                  <a:pt x="159613" y="25715"/>
                  <a:pt x="150023" y="35305"/>
                  <a:pt x="150023" y="47148"/>
                </a:cubicBezTo>
                <a:lnTo>
                  <a:pt x="150020" y="225027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48159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3069423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657250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966" r="-11096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 and Final Thoughts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Comprehensive Career Planning and Development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21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3771370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771370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771370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771370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405359" y="4866898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Skills and Online Presence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4405359" y="5323415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78"/>
              </a:spcBef>
              <a:buNone/>
            </a:pPr>
            <a:r>
              <a:rPr lang="en-US" sz="109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Developing employability skills and creating a professional online presence are crucial for success in the job market.</a:t>
            </a:r>
            <a:endParaRPr lang="en-US" sz="1090" dirty="0"/>
          </a:p>
          <a:p>
            <a:pPr algn="l" marL="0" indent="0">
              <a:lnSpc>
                <a:spcPct val="90000"/>
              </a:lnSpc>
              <a:spcBef>
                <a:spcPts val="778"/>
              </a:spcBef>
              <a:buNone/>
            </a:pPr>
            <a:r>
              <a:rPr lang="en-US" sz="109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elements enhance visibility and competitiveness in a dynamic employment landscape.</a:t>
            </a:r>
            <a:endParaRPr lang="en-US" sz="1090" dirty="0"/>
          </a:p>
        </p:txBody>
      </p:sp>
      <p:sp>
        <p:nvSpPr>
          <p:cNvPr id="20" name="Text 18"/>
          <p:cNvSpPr/>
          <p:nvPr/>
        </p:nvSpPr>
        <p:spPr>
          <a:xfrm>
            <a:off x="4405359" y="3294829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Components of a Career Plan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405359" y="3751346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40"/>
              </a:spcBef>
              <a:buNone/>
            </a:pPr>
            <a:r>
              <a:rPr lang="en-US" sz="1037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Identifying strengths and interests, exploring career paths, and setting realistic goals are key components of a career plan.</a:t>
            </a:r>
            <a:endParaRPr lang="en-US" sz="1037" dirty="0"/>
          </a:p>
          <a:p>
            <a:pPr algn="l" marL="0" indent="0">
              <a:lnSpc>
                <a:spcPct val="90000"/>
              </a:lnSpc>
              <a:spcBef>
                <a:spcPts val="740"/>
              </a:spcBef>
              <a:buNone/>
            </a:pPr>
            <a:r>
              <a:rPr lang="en-US" sz="1037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steps help in aligning personal aspirations with professional opportunities.</a:t>
            </a:r>
            <a:endParaRPr lang="en-US" sz="1037" dirty="0"/>
          </a:p>
        </p:txBody>
      </p:sp>
      <p:sp>
        <p:nvSpPr>
          <p:cNvPr id="22" name="Text 20"/>
          <p:cNvSpPr/>
          <p:nvPr/>
        </p:nvSpPr>
        <p:spPr>
          <a:xfrm>
            <a:off x="4405359" y="1711910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Career Planning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4405359" y="2168427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Creating a personal career plan is essential for achieving future success.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provides a structured approach to navigating one's professional journey.</a:t>
            </a:r>
            <a:endParaRPr lang="en-US" sz="1252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4863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0915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Comprehensive Career Planning and Development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22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589" r="-11058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References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4937759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Mentorship programs and career coaching services provide personalized guidance.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play a crucial role in achieving career goals and overcoming challenges.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937759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Mentorship and Coaching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946332" y="3997946"/>
            <a:ext cx="257175" cy="274320"/>
          </a:xfrm>
          <a:custGeom>
            <a:avLst/>
            <a:gdLst/>
            <a:ahLst/>
            <a:cxnLst/>
            <a:rect l="l" t="t" r="r" b="b"/>
            <a:pathLst>
              <a:path w="257175" h="274320">
                <a:moveTo>
                  <a:pt x="128588" y="25718"/>
                </a:moveTo>
                <a:lnTo>
                  <a:pt x="222886" y="25718"/>
                </a:lnTo>
                <a:cubicBezTo>
                  <a:pt x="227600" y="25718"/>
                  <a:pt x="231458" y="29574"/>
                  <a:pt x="231458" y="34290"/>
                </a:cubicBezTo>
                <a:lnTo>
                  <a:pt x="231458" y="240030"/>
                </a:lnTo>
                <a:cubicBezTo>
                  <a:pt x="231458" y="244746"/>
                  <a:pt x="227600" y="248603"/>
                  <a:pt x="222886" y="248603"/>
                </a:cubicBezTo>
                <a:lnTo>
                  <a:pt x="128587" y="248603"/>
                </a:lnTo>
                <a:lnTo>
                  <a:pt x="128588" y="25718"/>
                </a:lnTo>
                <a:moveTo>
                  <a:pt x="102870" y="25718"/>
                </a:moveTo>
                <a:lnTo>
                  <a:pt x="102870" y="248602"/>
                </a:lnTo>
                <a:lnTo>
                  <a:pt x="68581" y="248602"/>
                </a:lnTo>
                <a:cubicBezTo>
                  <a:pt x="63867" y="248602"/>
                  <a:pt x="60009" y="244746"/>
                  <a:pt x="60009" y="240030"/>
                </a:cubicBezTo>
                <a:lnTo>
                  <a:pt x="60009" y="222885"/>
                </a:lnTo>
                <a:lnTo>
                  <a:pt x="72868" y="222885"/>
                </a:lnTo>
                <a:cubicBezTo>
                  <a:pt x="79994" y="222885"/>
                  <a:pt x="85727" y="217152"/>
                  <a:pt x="85727" y="210028"/>
                </a:cubicBezTo>
                <a:cubicBezTo>
                  <a:pt x="85727" y="202901"/>
                  <a:pt x="79994" y="197170"/>
                  <a:pt x="72868" y="197170"/>
                </a:cubicBezTo>
                <a:lnTo>
                  <a:pt x="60009" y="197170"/>
                </a:lnTo>
                <a:lnTo>
                  <a:pt x="60009" y="150023"/>
                </a:lnTo>
                <a:lnTo>
                  <a:pt x="72868" y="150023"/>
                </a:lnTo>
                <a:cubicBezTo>
                  <a:pt x="79994" y="150023"/>
                  <a:pt x="85727" y="144289"/>
                  <a:pt x="85727" y="137165"/>
                </a:cubicBezTo>
                <a:cubicBezTo>
                  <a:pt x="85727" y="130039"/>
                  <a:pt x="79994" y="124308"/>
                  <a:pt x="72868" y="124308"/>
                </a:cubicBezTo>
                <a:lnTo>
                  <a:pt x="60009" y="124308"/>
                </a:lnTo>
                <a:lnTo>
                  <a:pt x="60009" y="77161"/>
                </a:lnTo>
                <a:lnTo>
                  <a:pt x="72868" y="77161"/>
                </a:lnTo>
                <a:cubicBezTo>
                  <a:pt x="79994" y="77161"/>
                  <a:pt x="85727" y="71427"/>
                  <a:pt x="85727" y="64303"/>
                </a:cubicBezTo>
                <a:cubicBezTo>
                  <a:pt x="85727" y="57176"/>
                  <a:pt x="79994" y="51446"/>
                  <a:pt x="72868" y="51446"/>
                </a:cubicBezTo>
                <a:lnTo>
                  <a:pt x="60009" y="51446"/>
                </a:lnTo>
                <a:lnTo>
                  <a:pt x="60009" y="34301"/>
                </a:lnTo>
                <a:cubicBezTo>
                  <a:pt x="60009" y="29585"/>
                  <a:pt x="63867" y="25728"/>
                  <a:pt x="68581" y="25728"/>
                </a:cubicBezTo>
                <a:lnTo>
                  <a:pt x="102870" y="25718"/>
                </a:lnTo>
                <a:moveTo>
                  <a:pt x="34289" y="222885"/>
                </a:moveTo>
                <a:lnTo>
                  <a:pt x="34289" y="240030"/>
                </a:lnTo>
                <a:cubicBezTo>
                  <a:pt x="34289" y="258944"/>
                  <a:pt x="49666" y="274320"/>
                  <a:pt x="68578" y="274320"/>
                </a:cubicBezTo>
                <a:lnTo>
                  <a:pt x="222883" y="274320"/>
                </a:lnTo>
                <a:cubicBezTo>
                  <a:pt x="241796" y="274320"/>
                  <a:pt x="257172" y="258944"/>
                  <a:pt x="257172" y="240030"/>
                </a:cubicBezTo>
                <a:lnTo>
                  <a:pt x="257172" y="34290"/>
                </a:lnTo>
                <a:cubicBezTo>
                  <a:pt x="257172" y="15376"/>
                  <a:pt x="241796" y="0"/>
                  <a:pt x="222883" y="0"/>
                </a:cubicBezTo>
                <a:lnTo>
                  <a:pt x="68578" y="0"/>
                </a:lnTo>
                <a:cubicBezTo>
                  <a:pt x="49666" y="0"/>
                  <a:pt x="34289" y="15376"/>
                  <a:pt x="34289" y="34290"/>
                </a:cubicBezTo>
                <a:lnTo>
                  <a:pt x="34289" y="51435"/>
                </a:lnTo>
                <a:lnTo>
                  <a:pt x="12859" y="51435"/>
                </a:lnTo>
                <a:cubicBezTo>
                  <a:pt x="5732" y="51435"/>
                  <a:pt x="0" y="57168"/>
                  <a:pt x="0" y="64295"/>
                </a:cubicBezTo>
                <a:cubicBezTo>
                  <a:pt x="0" y="71422"/>
                  <a:pt x="5732" y="77155"/>
                  <a:pt x="12859" y="77155"/>
                </a:cubicBezTo>
                <a:lnTo>
                  <a:pt x="34289" y="77155"/>
                </a:lnTo>
                <a:lnTo>
                  <a:pt x="34289" y="124305"/>
                </a:lnTo>
                <a:lnTo>
                  <a:pt x="12859" y="124305"/>
                </a:lnTo>
                <a:cubicBezTo>
                  <a:pt x="5732" y="124305"/>
                  <a:pt x="0" y="130039"/>
                  <a:pt x="0" y="137165"/>
                </a:cubicBezTo>
                <a:cubicBezTo>
                  <a:pt x="0" y="144292"/>
                  <a:pt x="5732" y="150025"/>
                  <a:pt x="12859" y="150025"/>
                </a:cubicBezTo>
                <a:lnTo>
                  <a:pt x="34289" y="150025"/>
                </a:lnTo>
                <a:lnTo>
                  <a:pt x="34289" y="197176"/>
                </a:lnTo>
                <a:lnTo>
                  <a:pt x="12859" y="197176"/>
                </a:lnTo>
                <a:cubicBezTo>
                  <a:pt x="5732" y="197176"/>
                  <a:pt x="0" y="202909"/>
                  <a:pt x="0" y="210036"/>
                </a:cubicBezTo>
                <a:cubicBezTo>
                  <a:pt x="0" y="217162"/>
                  <a:pt x="5732" y="222896"/>
                  <a:pt x="12859" y="222896"/>
                </a:cubicBezTo>
                <a:lnTo>
                  <a:pt x="34289" y="22288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77239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Professional organizations and networking groups connect individuals with industry peers.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groups foster collaboration and open doors to new career possibilities.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777239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Networking Opportunities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77239" y="4052432"/>
            <a:ext cx="274320" cy="165347"/>
          </a:xfrm>
          <a:custGeom>
            <a:avLst/>
            <a:gdLst/>
            <a:ahLst/>
            <a:cxnLst/>
            <a:rect l="l" t="t" r="r" b="b"/>
            <a:pathLst>
              <a:path w="274320" h="165347">
                <a:moveTo>
                  <a:pt x="116671" y="258"/>
                </a:moveTo>
                <a:lnTo>
                  <a:pt x="94769" y="22161"/>
                </a:lnTo>
                <a:cubicBezTo>
                  <a:pt x="88210" y="23962"/>
                  <a:pt x="82126" y="27262"/>
                  <a:pt x="76982" y="31806"/>
                </a:cubicBezTo>
                <a:lnTo>
                  <a:pt x="65582" y="41965"/>
                </a:lnTo>
                <a:cubicBezTo>
                  <a:pt x="61209" y="45866"/>
                  <a:pt x="55509" y="48008"/>
                  <a:pt x="49636" y="48008"/>
                </a:cubicBezTo>
                <a:lnTo>
                  <a:pt x="41148" y="48008"/>
                </a:lnTo>
                <a:lnTo>
                  <a:pt x="41148" y="102872"/>
                </a:lnTo>
                <a:cubicBezTo>
                  <a:pt x="49891" y="103130"/>
                  <a:pt x="58208" y="106687"/>
                  <a:pt x="64421" y="112902"/>
                </a:cubicBezTo>
                <a:lnTo>
                  <a:pt x="79679" y="128160"/>
                </a:lnTo>
                <a:lnTo>
                  <a:pt x="82680" y="131161"/>
                </a:lnTo>
                <a:lnTo>
                  <a:pt x="82680" y="131161"/>
                </a:lnTo>
                <a:lnTo>
                  <a:pt x="94254" y="142734"/>
                </a:lnTo>
                <a:cubicBezTo>
                  <a:pt x="96912" y="145391"/>
                  <a:pt x="101284" y="145391"/>
                  <a:pt x="103940" y="142734"/>
                </a:cubicBezTo>
                <a:cubicBezTo>
                  <a:pt x="104670" y="142005"/>
                  <a:pt x="105226" y="141148"/>
                  <a:pt x="105525" y="140247"/>
                </a:cubicBezTo>
                <a:cubicBezTo>
                  <a:pt x="106727" y="136947"/>
                  <a:pt x="109511" y="134460"/>
                  <a:pt x="112940" y="133690"/>
                </a:cubicBezTo>
                <a:cubicBezTo>
                  <a:pt x="116369" y="132917"/>
                  <a:pt x="119968" y="133948"/>
                  <a:pt x="122456" y="136476"/>
                </a:cubicBezTo>
                <a:lnTo>
                  <a:pt x="127087" y="141019"/>
                </a:lnTo>
                <a:cubicBezTo>
                  <a:pt x="132060" y="145991"/>
                  <a:pt x="140117" y="145991"/>
                  <a:pt x="145047" y="141019"/>
                </a:cubicBezTo>
                <a:cubicBezTo>
                  <a:pt x="147362" y="138705"/>
                  <a:pt x="148605" y="135748"/>
                  <a:pt x="148734" y="132704"/>
                </a:cubicBezTo>
                <a:cubicBezTo>
                  <a:pt x="148904" y="128933"/>
                  <a:pt x="151134" y="125589"/>
                  <a:pt x="154563" y="123961"/>
                </a:cubicBezTo>
                <a:cubicBezTo>
                  <a:pt x="157992" y="122332"/>
                  <a:pt x="161978" y="122674"/>
                  <a:pt x="165020" y="124860"/>
                </a:cubicBezTo>
                <a:cubicBezTo>
                  <a:pt x="169050" y="127732"/>
                  <a:pt x="174665" y="127347"/>
                  <a:pt x="178264" y="123746"/>
                </a:cubicBezTo>
                <a:cubicBezTo>
                  <a:pt x="182294" y="119716"/>
                  <a:pt x="182294" y="113201"/>
                  <a:pt x="178264" y="109215"/>
                </a:cubicBezTo>
                <a:lnTo>
                  <a:pt x="145774" y="76726"/>
                </a:lnTo>
                <a:lnTo>
                  <a:pt x="130428" y="90871"/>
                </a:lnTo>
                <a:cubicBezTo>
                  <a:pt x="118726" y="101673"/>
                  <a:pt x="100769" y="101844"/>
                  <a:pt x="88852" y="91257"/>
                </a:cubicBezTo>
                <a:cubicBezTo>
                  <a:pt x="75265" y="79170"/>
                  <a:pt x="74963" y="58081"/>
                  <a:pt x="88166" y="45608"/>
                </a:cubicBezTo>
                <a:lnTo>
                  <a:pt x="118213" y="17232"/>
                </a:lnTo>
                <a:cubicBezTo>
                  <a:pt x="129956" y="6174"/>
                  <a:pt x="145472" y="2"/>
                  <a:pt x="161632" y="2"/>
                </a:cubicBezTo>
                <a:cubicBezTo>
                  <a:pt x="177106" y="2"/>
                  <a:pt x="192065" y="5703"/>
                  <a:pt x="203595" y="15946"/>
                </a:cubicBezTo>
                <a:lnTo>
                  <a:pt x="216496" y="27433"/>
                </a:lnTo>
                <a:lnTo>
                  <a:pt x="233169" y="27433"/>
                </a:lnTo>
                <a:lnTo>
                  <a:pt x="250314" y="27433"/>
                </a:lnTo>
                <a:lnTo>
                  <a:pt x="267459" y="27433"/>
                </a:lnTo>
                <a:cubicBezTo>
                  <a:pt x="271231" y="27433"/>
                  <a:pt x="274317" y="30518"/>
                  <a:pt x="274317" y="34291"/>
                </a:cubicBezTo>
                <a:lnTo>
                  <a:pt x="274317" y="123445"/>
                </a:lnTo>
                <a:cubicBezTo>
                  <a:pt x="274317" y="131031"/>
                  <a:pt x="268189" y="137160"/>
                  <a:pt x="260601" y="137160"/>
                </a:cubicBezTo>
                <a:lnTo>
                  <a:pt x="246885" y="137160"/>
                </a:lnTo>
                <a:cubicBezTo>
                  <a:pt x="241827" y="137160"/>
                  <a:pt x="237369" y="134417"/>
                  <a:pt x="235013" y="130302"/>
                </a:cubicBezTo>
                <a:lnTo>
                  <a:pt x="198621" y="130302"/>
                </a:lnTo>
                <a:cubicBezTo>
                  <a:pt x="197165" y="133174"/>
                  <a:pt x="195236" y="135917"/>
                  <a:pt x="192836" y="138318"/>
                </a:cubicBezTo>
                <a:cubicBezTo>
                  <a:pt x="185506" y="145648"/>
                  <a:pt x="175348" y="148520"/>
                  <a:pt x="165832" y="146932"/>
                </a:cubicBezTo>
                <a:cubicBezTo>
                  <a:pt x="164290" y="150061"/>
                  <a:pt x="162189" y="152976"/>
                  <a:pt x="159575" y="155590"/>
                </a:cubicBezTo>
                <a:cubicBezTo>
                  <a:pt x="147872" y="167292"/>
                  <a:pt x="129572" y="168449"/>
                  <a:pt x="116542" y="159062"/>
                </a:cubicBezTo>
                <a:cubicBezTo>
                  <a:pt x="105783" y="167978"/>
                  <a:pt x="89752" y="167420"/>
                  <a:pt x="79682" y="157305"/>
                </a:cubicBezTo>
                <a:lnTo>
                  <a:pt x="68152" y="145732"/>
                </a:lnTo>
                <a:lnTo>
                  <a:pt x="65151" y="142731"/>
                </a:lnTo>
                <a:lnTo>
                  <a:pt x="49891" y="127473"/>
                </a:lnTo>
                <a:cubicBezTo>
                  <a:pt x="47534" y="125115"/>
                  <a:pt x="44448" y="123744"/>
                  <a:pt x="41148" y="123486"/>
                </a:cubicBezTo>
                <a:cubicBezTo>
                  <a:pt x="41148" y="131029"/>
                  <a:pt x="34976" y="137159"/>
                  <a:pt x="27432" y="137159"/>
                </a:cubicBezTo>
                <a:lnTo>
                  <a:pt x="13716" y="137159"/>
                </a:lnTo>
                <a:cubicBezTo>
                  <a:pt x="6128" y="137159"/>
                  <a:pt x="0" y="131029"/>
                  <a:pt x="0" y="123443"/>
                </a:cubicBezTo>
                <a:lnTo>
                  <a:pt x="0" y="34290"/>
                </a:lnTo>
                <a:cubicBezTo>
                  <a:pt x="0" y="30518"/>
                  <a:pt x="3086" y="27431"/>
                  <a:pt x="6858" y="27431"/>
                </a:cubicBezTo>
                <a:lnTo>
                  <a:pt x="24003" y="27431"/>
                </a:lnTo>
                <a:lnTo>
                  <a:pt x="41148" y="27431"/>
                </a:lnTo>
                <a:lnTo>
                  <a:pt x="49635" y="27431"/>
                </a:lnTo>
                <a:cubicBezTo>
                  <a:pt x="50494" y="27431"/>
                  <a:pt x="51306" y="27132"/>
                  <a:pt x="51907" y="26575"/>
                </a:cubicBezTo>
                <a:lnTo>
                  <a:pt x="63266" y="16459"/>
                </a:lnTo>
                <a:cubicBezTo>
                  <a:pt x="75224" y="5871"/>
                  <a:pt x="90613" y="0"/>
                  <a:pt x="106601" y="0"/>
                </a:cubicBezTo>
                <a:lnTo>
                  <a:pt x="111014" y="0"/>
                </a:lnTo>
                <a:cubicBezTo>
                  <a:pt x="112899" y="0"/>
                  <a:pt x="114830" y="86"/>
                  <a:pt x="116671" y="258"/>
                </a:cubicBezTo>
                <a:lnTo>
                  <a:pt x="116671" y="258"/>
                </a:lnTo>
                <a:moveTo>
                  <a:pt x="233172" y="109728"/>
                </a:moveTo>
                <a:lnTo>
                  <a:pt x="233172" y="48005"/>
                </a:lnTo>
                <a:lnTo>
                  <a:pt x="212598" y="48005"/>
                </a:lnTo>
                <a:cubicBezTo>
                  <a:pt x="210069" y="48005"/>
                  <a:pt x="207625" y="47063"/>
                  <a:pt x="205784" y="45391"/>
                </a:cubicBezTo>
                <a:lnTo>
                  <a:pt x="189967" y="31332"/>
                </a:lnTo>
                <a:cubicBezTo>
                  <a:pt x="182165" y="24389"/>
                  <a:pt x="172092" y="20572"/>
                  <a:pt x="161635" y="20572"/>
                </a:cubicBezTo>
                <a:cubicBezTo>
                  <a:pt x="150747" y="20572"/>
                  <a:pt x="140290" y="24731"/>
                  <a:pt x="132359" y="32188"/>
                </a:cubicBezTo>
                <a:lnTo>
                  <a:pt x="102313" y="60563"/>
                </a:lnTo>
                <a:cubicBezTo>
                  <a:pt x="97899" y="64763"/>
                  <a:pt x="97984" y="71837"/>
                  <a:pt x="102527" y="75865"/>
                </a:cubicBezTo>
                <a:cubicBezTo>
                  <a:pt x="106513" y="79423"/>
                  <a:pt x="112556" y="79337"/>
                  <a:pt x="116457" y="75736"/>
                </a:cubicBezTo>
                <a:lnTo>
                  <a:pt x="147274" y="47274"/>
                </a:lnTo>
                <a:cubicBezTo>
                  <a:pt x="151433" y="43417"/>
                  <a:pt x="157948" y="43673"/>
                  <a:pt x="161805" y="47875"/>
                </a:cubicBezTo>
                <a:cubicBezTo>
                  <a:pt x="165662" y="52074"/>
                  <a:pt x="165407" y="58548"/>
                  <a:pt x="161204" y="62405"/>
                </a:cubicBezTo>
                <a:lnTo>
                  <a:pt x="160861" y="62747"/>
                </a:lnTo>
                <a:lnTo>
                  <a:pt x="192751" y="94638"/>
                </a:lnTo>
                <a:cubicBezTo>
                  <a:pt x="197039" y="98924"/>
                  <a:pt x="199823" y="104197"/>
                  <a:pt x="201066" y="109683"/>
                </a:cubicBezTo>
                <a:lnTo>
                  <a:pt x="233125" y="109683"/>
                </a:lnTo>
                <a:lnTo>
                  <a:pt x="233172" y="109728"/>
                </a:lnTo>
                <a:moveTo>
                  <a:pt x="27432" y="116586"/>
                </a:moveTo>
                <a:cubicBezTo>
                  <a:pt x="27432" y="112798"/>
                  <a:pt x="24362" y="109728"/>
                  <a:pt x="20574" y="109728"/>
                </a:cubicBezTo>
                <a:cubicBezTo>
                  <a:pt x="16786" y="109728"/>
                  <a:pt x="13716" y="112798"/>
                  <a:pt x="13716" y="116586"/>
                </a:cubicBezTo>
                <a:cubicBezTo>
                  <a:pt x="13716" y="120374"/>
                  <a:pt x="16786" y="123445"/>
                  <a:pt x="20574" y="123445"/>
                </a:cubicBezTo>
                <a:cubicBezTo>
                  <a:pt x="24362" y="123445"/>
                  <a:pt x="27432" y="120374"/>
                  <a:pt x="27432" y="116586"/>
                </a:cubicBezTo>
                <a:moveTo>
                  <a:pt x="253746" y="123445"/>
                </a:moveTo>
                <a:cubicBezTo>
                  <a:pt x="257534" y="123445"/>
                  <a:pt x="260604" y="120374"/>
                  <a:pt x="260604" y="116586"/>
                </a:cubicBezTo>
                <a:cubicBezTo>
                  <a:pt x="260604" y="112798"/>
                  <a:pt x="257534" y="109728"/>
                  <a:pt x="253746" y="109728"/>
                </a:cubicBezTo>
                <a:cubicBezTo>
                  <a:pt x="249958" y="109728"/>
                  <a:pt x="246888" y="112798"/>
                  <a:pt x="246888" y="116586"/>
                </a:cubicBezTo>
                <a:cubicBezTo>
                  <a:pt x="246888" y="120374"/>
                  <a:pt x="249958" y="123445"/>
                  <a:pt x="253746" y="123445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4937759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Online career resources and websites offer tools for job searching and skill development.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are essential for staying updated with industry trends and opportunities.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4937759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Online Career Resources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4937759" y="1608982"/>
            <a:ext cx="274320" cy="192024"/>
          </a:xfrm>
          <a:custGeom>
            <a:avLst/>
            <a:gdLst/>
            <a:ahLst/>
            <a:cxnLst/>
            <a:rect l="l" t="t" r="r" b="b"/>
            <a:pathLst>
              <a:path w="274320" h="192024">
                <a:moveTo>
                  <a:pt x="219456" y="20573"/>
                </a:moveTo>
                <a:lnTo>
                  <a:pt x="54864" y="20573"/>
                </a:lnTo>
                <a:cubicBezTo>
                  <a:pt x="51092" y="20573"/>
                  <a:pt x="48006" y="23659"/>
                  <a:pt x="48006" y="27431"/>
                </a:cubicBezTo>
                <a:lnTo>
                  <a:pt x="48006" y="123443"/>
                </a:lnTo>
                <a:lnTo>
                  <a:pt x="27432" y="123443"/>
                </a:lnTo>
                <a:lnTo>
                  <a:pt x="27432" y="27431"/>
                </a:lnTo>
                <a:cubicBezTo>
                  <a:pt x="27432" y="12301"/>
                  <a:pt x="39732" y="-2"/>
                  <a:pt x="54864" y="-2"/>
                </a:cubicBezTo>
                <a:lnTo>
                  <a:pt x="219456" y="-2"/>
                </a:lnTo>
                <a:cubicBezTo>
                  <a:pt x="234588" y="-2"/>
                  <a:pt x="246888" y="12299"/>
                  <a:pt x="246888" y="27431"/>
                </a:cubicBezTo>
                <a:lnTo>
                  <a:pt x="246888" y="123443"/>
                </a:lnTo>
                <a:lnTo>
                  <a:pt x="226314" y="123443"/>
                </a:lnTo>
                <a:lnTo>
                  <a:pt x="226314" y="27431"/>
                </a:lnTo>
                <a:cubicBezTo>
                  <a:pt x="226314" y="23659"/>
                  <a:pt x="223228" y="20573"/>
                  <a:pt x="219456" y="20573"/>
                </a:cubicBezTo>
                <a:lnTo>
                  <a:pt x="219456" y="20573"/>
                </a:lnTo>
                <a:moveTo>
                  <a:pt x="41148" y="171451"/>
                </a:moveTo>
                <a:lnTo>
                  <a:pt x="233172" y="171451"/>
                </a:lnTo>
                <a:cubicBezTo>
                  <a:pt x="242131" y="171451"/>
                  <a:pt x="249760" y="165707"/>
                  <a:pt x="252588" y="157734"/>
                </a:cubicBezTo>
                <a:lnTo>
                  <a:pt x="21732" y="157734"/>
                </a:lnTo>
                <a:cubicBezTo>
                  <a:pt x="24560" y="165707"/>
                  <a:pt x="32189" y="171451"/>
                  <a:pt x="41148" y="171451"/>
                </a:cubicBezTo>
                <a:lnTo>
                  <a:pt x="41148" y="171451"/>
                </a:lnTo>
                <a:moveTo>
                  <a:pt x="0" y="150875"/>
                </a:moveTo>
                <a:cubicBezTo>
                  <a:pt x="0" y="143288"/>
                  <a:pt x="6128" y="137159"/>
                  <a:pt x="13716" y="137159"/>
                </a:cubicBezTo>
                <a:lnTo>
                  <a:pt x="260604" y="137159"/>
                </a:lnTo>
                <a:cubicBezTo>
                  <a:pt x="268192" y="137159"/>
                  <a:pt x="274320" y="143288"/>
                  <a:pt x="274320" y="150875"/>
                </a:cubicBezTo>
                <a:cubicBezTo>
                  <a:pt x="274320" y="173592"/>
                  <a:pt x="255888" y="192024"/>
                  <a:pt x="233172" y="192024"/>
                </a:cubicBezTo>
                <a:lnTo>
                  <a:pt x="41148" y="192024"/>
                </a:lnTo>
                <a:cubicBezTo>
                  <a:pt x="18432" y="192024"/>
                  <a:pt x="0" y="173594"/>
                  <a:pt x="0" y="150875"/>
                </a:cubicBezTo>
                <a:lnTo>
                  <a:pt x="0" y="15087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777239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Career development theories and models provide frameworks for understanding career growth.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theories help individuals navigate their professional journeys effectively.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777239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Career Development Theories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777239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48603" y="137160"/>
                </a:moveTo>
                <a:cubicBezTo>
                  <a:pt x="248603" y="75611"/>
                  <a:pt x="198709" y="25718"/>
                  <a:pt x="137160" y="25718"/>
                </a:cubicBezTo>
                <a:cubicBezTo>
                  <a:pt x="75611" y="25718"/>
                  <a:pt x="25718" y="75611"/>
                  <a:pt x="25718" y="137160"/>
                </a:cubicBezTo>
                <a:cubicBezTo>
                  <a:pt x="25718" y="198709"/>
                  <a:pt x="75611" y="248603"/>
                  <a:pt x="137160" y="248603"/>
                </a:cubicBezTo>
                <a:cubicBezTo>
                  <a:pt x="198709" y="248603"/>
                  <a:pt x="248603" y="198709"/>
                  <a:pt x="248603" y="137160"/>
                </a:cubicBezTo>
                <a:lnTo>
                  <a:pt x="248603" y="137160"/>
                </a:lnTo>
                <a:moveTo>
                  <a:pt x="0" y="137160"/>
                </a:moveTo>
                <a:cubicBezTo>
                  <a:pt x="0" y="61409"/>
                  <a:pt x="61409" y="0"/>
                  <a:pt x="137160" y="0"/>
                </a:cubicBezTo>
                <a:cubicBezTo>
                  <a:pt x="212911" y="0"/>
                  <a:pt x="274320" y="61409"/>
                  <a:pt x="274320" y="137160"/>
                </a:cubicBezTo>
                <a:cubicBezTo>
                  <a:pt x="274320" y="212911"/>
                  <a:pt x="212911" y="274320"/>
                  <a:pt x="137160" y="274320"/>
                </a:cubicBezTo>
                <a:cubicBezTo>
                  <a:pt x="61409" y="274320"/>
                  <a:pt x="0" y="212911"/>
                  <a:pt x="0" y="137160"/>
                </a:cubicBezTo>
                <a:moveTo>
                  <a:pt x="164323" y="174182"/>
                </a:moveTo>
                <a:lnTo>
                  <a:pt x="87009" y="203919"/>
                </a:lnTo>
                <a:cubicBezTo>
                  <a:pt x="76615" y="207937"/>
                  <a:pt x="66380" y="197702"/>
                  <a:pt x="70399" y="187308"/>
                </a:cubicBezTo>
                <a:lnTo>
                  <a:pt x="100135" y="109994"/>
                </a:lnTo>
                <a:cubicBezTo>
                  <a:pt x="101904" y="105440"/>
                  <a:pt x="105440" y="101904"/>
                  <a:pt x="109994" y="100135"/>
                </a:cubicBezTo>
                <a:lnTo>
                  <a:pt x="187308" y="70399"/>
                </a:lnTo>
                <a:cubicBezTo>
                  <a:pt x="197702" y="66380"/>
                  <a:pt x="207937" y="76615"/>
                  <a:pt x="203919" y="87009"/>
                </a:cubicBezTo>
                <a:lnTo>
                  <a:pt x="174182" y="164323"/>
                </a:lnTo>
                <a:cubicBezTo>
                  <a:pt x="172468" y="168877"/>
                  <a:pt x="168877" y="172413"/>
                  <a:pt x="164323" y="174182"/>
                </a:cubicBezTo>
                <a:lnTo>
                  <a:pt x="164323" y="174182"/>
                </a:lnTo>
                <a:moveTo>
                  <a:pt x="154305" y="137160"/>
                </a:moveTo>
                <a:cubicBezTo>
                  <a:pt x="154305" y="127690"/>
                  <a:pt x="146630" y="120015"/>
                  <a:pt x="137160" y="120015"/>
                </a:cubicBezTo>
                <a:cubicBezTo>
                  <a:pt x="127690" y="120015"/>
                  <a:pt x="120015" y="127690"/>
                  <a:pt x="120015" y="137160"/>
                </a:cubicBezTo>
                <a:cubicBezTo>
                  <a:pt x="120015" y="146630"/>
                  <a:pt x="127690" y="154305"/>
                  <a:pt x="137160" y="154305"/>
                </a:cubicBezTo>
                <a:cubicBezTo>
                  <a:pt x="146630" y="154305"/>
                  <a:pt x="154305" y="146630"/>
                  <a:pt x="154305" y="137160"/>
                </a:cubicBezTo>
                <a:lnTo>
                  <a:pt x="154305" y="13716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2025-07-12T10:32:12Z</dcterms:created>
  <dcterms:modified xsi:type="dcterms:W3CDTF">2025-07-12T10:32:12Z</dcterms:modified>
</cp:coreProperties>
</file>