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</p:sldIdLst>
  <p:notesMasterIdLst>
    <p:notesMasterId r:id="rId23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notesMaster" Target="notesMasters/notesMaster1.xml"/><Relationship Id="rId24" Type="http://schemas.openxmlformats.org/officeDocument/2006/relationships/presProps" Target="presProps.xml"/><Relationship Id="rId25" Type="http://schemas.openxmlformats.org/officeDocument/2006/relationships/viewProps" Target="viewProps.xml"/><Relationship Id="rId26" Type="http://schemas.openxmlformats.org/officeDocument/2006/relationships/theme" Target="theme/theme1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_rels/notesSlide2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1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bf5296d2c30be0cef682d80a765a574ad0f9ae9e.jpg"/><Relationship Id="rId2" Type="http://schemas.openxmlformats.org/officeDocument/2006/relationships/image" Target="../media/95ad8cc11adccb08c2929285853967449f1f37f3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95ad8cc11adccb08c2929285853967449f1f37f3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95ad8cc11adccb08c2929285853967449f1f37f3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988245a54454e9799a7f83e1bf8eb1d98d7df616.jpg"/><Relationship Id="rId2" Type="http://schemas.openxmlformats.org/officeDocument/2006/relationships/image" Target="../media/95ad8cc11adccb08c2929285853967449f1f37f3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23ecf19c7546662d43025d6b9fd1200251122fb5.jpg"/><Relationship Id="rId2" Type="http://schemas.openxmlformats.org/officeDocument/2006/relationships/image" Target="../media/95ad8cc11adccb08c2929285853967449f1f37f3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009052a7c4fada647f110ac7bcc4ec11cb25044b.jpg"/><Relationship Id="rId2" Type="http://schemas.openxmlformats.org/officeDocument/2006/relationships/image" Target="../media/95ad8cc11adccb08c2929285853967449f1f37f3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888abadcc93af5c949c61f5689aa250b1c9347e6.jpg"/><Relationship Id="rId2" Type="http://schemas.openxmlformats.org/officeDocument/2006/relationships/image" Target="../media/95ad8cc11adccb08c2929285853967449f1f37f3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bbf4c4357b2739daa0f2b80354b218ae2c1da7bb.jpg"/><Relationship Id="rId2" Type="http://schemas.openxmlformats.org/officeDocument/2006/relationships/image" Target="../media/95ad8cc11adccb08c2929285853967449f1f37f3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95ad8cc11adccb08c2929285853967449f1f37f3.png"/><Relationship Id="rId2" Type="http://schemas.openxmlformats.org/officeDocument/2006/relationships/image" Target="../media/a6aee70b6a124b298ff2feb1a1cc039de4f04bd0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2cddb22de19af40bda2019d9e442231e5c4ba5ca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95ad8cc11adccb08c2929285853967449f1f37f3.png"/><Relationship Id="rId2" Type="http://schemas.openxmlformats.org/officeDocument/2006/relationships/image" Target="../media/72ff111e9b999d439f903ba0b3f05cf2404f13a2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d91d6236eecf25f681c7073fbe6c2a8d26df0a9f.jpg"/><Relationship Id="rId2" Type="http://schemas.openxmlformats.org/officeDocument/2006/relationships/image" Target="../media/95ad8cc11adccb08c2929285853967449f1f37f3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5985b5b6c70d4c1a32e4f58f1993214af348101f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f00ff67d9a70442769a70edcbba79790115a3a5e.jpg"/><Relationship Id="rId2" Type="http://schemas.openxmlformats.org/officeDocument/2006/relationships/image" Target="../media/95ad8cc11adccb08c2929285853967449f1f37f3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95ad8cc11adccb08c2929285853967449f1f37f3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95ad8cc11adccb08c2929285853967449f1f37f3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50ff4cfa20528aa93c8d197b4645d9cb603c3b2c.jpg"/><Relationship Id="rId2" Type="http://schemas.openxmlformats.org/officeDocument/2006/relationships/image" Target="../media/95ad8cc11adccb08c2929285853967449f1f37f3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95ad8cc11adccb08c2929285853967449f1f37f3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95ad8cc11adccb08c2929285853967449f1f37f3.png"/><Relationship Id="rId2" Type="http://schemas.openxmlformats.org/officeDocument/2006/relationships/image" Target="../media/7e70a9046c2ba3fad04082ab86f6aac8a9cf56cc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833b8dfb2ad858e97148ec2c5fc935af44fcc61b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0" y="5158409"/>
            <a:ext cx="12192000" cy="169959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8534400" y="0"/>
            <a:ext cx="3657600" cy="6858000"/>
          </a:xfrm>
          <a:custGeom>
            <a:avLst/>
            <a:gdLst/>
            <a:ahLst/>
            <a:cxnLst/>
            <a:rect l="l" t="t" r="r" b="b"/>
            <a:pathLst>
              <a:path w="3657600" h="6858000">
                <a:moveTo>
                  <a:pt x="0" y="0"/>
                </a:moveTo>
                <a:lnTo>
                  <a:pt x="3657600" y="0"/>
                </a:lnTo>
                <a:lnTo>
                  <a:pt x="3657600" y="0"/>
                </a:lnTo>
                <a:lnTo>
                  <a:pt x="3657600" y="6858000"/>
                </a:lnTo>
                <a:lnTo>
                  <a:pt x="3657600" y="6858000"/>
                </a:lnTo>
                <a:lnTo>
                  <a:pt x="0" y="6858000"/>
                </a:lnTo>
                <a:lnTo>
                  <a:pt x="0" y="0"/>
                </a:lnTo>
              </a:path>
            </a:pathLst>
          </a:custGeom>
          <a:blipFill>
            <a:blip r:embed="rId1"/>
            <a:srcRect/>
            <a:stretch>
              <a:fillRect l="-91509" r="-91509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731520" y="1969477"/>
            <a:ext cx="7182196" cy="2658968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4846" b="1" dirty="0">
                <a:solidFill>
                  <a:srgbClr val="FFFFFF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Exploring the Electromagnetic Spectrum and Visible Light</a:t>
            </a:r>
            <a:endParaRPr lang="en-US" sz="4846" dirty="0"/>
          </a:p>
        </p:txBody>
      </p:sp>
      <p:sp>
        <p:nvSpPr>
          <p:cNvPr id="7" name="Text 5"/>
          <p:cNvSpPr/>
          <p:nvPr/>
        </p:nvSpPr>
        <p:spPr>
          <a:xfrm>
            <a:off x="731521" y="5508978"/>
            <a:ext cx="7182195" cy="10270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Fundamental Concepts, Properties, and Applications Across Science and Technology</a:t>
            </a:r>
            <a:endParaRPr lang="en-US" sz="1600" dirty="0"/>
          </a:p>
        </p:txBody>
      </p:sp>
      <p:sp>
        <p:nvSpPr>
          <p:cNvPr id="8" name="Text 6"/>
          <p:cNvSpPr/>
          <p:nvPr/>
        </p:nvSpPr>
        <p:spPr>
          <a:xfrm>
            <a:off x="731520" y="395836"/>
            <a:ext cx="1097280" cy="1097280"/>
          </a:xfrm>
          <a:prstGeom prst="rect">
            <a:avLst/>
          </a:prstGeom>
          <a:blipFill>
            <a:blip r:embed="rId2"/>
            <a:srcRect/>
            <a:stretch>
              <a:fillRect l="0" r="0" t="36481" b="36481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0"/>
            <a:ext cx="12192000" cy="932927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731520" y="5892799"/>
            <a:ext cx="731520" cy="731520"/>
          </a:xfrm>
          <a:prstGeom prst="rect">
            <a:avLst/>
          </a:prstGeom>
          <a:blipFill>
            <a:blip r:embed="rId1"/>
            <a:srcRect/>
            <a:stretch>
              <a:fillRect l="0" r="0" t="36481" b="36481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10911840" y="932927"/>
            <a:ext cx="548640" cy="54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2D1E7D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04</a:t>
            </a:r>
            <a:endParaRPr lang="en-US" sz="1846" dirty="0"/>
          </a:p>
          <a:p>
            <a:pPr algn="r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2D1E7D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05</a:t>
            </a:r>
            <a:endParaRPr lang="en-US" sz="1846" dirty="0"/>
          </a:p>
          <a:p>
            <a:pPr algn="r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2D1E7D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06</a:t>
            </a:r>
            <a:endParaRPr lang="en-US" sz="1846" dirty="0"/>
          </a:p>
          <a:p>
            <a:pPr algn="r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2D1E7D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07</a:t>
            </a:r>
            <a:endParaRPr lang="en-US" sz="1846" dirty="0"/>
          </a:p>
          <a:p>
            <a:pPr algn="r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2D1E7D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08</a:t>
            </a:r>
            <a:endParaRPr lang="en-US" sz="1846" dirty="0"/>
          </a:p>
          <a:p>
            <a:pPr algn="r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2D1E7D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09</a:t>
            </a:r>
            <a:endParaRPr lang="en-US" sz="1846" dirty="0"/>
          </a:p>
          <a:p>
            <a:pPr algn="r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2D1E7D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10</a:t>
            </a:r>
            <a:endParaRPr lang="en-US" sz="1846" dirty="0"/>
          </a:p>
          <a:p>
            <a:pPr algn="r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2D1E7D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11</a:t>
            </a:r>
            <a:endParaRPr lang="en-US" sz="1846" dirty="0"/>
          </a:p>
          <a:p>
            <a:pPr algn="r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2D1E7D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12</a:t>
            </a:r>
            <a:endParaRPr lang="en-US" sz="1846" dirty="0"/>
          </a:p>
          <a:p>
            <a:pPr algn="r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2D1E7D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13</a:t>
            </a:r>
            <a:endParaRPr lang="en-US" sz="1846" dirty="0"/>
          </a:p>
          <a:p>
            <a:pPr algn="r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2D1E7D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14</a:t>
            </a:r>
            <a:endParaRPr lang="en-US" sz="1846" dirty="0"/>
          </a:p>
          <a:p>
            <a:pPr algn="r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2D1E7D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15</a:t>
            </a:r>
            <a:endParaRPr lang="en-US" sz="1846" dirty="0"/>
          </a:p>
          <a:p>
            <a:pPr algn="r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2D1E7D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16</a:t>
            </a:r>
            <a:endParaRPr lang="en-US" sz="1846" dirty="0"/>
          </a:p>
        </p:txBody>
      </p:sp>
      <p:sp>
        <p:nvSpPr>
          <p:cNvPr id="6" name="Text 4"/>
          <p:cNvSpPr/>
          <p:nvPr/>
        </p:nvSpPr>
        <p:spPr>
          <a:xfrm>
            <a:off x="4455268" y="932927"/>
            <a:ext cx="6298872" cy="54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Introduction to the Electromagnetic Spectrum</a:t>
            </a:r>
            <a:endParaRPr lang="en-US" sz="1846" dirty="0"/>
          </a:p>
          <a:p>
            <a:pPr algn="l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What is Visible Light?</a:t>
            </a:r>
            <a:endParaRPr lang="en-US" sz="1846" dirty="0"/>
          </a:p>
          <a:p>
            <a:pPr algn="l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Properties of Electromagnetic Waves</a:t>
            </a:r>
            <a:endParaRPr lang="en-US" sz="1846" dirty="0"/>
          </a:p>
          <a:p>
            <a:pPr algn="l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Types of Electromagnetic Radiation</a:t>
            </a:r>
            <a:endParaRPr lang="en-US" sz="1846" dirty="0"/>
          </a:p>
          <a:p>
            <a:pPr algn="l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Applications of Visible Light</a:t>
            </a:r>
            <a:endParaRPr lang="en-US" sz="1846" dirty="0"/>
          </a:p>
          <a:p>
            <a:pPr algn="l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Reflection and Refraction</a:t>
            </a:r>
            <a:endParaRPr lang="en-US" sz="1846" dirty="0"/>
          </a:p>
          <a:p>
            <a:pPr algn="l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Diffraction and Interference</a:t>
            </a:r>
            <a:endParaRPr lang="en-US" sz="1846" dirty="0"/>
          </a:p>
          <a:p>
            <a:pPr algn="l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Optical Instruments</a:t>
            </a:r>
            <a:endParaRPr lang="en-US" sz="1846" dirty="0"/>
          </a:p>
          <a:p>
            <a:pPr algn="l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Lasers and Photonics</a:t>
            </a:r>
            <a:endParaRPr lang="en-US" sz="1846" dirty="0"/>
          </a:p>
          <a:p>
            <a:pPr algn="l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Biological Effects of Visible Light</a:t>
            </a:r>
            <a:endParaRPr lang="en-US" sz="1846" dirty="0"/>
          </a:p>
          <a:p>
            <a:pPr algn="l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Environmental Effects of Visible Light</a:t>
            </a:r>
            <a:endParaRPr lang="en-US" sz="1846" dirty="0"/>
          </a:p>
          <a:p>
            <a:pPr algn="l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Conclusion</a:t>
            </a:r>
            <a:endParaRPr lang="en-US" sz="1846" dirty="0"/>
          </a:p>
          <a:p>
            <a:pPr algn="l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Summary</a:t>
            </a:r>
            <a:endParaRPr lang="en-US" sz="1846" dirty="0"/>
          </a:p>
        </p:txBody>
      </p:sp>
      <p:sp>
        <p:nvSpPr>
          <p:cNvPr id="7" name="Text 5"/>
          <p:cNvSpPr/>
          <p:nvPr/>
        </p:nvSpPr>
        <p:spPr>
          <a:xfrm>
            <a:off x="731520" y="979729"/>
            <a:ext cx="3274619" cy="148124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40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Table of Contents</a:t>
            </a:r>
            <a:endParaRPr lang="en-US" sz="4000" dirty="0"/>
          </a:p>
        </p:txBody>
      </p:sp>
      <p:sp>
        <p:nvSpPr>
          <p:cNvPr id="8" name="Text 6"/>
          <p:cNvSpPr/>
          <p:nvPr/>
        </p:nvSpPr>
        <p:spPr>
          <a:xfrm>
            <a:off x="731520" y="0"/>
            <a:ext cx="7451616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6330E6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Exploring the Electromagnetic Spectrum and Visible Light</a:t>
            </a:r>
            <a:endParaRPr lang="en-US" sz="800" dirty="0"/>
          </a:p>
        </p:txBody>
      </p:sp>
      <p:sp>
        <p:nvSpPr>
          <p:cNvPr id="9" name="Text 7"/>
          <p:cNvSpPr/>
          <p:nvPr/>
        </p:nvSpPr>
        <p:spPr>
          <a:xfrm>
            <a:off x="9997440" y="0"/>
            <a:ext cx="1525679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0"/>
            <a:ext cx="12192000" cy="932927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731520" y="5892799"/>
            <a:ext cx="731520" cy="731520"/>
          </a:xfrm>
          <a:prstGeom prst="rect">
            <a:avLst/>
          </a:prstGeom>
          <a:blipFill>
            <a:blip r:embed="rId1"/>
            <a:srcRect/>
            <a:stretch>
              <a:fillRect l="0" r="0" t="36481" b="36481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10911840" y="932927"/>
            <a:ext cx="548640" cy="54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marL="0" indent="0">
              <a:lnSpc>
                <a:spcPct val="150000"/>
              </a:lnSpc>
              <a:buNone/>
            </a:pPr>
            <a:r>
              <a:rPr lang="en-US" sz="2000" dirty="0">
                <a:solidFill>
                  <a:srgbClr val="2D1E7D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17</a:t>
            </a:r>
            <a:endParaRPr lang="en-US" sz="2000" dirty="0"/>
          </a:p>
          <a:p>
            <a:pPr algn="r" marL="0" indent="0">
              <a:lnSpc>
                <a:spcPct val="150000"/>
              </a:lnSpc>
              <a:buNone/>
            </a:pPr>
            <a:r>
              <a:rPr lang="en-US" sz="2000" dirty="0">
                <a:solidFill>
                  <a:srgbClr val="2D1E7D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18</a:t>
            </a:r>
            <a:endParaRPr lang="en-US" sz="2000" dirty="0"/>
          </a:p>
          <a:p>
            <a:pPr algn="r" marL="0" indent="0">
              <a:lnSpc>
                <a:spcPct val="150000"/>
              </a:lnSpc>
              <a:buNone/>
            </a:pPr>
            <a:r>
              <a:rPr lang="en-US" sz="2000" dirty="0">
                <a:solidFill>
                  <a:srgbClr val="2D1E7D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19</a:t>
            </a:r>
            <a:endParaRPr lang="en-US" sz="2000" dirty="0"/>
          </a:p>
          <a:p>
            <a:pPr algn="r" marL="0" indent="0">
              <a:lnSpc>
                <a:spcPct val="150000"/>
              </a:lnSpc>
              <a:buNone/>
            </a:pPr>
            <a:r>
              <a:rPr lang="en-US" sz="2000" dirty="0">
                <a:solidFill>
                  <a:srgbClr val="2D1E7D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20</a:t>
            </a:r>
            <a:endParaRPr lang="en-US" sz="2000" dirty="0"/>
          </a:p>
          <a:p>
            <a:pPr algn="r" marL="0" indent="0">
              <a:lnSpc>
                <a:spcPct val="150000"/>
              </a:lnSpc>
              <a:buNone/>
            </a:pPr>
            <a:r>
              <a:rPr lang="en-US" sz="2000" dirty="0">
                <a:solidFill>
                  <a:srgbClr val="2D1E7D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21</a:t>
            </a:r>
            <a:endParaRPr lang="en-US" sz="2000" dirty="0"/>
          </a:p>
        </p:txBody>
      </p:sp>
      <p:sp>
        <p:nvSpPr>
          <p:cNvPr id="6" name="Text 4"/>
          <p:cNvSpPr/>
          <p:nvPr/>
        </p:nvSpPr>
        <p:spPr>
          <a:xfrm>
            <a:off x="4455268" y="932927"/>
            <a:ext cx="6298872" cy="54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50000"/>
              </a:lnSpc>
              <a:buNone/>
            </a:pPr>
            <a:r>
              <a:rPr lang="en-US" sz="20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Key Takeaways</a:t>
            </a:r>
            <a:endParaRPr lang="en-US" sz="2000" dirty="0"/>
          </a:p>
          <a:p>
            <a:pPr algn="l" marL="0" indent="0">
              <a:lnSpc>
                <a:spcPct val="150000"/>
              </a:lnSpc>
              <a:buNone/>
            </a:pPr>
            <a:r>
              <a:rPr lang="en-US" sz="20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Reflection Questions</a:t>
            </a:r>
            <a:endParaRPr lang="en-US" sz="2000" dirty="0"/>
          </a:p>
          <a:p>
            <a:pPr algn="l" marL="0" indent="0">
              <a:lnSpc>
                <a:spcPct val="150000"/>
              </a:lnSpc>
              <a:buNone/>
            </a:pPr>
            <a:r>
              <a:rPr lang="en-US" sz="20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Next Steps</a:t>
            </a:r>
            <a:endParaRPr lang="en-US" sz="2000" dirty="0"/>
          </a:p>
          <a:p>
            <a:pPr algn="l" marL="0" indent="0">
              <a:lnSpc>
                <a:spcPct val="150000"/>
              </a:lnSpc>
              <a:buNone/>
            </a:pPr>
            <a:r>
              <a:rPr lang="en-US" sz="20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Additional Resources</a:t>
            </a:r>
            <a:endParaRPr lang="en-US" sz="2000" dirty="0"/>
          </a:p>
          <a:p>
            <a:pPr algn="l" marL="0" indent="0">
              <a:lnSpc>
                <a:spcPct val="150000"/>
              </a:lnSpc>
              <a:buNone/>
            </a:pPr>
            <a:r>
              <a:rPr lang="en-US" sz="20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Conclusion and Final Thoughts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731520" y="979729"/>
            <a:ext cx="3274619" cy="148124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40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Table of Contents</a:t>
            </a:r>
            <a:endParaRPr lang="en-US" sz="4000" dirty="0"/>
          </a:p>
        </p:txBody>
      </p:sp>
      <p:sp>
        <p:nvSpPr>
          <p:cNvPr id="8" name="Text 6"/>
          <p:cNvSpPr/>
          <p:nvPr/>
        </p:nvSpPr>
        <p:spPr>
          <a:xfrm>
            <a:off x="731520" y="0"/>
            <a:ext cx="7451616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6330E6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Exploring the Electromagnetic Spectrum and Visible Light</a:t>
            </a:r>
            <a:endParaRPr lang="en-US" sz="800" dirty="0"/>
          </a:p>
        </p:txBody>
      </p:sp>
      <p:sp>
        <p:nvSpPr>
          <p:cNvPr id="9" name="Text 7"/>
          <p:cNvSpPr/>
          <p:nvPr/>
        </p:nvSpPr>
        <p:spPr>
          <a:xfrm>
            <a:off x="9997440" y="0"/>
            <a:ext cx="1525679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3</a:t>
            </a:r>
            <a:endParaRPr lang="en-US" sz="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1"/>
            <a:ext cx="12192000" cy="2824222"/>
          </a:xfrm>
          <a:prstGeom prst="rect">
            <a:avLst/>
          </a:pr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7419373" y="0"/>
            <a:ext cx="4772628" cy="2824223"/>
          </a:xfrm>
          <a:prstGeom prst="rect">
            <a:avLst/>
          </a:prstGeom>
          <a:blipFill>
            <a:blip r:embed="rId1"/>
            <a:srcRect/>
            <a:stretch>
              <a:fillRect l="0" r="0" t="-6308" b="-6308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8077201" y="4410394"/>
            <a:ext cx="338328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The electromagnetic spectrum serves as a foundation for numerous scientific and technological advancements.</a:t>
            </a:r>
            <a:endParaRPr lang="en-US" sz="1400" dirty="0"/>
          </a:p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Its study enables breakthroughs in communication, medical imaging, and space exploration.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8077201" y="3823376"/>
            <a:ext cx="3383280" cy="4616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Significance of the Spectrum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4404361" y="4410394"/>
            <a:ext cx="338328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71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Understanding the electromagnetic spectrum is essential for various fields, including physics, astronomy, and engineering.</a:t>
            </a:r>
            <a:endParaRPr lang="en-US" sz="1371" dirty="0"/>
          </a:p>
          <a:p>
            <a:pPr algn="l" marL="0" indent="0">
              <a:lnSpc>
                <a:spcPct val="100000"/>
              </a:lnSpc>
              <a:buNone/>
            </a:pPr>
            <a:r>
              <a:rPr lang="en-US" sz="1371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It provides insights into phenomena and technologies that shape our understanding of the universe.</a:t>
            </a:r>
            <a:endParaRPr lang="en-US" sz="1371" dirty="0"/>
          </a:p>
        </p:txBody>
      </p:sp>
      <p:sp>
        <p:nvSpPr>
          <p:cNvPr id="8" name="Text 6"/>
          <p:cNvSpPr/>
          <p:nvPr/>
        </p:nvSpPr>
        <p:spPr>
          <a:xfrm>
            <a:off x="4404361" y="3823376"/>
            <a:ext cx="3383280" cy="4616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Applications Across Disciplines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731520" y="4410394"/>
            <a:ext cx="338328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The electromagnetic spectrum is the range of all possible frequencies of electromagnetic radiation.</a:t>
            </a:r>
            <a:endParaRPr lang="en-US" sz="1400" dirty="0"/>
          </a:p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It includes radio waves, microwaves, infrared, visible light, ultraviolet, X-rays, and gamma rays.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731518" y="3823376"/>
            <a:ext cx="3383280" cy="4616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Overview of the Electromagnetic Spectrum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731520" y="0"/>
            <a:ext cx="62382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E7E6E6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Exploring the Electromagnetic Spectrum and Visible Light</a:t>
            </a:r>
            <a:endParaRPr lang="en-US" sz="800" dirty="0"/>
          </a:p>
        </p:txBody>
      </p:sp>
      <p:sp>
        <p:nvSpPr>
          <p:cNvPr id="12" name="Text 10"/>
          <p:cNvSpPr/>
          <p:nvPr/>
        </p:nvSpPr>
        <p:spPr>
          <a:xfrm>
            <a:off x="9997440" y="0"/>
            <a:ext cx="1525679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E7E6E6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4</a:t>
            </a:r>
            <a:endParaRPr lang="en-US" sz="800" dirty="0"/>
          </a:p>
        </p:txBody>
      </p:sp>
      <p:sp>
        <p:nvSpPr>
          <p:cNvPr id="13" name="Text 11"/>
          <p:cNvSpPr/>
          <p:nvPr/>
        </p:nvSpPr>
        <p:spPr>
          <a:xfrm>
            <a:off x="10820399" y="5892799"/>
            <a:ext cx="731520" cy="731520"/>
          </a:xfrm>
          <a:prstGeom prst="rect">
            <a:avLst/>
          </a:prstGeom>
          <a:blipFill>
            <a:blip r:embed="rId2"/>
            <a:srcRect/>
            <a:stretch>
              <a:fillRect l="0" r="0" t="36481" b="36481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731519" y="932927"/>
            <a:ext cx="6238241" cy="13937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b="1" dirty="0">
                <a:solidFill>
                  <a:srgbClr val="FFFFFF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Introduction to the Electromagnetic Spectrum</a:t>
            </a:r>
            <a:endParaRPr lang="en-US" sz="3600" dirty="0"/>
          </a:p>
        </p:txBody>
      </p:sp>
      <p:sp>
        <p:nvSpPr>
          <p:cNvPr id="15" name="Text 13"/>
          <p:cNvSpPr/>
          <p:nvPr/>
        </p:nvSpPr>
        <p:spPr>
          <a:xfrm>
            <a:off x="8077201" y="3224779"/>
            <a:ext cx="548640" cy="377190"/>
          </a:xfrm>
          <a:custGeom>
            <a:avLst/>
            <a:gdLst/>
            <a:ahLst/>
            <a:cxnLst/>
            <a:rect l="l" t="t" r="r" b="b"/>
            <a:pathLst>
              <a:path w="548640" h="377190">
                <a:moveTo>
                  <a:pt x="274320" y="41148"/>
                </a:moveTo>
                <a:cubicBezTo>
                  <a:pt x="145560" y="41148"/>
                  <a:pt x="41148" y="145561"/>
                  <a:pt x="41148" y="274319"/>
                </a:cubicBezTo>
                <a:lnTo>
                  <a:pt x="41148" y="356614"/>
                </a:lnTo>
                <a:cubicBezTo>
                  <a:pt x="41148" y="368017"/>
                  <a:pt x="31975" y="377190"/>
                  <a:pt x="20574" y="377190"/>
                </a:cubicBezTo>
                <a:cubicBezTo>
                  <a:pt x="9173" y="377190"/>
                  <a:pt x="0" y="368017"/>
                  <a:pt x="0" y="356614"/>
                </a:cubicBezTo>
                <a:lnTo>
                  <a:pt x="0" y="274319"/>
                </a:lnTo>
                <a:cubicBezTo>
                  <a:pt x="0" y="122843"/>
                  <a:pt x="122846" y="0"/>
                  <a:pt x="274320" y="0"/>
                </a:cubicBezTo>
                <a:cubicBezTo>
                  <a:pt x="425794" y="0"/>
                  <a:pt x="548640" y="122843"/>
                  <a:pt x="548640" y="274319"/>
                </a:cubicBezTo>
                <a:lnTo>
                  <a:pt x="548640" y="356614"/>
                </a:lnTo>
                <a:cubicBezTo>
                  <a:pt x="548640" y="368017"/>
                  <a:pt x="539467" y="377190"/>
                  <a:pt x="528066" y="377190"/>
                </a:cubicBezTo>
                <a:cubicBezTo>
                  <a:pt x="516665" y="377190"/>
                  <a:pt x="507492" y="368017"/>
                  <a:pt x="507492" y="356614"/>
                </a:cubicBezTo>
                <a:lnTo>
                  <a:pt x="507492" y="274319"/>
                </a:lnTo>
                <a:cubicBezTo>
                  <a:pt x="507492" y="145561"/>
                  <a:pt x="403080" y="41148"/>
                  <a:pt x="274320" y="41148"/>
                </a:cubicBezTo>
                <a:lnTo>
                  <a:pt x="274320" y="41148"/>
                </a:lnTo>
              </a:path>
              <a:path w="548640" h="377190">
                <a:moveTo>
                  <a:pt x="274320" y="233171"/>
                </a:moveTo>
                <a:cubicBezTo>
                  <a:pt x="251601" y="233171"/>
                  <a:pt x="233172" y="251601"/>
                  <a:pt x="233172" y="274319"/>
                </a:cubicBezTo>
                <a:lnTo>
                  <a:pt x="233172" y="356614"/>
                </a:lnTo>
                <a:cubicBezTo>
                  <a:pt x="233172" y="368017"/>
                  <a:pt x="223999" y="377190"/>
                  <a:pt x="212598" y="377190"/>
                </a:cubicBezTo>
                <a:cubicBezTo>
                  <a:pt x="201197" y="377190"/>
                  <a:pt x="192024" y="368017"/>
                  <a:pt x="192024" y="356614"/>
                </a:cubicBezTo>
                <a:lnTo>
                  <a:pt x="192024" y="274319"/>
                </a:lnTo>
                <a:cubicBezTo>
                  <a:pt x="192024" y="228886"/>
                  <a:pt x="228887" y="192024"/>
                  <a:pt x="274320" y="192024"/>
                </a:cubicBezTo>
                <a:cubicBezTo>
                  <a:pt x="319753" y="192024"/>
                  <a:pt x="356616" y="228886"/>
                  <a:pt x="356616" y="274319"/>
                </a:cubicBezTo>
                <a:lnTo>
                  <a:pt x="356616" y="356614"/>
                </a:lnTo>
                <a:cubicBezTo>
                  <a:pt x="356616" y="368017"/>
                  <a:pt x="347443" y="377190"/>
                  <a:pt x="336042" y="377190"/>
                </a:cubicBezTo>
                <a:cubicBezTo>
                  <a:pt x="324641" y="377190"/>
                  <a:pt x="315468" y="368017"/>
                  <a:pt x="315468" y="356614"/>
                </a:cubicBezTo>
                <a:lnTo>
                  <a:pt x="315468" y="274319"/>
                </a:lnTo>
                <a:cubicBezTo>
                  <a:pt x="315468" y="251601"/>
                  <a:pt x="297039" y="233171"/>
                  <a:pt x="274320" y="233171"/>
                </a:cubicBezTo>
                <a:lnTo>
                  <a:pt x="274320" y="233171"/>
                </a:lnTo>
              </a:path>
              <a:path w="548640" h="377190">
                <a:moveTo>
                  <a:pt x="137160" y="274319"/>
                </a:moveTo>
                <a:lnTo>
                  <a:pt x="137160" y="356614"/>
                </a:lnTo>
                <a:cubicBezTo>
                  <a:pt x="137160" y="368017"/>
                  <a:pt x="127987" y="377190"/>
                  <a:pt x="116586" y="377190"/>
                </a:cubicBezTo>
                <a:cubicBezTo>
                  <a:pt x="105185" y="377190"/>
                  <a:pt x="96012" y="368017"/>
                  <a:pt x="96012" y="356614"/>
                </a:cubicBezTo>
                <a:lnTo>
                  <a:pt x="96012" y="274319"/>
                </a:lnTo>
                <a:cubicBezTo>
                  <a:pt x="96012" y="175820"/>
                  <a:pt x="175823" y="96010"/>
                  <a:pt x="274320" y="96010"/>
                </a:cubicBezTo>
                <a:cubicBezTo>
                  <a:pt x="372817" y="96010"/>
                  <a:pt x="452628" y="175819"/>
                  <a:pt x="452628" y="274319"/>
                </a:cubicBezTo>
                <a:lnTo>
                  <a:pt x="452628" y="356614"/>
                </a:lnTo>
                <a:cubicBezTo>
                  <a:pt x="452628" y="368017"/>
                  <a:pt x="443455" y="377190"/>
                  <a:pt x="432054" y="377190"/>
                </a:cubicBezTo>
                <a:cubicBezTo>
                  <a:pt x="420653" y="377190"/>
                  <a:pt x="411480" y="368017"/>
                  <a:pt x="411480" y="356614"/>
                </a:cubicBezTo>
                <a:lnTo>
                  <a:pt x="411480" y="274319"/>
                </a:lnTo>
                <a:cubicBezTo>
                  <a:pt x="411480" y="198538"/>
                  <a:pt x="350104" y="137158"/>
                  <a:pt x="274320" y="137158"/>
                </a:cubicBezTo>
                <a:cubicBezTo>
                  <a:pt x="198542" y="137158"/>
                  <a:pt x="137160" y="198538"/>
                  <a:pt x="137160" y="274319"/>
                </a:cubicBezTo>
                <a:lnTo>
                  <a:pt x="137160" y="274319"/>
                </a:lnTo>
              </a:path>
            </a:pathLst>
          </a:cu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Text 14"/>
          <p:cNvSpPr/>
          <p:nvPr/>
        </p:nvSpPr>
        <p:spPr>
          <a:xfrm>
            <a:off x="4404361" y="3139108"/>
            <a:ext cx="548640" cy="548533"/>
          </a:xfrm>
          <a:custGeom>
            <a:avLst/>
            <a:gdLst/>
            <a:ahLst/>
            <a:cxnLst/>
            <a:rect l="l" t="t" r="r" b="b"/>
            <a:pathLst>
              <a:path w="548640" h="548533">
                <a:moveTo>
                  <a:pt x="258223" y="7553"/>
                </a:moveTo>
                <a:cubicBezTo>
                  <a:pt x="248150" y="-2518"/>
                  <a:pt x="231866" y="-2518"/>
                  <a:pt x="221903" y="7553"/>
                </a:cubicBezTo>
                <a:lnTo>
                  <a:pt x="101795" y="127556"/>
                </a:lnTo>
                <a:cubicBezTo>
                  <a:pt x="91722" y="137627"/>
                  <a:pt x="91722" y="153913"/>
                  <a:pt x="101795" y="163880"/>
                </a:cubicBezTo>
                <a:lnTo>
                  <a:pt x="164049" y="226133"/>
                </a:lnTo>
                <a:cubicBezTo>
                  <a:pt x="109514" y="215634"/>
                  <a:pt x="51013" y="229561"/>
                  <a:pt x="6331" y="268671"/>
                </a:cubicBezTo>
                <a:cubicBezTo>
                  <a:pt x="2260" y="272210"/>
                  <a:pt x="11" y="277245"/>
                  <a:pt x="11" y="282599"/>
                </a:cubicBezTo>
                <a:lnTo>
                  <a:pt x="11" y="283136"/>
                </a:lnTo>
                <a:cubicBezTo>
                  <a:pt x="11" y="288386"/>
                  <a:pt x="2047" y="293421"/>
                  <a:pt x="5799" y="297064"/>
                </a:cubicBezTo>
                <a:lnTo>
                  <a:pt x="110376" y="401850"/>
                </a:lnTo>
                <a:lnTo>
                  <a:pt x="58946" y="453280"/>
                </a:lnTo>
                <a:cubicBezTo>
                  <a:pt x="48873" y="463351"/>
                  <a:pt x="48873" y="479637"/>
                  <a:pt x="58946" y="489604"/>
                </a:cubicBezTo>
                <a:cubicBezTo>
                  <a:pt x="69019" y="499571"/>
                  <a:pt x="85303" y="499675"/>
                  <a:pt x="95266" y="489604"/>
                </a:cubicBezTo>
                <a:lnTo>
                  <a:pt x="146695" y="438174"/>
                </a:lnTo>
                <a:lnTo>
                  <a:pt x="251272" y="542746"/>
                </a:lnTo>
                <a:cubicBezTo>
                  <a:pt x="255024" y="546498"/>
                  <a:pt x="259951" y="548533"/>
                  <a:pt x="265202" y="548533"/>
                </a:cubicBezTo>
                <a:lnTo>
                  <a:pt x="265739" y="548533"/>
                </a:lnTo>
                <a:cubicBezTo>
                  <a:pt x="271094" y="548533"/>
                  <a:pt x="276240" y="546174"/>
                  <a:pt x="279669" y="542214"/>
                </a:cubicBezTo>
                <a:cubicBezTo>
                  <a:pt x="318776" y="497536"/>
                  <a:pt x="332816" y="439035"/>
                  <a:pt x="322205" y="384494"/>
                </a:cubicBezTo>
                <a:lnTo>
                  <a:pt x="384674" y="446852"/>
                </a:lnTo>
                <a:cubicBezTo>
                  <a:pt x="394747" y="456923"/>
                  <a:pt x="411030" y="456923"/>
                  <a:pt x="420994" y="446852"/>
                </a:cubicBezTo>
                <a:lnTo>
                  <a:pt x="541102" y="326849"/>
                </a:lnTo>
                <a:cubicBezTo>
                  <a:pt x="551175" y="316778"/>
                  <a:pt x="551175" y="300492"/>
                  <a:pt x="541102" y="290525"/>
                </a:cubicBezTo>
                <a:lnTo>
                  <a:pt x="468242" y="217664"/>
                </a:lnTo>
                <a:lnTo>
                  <a:pt x="496102" y="189699"/>
                </a:lnTo>
                <a:cubicBezTo>
                  <a:pt x="507783" y="178021"/>
                  <a:pt x="514317" y="162273"/>
                  <a:pt x="514317" y="145767"/>
                </a:cubicBezTo>
                <a:cubicBezTo>
                  <a:pt x="514317" y="129268"/>
                  <a:pt x="507783" y="113519"/>
                  <a:pt x="496102" y="101835"/>
                </a:cubicBezTo>
                <a:lnTo>
                  <a:pt x="446818" y="52550"/>
                </a:lnTo>
                <a:cubicBezTo>
                  <a:pt x="435138" y="40872"/>
                  <a:pt x="419386" y="34333"/>
                  <a:pt x="402888" y="34333"/>
                </a:cubicBezTo>
                <a:cubicBezTo>
                  <a:pt x="386385" y="34333"/>
                  <a:pt x="370639" y="40872"/>
                  <a:pt x="358959" y="52550"/>
                </a:cubicBezTo>
                <a:lnTo>
                  <a:pt x="331099" y="80410"/>
                </a:lnTo>
                <a:lnTo>
                  <a:pt x="258223" y="7553"/>
                </a:lnTo>
                <a:moveTo>
                  <a:pt x="295295" y="317743"/>
                </a:moveTo>
                <a:cubicBezTo>
                  <a:pt x="288437" y="307348"/>
                  <a:pt x="280509" y="297601"/>
                  <a:pt x="271401" y="288490"/>
                </a:cubicBezTo>
                <a:lnTo>
                  <a:pt x="260044" y="277130"/>
                </a:lnTo>
                <a:cubicBezTo>
                  <a:pt x="250937" y="268024"/>
                  <a:pt x="241188" y="260092"/>
                  <a:pt x="230791" y="253236"/>
                </a:cubicBezTo>
                <a:lnTo>
                  <a:pt x="395366" y="88873"/>
                </a:lnTo>
                <a:cubicBezTo>
                  <a:pt x="397402" y="86838"/>
                  <a:pt x="400079" y="85769"/>
                  <a:pt x="402866" y="85769"/>
                </a:cubicBezTo>
                <a:cubicBezTo>
                  <a:pt x="405653" y="85769"/>
                  <a:pt x="408441" y="86838"/>
                  <a:pt x="410366" y="88873"/>
                </a:cubicBezTo>
                <a:lnTo>
                  <a:pt x="459760" y="138269"/>
                </a:lnTo>
                <a:cubicBezTo>
                  <a:pt x="461796" y="140304"/>
                  <a:pt x="462866" y="142981"/>
                  <a:pt x="462866" y="145767"/>
                </a:cubicBezTo>
                <a:cubicBezTo>
                  <a:pt x="462866" y="148554"/>
                  <a:pt x="461796" y="151340"/>
                  <a:pt x="459760" y="153266"/>
                </a:cubicBezTo>
                <a:lnTo>
                  <a:pt x="295289" y="317842"/>
                </a:lnTo>
                <a:lnTo>
                  <a:pt x="295295" y="317743"/>
                </a:lnTo>
                <a:moveTo>
                  <a:pt x="294653" y="116843"/>
                </a:moveTo>
                <a:lnTo>
                  <a:pt x="211078" y="200417"/>
                </a:lnTo>
                <a:lnTo>
                  <a:pt x="156434" y="145773"/>
                </a:lnTo>
                <a:lnTo>
                  <a:pt x="240008" y="62094"/>
                </a:lnTo>
                <a:lnTo>
                  <a:pt x="294653" y="116739"/>
                </a:lnTo>
                <a:lnTo>
                  <a:pt x="294653" y="116843"/>
                </a:lnTo>
                <a:moveTo>
                  <a:pt x="402866" y="392316"/>
                </a:moveTo>
                <a:lnTo>
                  <a:pt x="348222" y="337671"/>
                </a:lnTo>
                <a:lnTo>
                  <a:pt x="431796" y="253993"/>
                </a:lnTo>
                <a:lnTo>
                  <a:pt x="486441" y="308638"/>
                </a:lnTo>
                <a:lnTo>
                  <a:pt x="402866" y="392316"/>
                </a:lnTo>
                <a:moveTo>
                  <a:pt x="235076" y="324918"/>
                </a:moveTo>
                <a:cubicBezTo>
                  <a:pt x="276646" y="366491"/>
                  <a:pt x="285540" y="428848"/>
                  <a:pt x="260577" y="479314"/>
                </a:cubicBezTo>
                <a:lnTo>
                  <a:pt x="69321" y="288057"/>
                </a:lnTo>
                <a:cubicBezTo>
                  <a:pt x="119785" y="263197"/>
                  <a:pt x="182143" y="272094"/>
                  <a:pt x="223719" y="313558"/>
                </a:cubicBezTo>
                <a:lnTo>
                  <a:pt x="235076" y="324918"/>
                </a:lnTo>
              </a:path>
            </a:pathLst>
          </a:cu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731518" y="3139085"/>
            <a:ext cx="548640" cy="548578"/>
          </a:xfrm>
          <a:custGeom>
            <a:avLst/>
            <a:gdLst/>
            <a:ahLst/>
            <a:cxnLst/>
            <a:rect l="l" t="t" r="r" b="b"/>
            <a:pathLst>
              <a:path w="548640" h="548578">
                <a:moveTo>
                  <a:pt x="529717" y="50469"/>
                </a:moveTo>
                <a:cubicBezTo>
                  <a:pt x="543433" y="46717"/>
                  <a:pt x="551465" y="32575"/>
                  <a:pt x="547718" y="18860"/>
                </a:cubicBezTo>
                <a:cubicBezTo>
                  <a:pt x="543966" y="5146"/>
                  <a:pt x="529717" y="-2891"/>
                  <a:pt x="516001" y="965"/>
                </a:cubicBezTo>
                <a:lnTo>
                  <a:pt x="56675" y="127610"/>
                </a:lnTo>
                <a:cubicBezTo>
                  <a:pt x="23136" y="136931"/>
                  <a:pt x="-6" y="167360"/>
                  <a:pt x="-6" y="201970"/>
                </a:cubicBezTo>
                <a:lnTo>
                  <a:pt x="-6" y="205722"/>
                </a:lnTo>
                <a:lnTo>
                  <a:pt x="-6" y="325724"/>
                </a:lnTo>
                <a:lnTo>
                  <a:pt x="-6" y="480011"/>
                </a:lnTo>
                <a:cubicBezTo>
                  <a:pt x="-6" y="517836"/>
                  <a:pt x="30746" y="548584"/>
                  <a:pt x="68569" y="548584"/>
                </a:cubicBezTo>
                <a:lnTo>
                  <a:pt x="480000" y="548584"/>
                </a:lnTo>
                <a:cubicBezTo>
                  <a:pt x="517823" y="548584"/>
                  <a:pt x="548574" y="517836"/>
                  <a:pt x="548574" y="480011"/>
                </a:cubicBezTo>
                <a:lnTo>
                  <a:pt x="548574" y="205722"/>
                </a:lnTo>
                <a:cubicBezTo>
                  <a:pt x="548574" y="167898"/>
                  <a:pt x="517823" y="137150"/>
                  <a:pt x="480000" y="137150"/>
                </a:cubicBezTo>
                <a:lnTo>
                  <a:pt x="215566" y="137150"/>
                </a:lnTo>
                <a:lnTo>
                  <a:pt x="529717" y="50469"/>
                </a:lnTo>
                <a:moveTo>
                  <a:pt x="51429" y="205717"/>
                </a:moveTo>
                <a:cubicBezTo>
                  <a:pt x="51429" y="196287"/>
                  <a:pt x="59143" y="188574"/>
                  <a:pt x="68574" y="188574"/>
                </a:cubicBezTo>
                <a:lnTo>
                  <a:pt x="480005" y="188574"/>
                </a:lnTo>
                <a:cubicBezTo>
                  <a:pt x="489436" y="188574"/>
                  <a:pt x="497150" y="196287"/>
                  <a:pt x="497150" y="205717"/>
                </a:cubicBezTo>
                <a:lnTo>
                  <a:pt x="497150" y="480006"/>
                </a:lnTo>
                <a:cubicBezTo>
                  <a:pt x="497150" y="489436"/>
                  <a:pt x="489436" y="497149"/>
                  <a:pt x="480005" y="497149"/>
                </a:cubicBezTo>
                <a:lnTo>
                  <a:pt x="68574" y="497149"/>
                </a:lnTo>
                <a:cubicBezTo>
                  <a:pt x="59143" y="497149"/>
                  <a:pt x="51429" y="489436"/>
                  <a:pt x="51429" y="480006"/>
                </a:cubicBezTo>
                <a:lnTo>
                  <a:pt x="51429" y="325718"/>
                </a:lnTo>
                <a:lnTo>
                  <a:pt x="51429" y="205717"/>
                </a:lnTo>
                <a:moveTo>
                  <a:pt x="377146" y="308575"/>
                </a:moveTo>
                <a:cubicBezTo>
                  <a:pt x="396080" y="308575"/>
                  <a:pt x="411431" y="323925"/>
                  <a:pt x="411431" y="342862"/>
                </a:cubicBezTo>
                <a:cubicBezTo>
                  <a:pt x="411431" y="361798"/>
                  <a:pt x="396080" y="377148"/>
                  <a:pt x="377146" y="377148"/>
                </a:cubicBezTo>
                <a:cubicBezTo>
                  <a:pt x="358212" y="377148"/>
                  <a:pt x="342862" y="361798"/>
                  <a:pt x="342862" y="342862"/>
                </a:cubicBezTo>
                <a:cubicBezTo>
                  <a:pt x="342862" y="323925"/>
                  <a:pt x="358213" y="308575"/>
                  <a:pt x="377146" y="308575"/>
                </a:cubicBezTo>
                <a:moveTo>
                  <a:pt x="377146" y="428577"/>
                </a:moveTo>
                <a:cubicBezTo>
                  <a:pt x="424483" y="428577"/>
                  <a:pt x="462860" y="390198"/>
                  <a:pt x="462860" y="342861"/>
                </a:cubicBezTo>
                <a:cubicBezTo>
                  <a:pt x="462860" y="295525"/>
                  <a:pt x="424483" y="257146"/>
                  <a:pt x="377146" y="257146"/>
                </a:cubicBezTo>
                <a:cubicBezTo>
                  <a:pt x="329809" y="257146"/>
                  <a:pt x="291432" y="295525"/>
                  <a:pt x="291432" y="342861"/>
                </a:cubicBezTo>
                <a:cubicBezTo>
                  <a:pt x="291432" y="390198"/>
                  <a:pt x="329809" y="428577"/>
                  <a:pt x="377146" y="428577"/>
                </a:cubicBezTo>
                <a:moveTo>
                  <a:pt x="119999" y="257146"/>
                </a:moveTo>
                <a:cubicBezTo>
                  <a:pt x="110567" y="257146"/>
                  <a:pt x="102854" y="264859"/>
                  <a:pt x="102854" y="274289"/>
                </a:cubicBezTo>
                <a:cubicBezTo>
                  <a:pt x="102854" y="283719"/>
                  <a:pt x="110567" y="291432"/>
                  <a:pt x="119999" y="291432"/>
                </a:cubicBezTo>
                <a:lnTo>
                  <a:pt x="222858" y="291432"/>
                </a:lnTo>
                <a:cubicBezTo>
                  <a:pt x="232289" y="291432"/>
                  <a:pt x="240003" y="283719"/>
                  <a:pt x="240003" y="274289"/>
                </a:cubicBezTo>
                <a:cubicBezTo>
                  <a:pt x="240003" y="264859"/>
                  <a:pt x="232289" y="257146"/>
                  <a:pt x="222858" y="257146"/>
                </a:cubicBezTo>
                <a:lnTo>
                  <a:pt x="119999" y="257146"/>
                </a:lnTo>
                <a:moveTo>
                  <a:pt x="102859" y="325718"/>
                </a:moveTo>
                <a:cubicBezTo>
                  <a:pt x="93428" y="325718"/>
                  <a:pt x="85714" y="333431"/>
                  <a:pt x="85714" y="342861"/>
                </a:cubicBezTo>
                <a:cubicBezTo>
                  <a:pt x="85714" y="352291"/>
                  <a:pt x="93428" y="360005"/>
                  <a:pt x="102859" y="360005"/>
                </a:cubicBezTo>
                <a:lnTo>
                  <a:pt x="240003" y="360005"/>
                </a:lnTo>
                <a:cubicBezTo>
                  <a:pt x="249434" y="360005"/>
                  <a:pt x="257148" y="352292"/>
                  <a:pt x="257148" y="342861"/>
                </a:cubicBezTo>
                <a:cubicBezTo>
                  <a:pt x="257148" y="333431"/>
                  <a:pt x="249434" y="325718"/>
                  <a:pt x="240003" y="325718"/>
                </a:cubicBezTo>
                <a:lnTo>
                  <a:pt x="102859" y="325718"/>
                </a:lnTo>
                <a:moveTo>
                  <a:pt x="119999" y="394291"/>
                </a:moveTo>
                <a:cubicBezTo>
                  <a:pt x="110567" y="394291"/>
                  <a:pt x="102854" y="402004"/>
                  <a:pt x="102854" y="411434"/>
                </a:cubicBezTo>
                <a:cubicBezTo>
                  <a:pt x="102854" y="420864"/>
                  <a:pt x="110567" y="428577"/>
                  <a:pt x="119999" y="428577"/>
                </a:cubicBezTo>
                <a:lnTo>
                  <a:pt x="222858" y="428577"/>
                </a:lnTo>
                <a:cubicBezTo>
                  <a:pt x="232289" y="428577"/>
                  <a:pt x="240003" y="420864"/>
                  <a:pt x="240003" y="411434"/>
                </a:cubicBezTo>
                <a:cubicBezTo>
                  <a:pt x="240003" y="402004"/>
                  <a:pt x="232289" y="394291"/>
                  <a:pt x="222858" y="394291"/>
                </a:cubicBezTo>
                <a:lnTo>
                  <a:pt x="119999" y="394291"/>
                </a:lnTo>
              </a:path>
            </a:pathLst>
          </a:cu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8951259" y="0"/>
            <a:ext cx="3240741" cy="6858000"/>
          </a:xfrm>
          <a:prstGeom prst="rect">
            <a:avLst/>
          </a:pr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8951259" y="0"/>
            <a:ext cx="3240741" cy="6857999"/>
          </a:xfrm>
          <a:prstGeom prst="rect">
            <a:avLst/>
          </a:prstGeom>
          <a:blipFill>
            <a:blip r:embed="rId1"/>
            <a:srcRect/>
            <a:stretch>
              <a:fillRect l="-117205" r="-117205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6089942" y="3578025"/>
            <a:ext cx="2377440" cy="2560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19048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The wavelength of visible light ranges from 400 to 700 nanometers.</a:t>
            </a:r>
            <a:endParaRPr lang="en-US" sz="1400" dirty="0"/>
          </a:p>
          <a:p>
            <a:pPr algn="l" marL="0" indent="0">
              <a:lnSpc>
                <a:spcPct val="119048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Its frequency lies between 4-8 x 10^14 Hz, making it a key part of the electromagnetic spectrum.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6089942" y="3000243"/>
            <a:ext cx="2377440" cy="4616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Scientific Characteristics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3410731" y="3578025"/>
            <a:ext cx="2377440" cy="2560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19048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Visible light is essential for vision, photography, and communication.</a:t>
            </a:r>
            <a:endParaRPr lang="en-US" sz="1400" dirty="0"/>
          </a:p>
          <a:p>
            <a:pPr algn="l" marL="0" indent="0">
              <a:lnSpc>
                <a:spcPct val="119048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It enables humans to perceive the world and facilitates various technologies.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3410731" y="3000243"/>
            <a:ext cx="2377440" cy="4616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Role in Vision and Communication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731520" y="3578025"/>
            <a:ext cx="2377440" cy="2560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19048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Visible light is a form of electromagnetic radiation that is visible to the human eye.</a:t>
            </a:r>
            <a:endParaRPr lang="en-US" sz="1400" dirty="0"/>
          </a:p>
          <a:p>
            <a:pPr algn="l" marL="0" indent="0">
              <a:lnSpc>
                <a:spcPct val="119048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It has a wavelength between 400-700 nanometers and a frequency between 4-8 x 10^14 Hz.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731518" y="3000243"/>
            <a:ext cx="2377440" cy="4616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Definition of Visible Light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6089942" y="2429974"/>
            <a:ext cx="457200" cy="355653"/>
          </a:xfrm>
          <a:custGeom>
            <a:avLst/>
            <a:gdLst/>
            <a:ahLst/>
            <a:cxnLst/>
            <a:rect l="l" t="t" r="r" b="b"/>
            <a:pathLst>
              <a:path w="457200" h="355653">
                <a:moveTo>
                  <a:pt x="241379" y="38090"/>
                </a:moveTo>
                <a:cubicBezTo>
                  <a:pt x="174801" y="38090"/>
                  <a:pt x="120765" y="92128"/>
                  <a:pt x="120765" y="158703"/>
                </a:cubicBezTo>
                <a:cubicBezTo>
                  <a:pt x="120765" y="211315"/>
                  <a:pt x="78154" y="253925"/>
                  <a:pt x="25544" y="253925"/>
                </a:cubicBezTo>
                <a:cubicBezTo>
                  <a:pt x="14992" y="253925"/>
                  <a:pt x="6501" y="245436"/>
                  <a:pt x="6501" y="234880"/>
                </a:cubicBezTo>
                <a:cubicBezTo>
                  <a:pt x="6501" y="224328"/>
                  <a:pt x="14992" y="215835"/>
                  <a:pt x="25544" y="215835"/>
                </a:cubicBezTo>
                <a:cubicBezTo>
                  <a:pt x="57127" y="215835"/>
                  <a:pt x="82675" y="190285"/>
                  <a:pt x="82675" y="158703"/>
                </a:cubicBezTo>
                <a:cubicBezTo>
                  <a:pt x="82675" y="71020"/>
                  <a:pt x="153697" y="0"/>
                  <a:pt x="241379" y="0"/>
                </a:cubicBezTo>
                <a:cubicBezTo>
                  <a:pt x="295100" y="0"/>
                  <a:pt x="342553" y="26663"/>
                  <a:pt x="371196" y="67449"/>
                </a:cubicBezTo>
                <a:cubicBezTo>
                  <a:pt x="376193" y="74513"/>
                  <a:pt x="375800" y="84033"/>
                  <a:pt x="370163" y="90698"/>
                </a:cubicBezTo>
                <a:cubicBezTo>
                  <a:pt x="364530" y="97363"/>
                  <a:pt x="355244" y="99348"/>
                  <a:pt x="347467" y="95617"/>
                </a:cubicBezTo>
                <a:cubicBezTo>
                  <a:pt x="338419" y="91253"/>
                  <a:pt x="328265" y="88874"/>
                  <a:pt x="317553" y="88874"/>
                </a:cubicBezTo>
                <a:cubicBezTo>
                  <a:pt x="278988" y="88874"/>
                  <a:pt x="247725" y="120139"/>
                  <a:pt x="247725" y="158703"/>
                </a:cubicBezTo>
                <a:cubicBezTo>
                  <a:pt x="247725" y="190285"/>
                  <a:pt x="273278" y="215835"/>
                  <a:pt x="304856" y="215835"/>
                </a:cubicBezTo>
                <a:cubicBezTo>
                  <a:pt x="327712" y="215835"/>
                  <a:pt x="351276" y="203693"/>
                  <a:pt x="368339" y="188933"/>
                </a:cubicBezTo>
                <a:cubicBezTo>
                  <a:pt x="375558" y="182507"/>
                  <a:pt x="386430" y="182507"/>
                  <a:pt x="393654" y="188933"/>
                </a:cubicBezTo>
                <a:cubicBezTo>
                  <a:pt x="407063" y="200915"/>
                  <a:pt x="424839" y="210198"/>
                  <a:pt x="442295" y="214167"/>
                </a:cubicBezTo>
                <a:cubicBezTo>
                  <a:pt x="452532" y="216468"/>
                  <a:pt x="459038" y="226625"/>
                  <a:pt x="456738" y="236939"/>
                </a:cubicBezTo>
                <a:cubicBezTo>
                  <a:pt x="454439" y="247253"/>
                  <a:pt x="444280" y="253683"/>
                  <a:pt x="433965" y="251382"/>
                </a:cubicBezTo>
                <a:cubicBezTo>
                  <a:pt x="411192" y="246304"/>
                  <a:pt x="392465" y="235115"/>
                  <a:pt x="381040" y="227258"/>
                </a:cubicBezTo>
                <a:cubicBezTo>
                  <a:pt x="358742" y="242733"/>
                  <a:pt x="332316" y="254078"/>
                  <a:pt x="304861" y="254078"/>
                </a:cubicBezTo>
                <a:cubicBezTo>
                  <a:pt x="252251" y="254078"/>
                  <a:pt x="209640" y="211467"/>
                  <a:pt x="209640" y="158856"/>
                </a:cubicBezTo>
                <a:cubicBezTo>
                  <a:pt x="209640" y="105771"/>
                  <a:pt x="247967" y="61570"/>
                  <a:pt x="298515" y="52604"/>
                </a:cubicBezTo>
                <a:cubicBezTo>
                  <a:pt x="281535" y="43322"/>
                  <a:pt x="262094" y="38083"/>
                  <a:pt x="241383" y="38083"/>
                </a:cubicBezTo>
                <a:lnTo>
                  <a:pt x="241379" y="38090"/>
                </a:lnTo>
              </a:path>
              <a:path w="457200" h="355653">
                <a:moveTo>
                  <a:pt x="63629" y="290504"/>
                </a:moveTo>
                <a:cubicBezTo>
                  <a:pt x="70848" y="284078"/>
                  <a:pt x="81720" y="284078"/>
                  <a:pt x="88944" y="290504"/>
                </a:cubicBezTo>
                <a:cubicBezTo>
                  <a:pt x="106006" y="305264"/>
                  <a:pt x="129570" y="317406"/>
                  <a:pt x="152426" y="317406"/>
                </a:cubicBezTo>
                <a:cubicBezTo>
                  <a:pt x="175281" y="317406"/>
                  <a:pt x="198845" y="305264"/>
                  <a:pt x="215908" y="290504"/>
                </a:cubicBezTo>
                <a:cubicBezTo>
                  <a:pt x="223127" y="284078"/>
                  <a:pt x="234000" y="284078"/>
                  <a:pt x="241223" y="290504"/>
                </a:cubicBezTo>
                <a:cubicBezTo>
                  <a:pt x="258364" y="305264"/>
                  <a:pt x="281850" y="317406"/>
                  <a:pt x="304706" y="317406"/>
                </a:cubicBezTo>
                <a:cubicBezTo>
                  <a:pt x="327561" y="317406"/>
                  <a:pt x="351125" y="305264"/>
                  <a:pt x="368188" y="290504"/>
                </a:cubicBezTo>
                <a:cubicBezTo>
                  <a:pt x="375407" y="284078"/>
                  <a:pt x="386279" y="284078"/>
                  <a:pt x="393503" y="290504"/>
                </a:cubicBezTo>
                <a:cubicBezTo>
                  <a:pt x="406913" y="302486"/>
                  <a:pt x="424689" y="311769"/>
                  <a:pt x="442144" y="315738"/>
                </a:cubicBezTo>
                <a:cubicBezTo>
                  <a:pt x="452381" y="318039"/>
                  <a:pt x="458887" y="328196"/>
                  <a:pt x="456587" y="338510"/>
                </a:cubicBezTo>
                <a:cubicBezTo>
                  <a:pt x="454288" y="348824"/>
                  <a:pt x="444129" y="355254"/>
                  <a:pt x="433814" y="352953"/>
                </a:cubicBezTo>
                <a:cubicBezTo>
                  <a:pt x="411041" y="347875"/>
                  <a:pt x="392314" y="336686"/>
                  <a:pt x="380889" y="328829"/>
                </a:cubicBezTo>
                <a:cubicBezTo>
                  <a:pt x="358591" y="344304"/>
                  <a:pt x="332165" y="355649"/>
                  <a:pt x="304710" y="355649"/>
                </a:cubicBezTo>
                <a:cubicBezTo>
                  <a:pt x="277255" y="355649"/>
                  <a:pt x="250829" y="344300"/>
                  <a:pt x="228531" y="328829"/>
                </a:cubicBezTo>
                <a:cubicBezTo>
                  <a:pt x="206234" y="344304"/>
                  <a:pt x="179808" y="355649"/>
                  <a:pt x="152353" y="355649"/>
                </a:cubicBezTo>
                <a:cubicBezTo>
                  <a:pt x="124898" y="355649"/>
                  <a:pt x="98472" y="344300"/>
                  <a:pt x="76174" y="328829"/>
                </a:cubicBezTo>
                <a:cubicBezTo>
                  <a:pt x="64749" y="336764"/>
                  <a:pt x="46022" y="347875"/>
                  <a:pt x="23249" y="352953"/>
                </a:cubicBezTo>
                <a:cubicBezTo>
                  <a:pt x="13012" y="355254"/>
                  <a:pt x="2775" y="348828"/>
                  <a:pt x="475" y="338510"/>
                </a:cubicBezTo>
                <a:cubicBezTo>
                  <a:pt x="-1824" y="328196"/>
                  <a:pt x="4604" y="318039"/>
                  <a:pt x="14918" y="315738"/>
                </a:cubicBezTo>
                <a:cubicBezTo>
                  <a:pt x="32534" y="311769"/>
                  <a:pt x="49835" y="302408"/>
                  <a:pt x="63482" y="290583"/>
                </a:cubicBezTo>
                <a:lnTo>
                  <a:pt x="63629" y="290504"/>
                </a:lnTo>
              </a:path>
            </a:pathLst>
          </a:cu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3410731" y="2407775"/>
            <a:ext cx="457200" cy="400050"/>
          </a:xfrm>
          <a:custGeom>
            <a:avLst/>
            <a:gdLst/>
            <a:ahLst/>
            <a:cxnLst/>
            <a:rect l="l" t="t" r="r" b="b"/>
            <a:pathLst>
              <a:path w="457200" h="400050">
                <a:moveTo>
                  <a:pt x="177791" y="0"/>
                </a:moveTo>
                <a:cubicBezTo>
                  <a:pt x="156271" y="0"/>
                  <a:pt x="137160" y="13750"/>
                  <a:pt x="130375" y="34200"/>
                </a:cubicBezTo>
                <a:lnTo>
                  <a:pt x="150734" y="40985"/>
                </a:lnTo>
                <a:lnTo>
                  <a:pt x="130375" y="34200"/>
                </a:lnTo>
                <a:lnTo>
                  <a:pt x="122694" y="57151"/>
                </a:lnTo>
                <a:lnTo>
                  <a:pt x="57150" y="57151"/>
                </a:lnTo>
                <a:cubicBezTo>
                  <a:pt x="25626" y="57151"/>
                  <a:pt x="0" y="82778"/>
                  <a:pt x="0" y="114302"/>
                </a:cubicBezTo>
                <a:lnTo>
                  <a:pt x="0" y="342903"/>
                </a:lnTo>
                <a:cubicBezTo>
                  <a:pt x="0" y="374423"/>
                  <a:pt x="25626" y="400054"/>
                  <a:pt x="57150" y="400054"/>
                </a:cubicBezTo>
                <a:lnTo>
                  <a:pt x="400050" y="400054"/>
                </a:lnTo>
                <a:cubicBezTo>
                  <a:pt x="431574" y="400054"/>
                  <a:pt x="457200" y="374427"/>
                  <a:pt x="457200" y="342903"/>
                </a:cubicBezTo>
                <a:lnTo>
                  <a:pt x="457200" y="114302"/>
                </a:lnTo>
                <a:cubicBezTo>
                  <a:pt x="457200" y="82782"/>
                  <a:pt x="431574" y="57151"/>
                  <a:pt x="400050" y="57151"/>
                </a:cubicBezTo>
                <a:lnTo>
                  <a:pt x="334506" y="57151"/>
                </a:lnTo>
                <a:lnTo>
                  <a:pt x="326825" y="34200"/>
                </a:lnTo>
                <a:cubicBezTo>
                  <a:pt x="320040" y="13750"/>
                  <a:pt x="300929" y="0"/>
                  <a:pt x="279409" y="0"/>
                </a:cubicBezTo>
                <a:lnTo>
                  <a:pt x="177791" y="0"/>
                </a:lnTo>
                <a:moveTo>
                  <a:pt x="171002" y="47774"/>
                </a:moveTo>
                <a:cubicBezTo>
                  <a:pt x="171985" y="44826"/>
                  <a:pt x="174664" y="42861"/>
                  <a:pt x="177787" y="42861"/>
                </a:cubicBezTo>
                <a:lnTo>
                  <a:pt x="279496" y="42861"/>
                </a:lnTo>
                <a:cubicBezTo>
                  <a:pt x="282531" y="42861"/>
                  <a:pt x="285302" y="44826"/>
                  <a:pt x="286280" y="47774"/>
                </a:cubicBezTo>
                <a:lnTo>
                  <a:pt x="298780" y="85367"/>
                </a:lnTo>
                <a:cubicBezTo>
                  <a:pt x="301729" y="94120"/>
                  <a:pt x="309854" y="100013"/>
                  <a:pt x="319139" y="100013"/>
                </a:cubicBezTo>
                <a:lnTo>
                  <a:pt x="400132" y="100013"/>
                </a:lnTo>
                <a:cubicBezTo>
                  <a:pt x="407992" y="100013"/>
                  <a:pt x="414420" y="106441"/>
                  <a:pt x="414420" y="114298"/>
                </a:cubicBezTo>
                <a:lnTo>
                  <a:pt x="414420" y="342899"/>
                </a:lnTo>
                <a:cubicBezTo>
                  <a:pt x="414420" y="350756"/>
                  <a:pt x="407992" y="357185"/>
                  <a:pt x="400132" y="357185"/>
                </a:cubicBezTo>
                <a:lnTo>
                  <a:pt x="57141" y="357185"/>
                </a:lnTo>
                <a:cubicBezTo>
                  <a:pt x="49282" y="357185"/>
                  <a:pt x="42853" y="350756"/>
                  <a:pt x="42853" y="342899"/>
                </a:cubicBezTo>
                <a:lnTo>
                  <a:pt x="42853" y="114298"/>
                </a:lnTo>
                <a:cubicBezTo>
                  <a:pt x="42853" y="106441"/>
                  <a:pt x="49282" y="100013"/>
                  <a:pt x="57141" y="100013"/>
                </a:cubicBezTo>
                <a:lnTo>
                  <a:pt x="138134" y="100013"/>
                </a:lnTo>
                <a:cubicBezTo>
                  <a:pt x="147333" y="100013"/>
                  <a:pt x="155549" y="94120"/>
                  <a:pt x="158493" y="85367"/>
                </a:cubicBezTo>
                <a:lnTo>
                  <a:pt x="171002" y="47774"/>
                </a:lnTo>
                <a:moveTo>
                  <a:pt x="228600" y="328613"/>
                </a:moveTo>
                <a:cubicBezTo>
                  <a:pt x="283834" y="328613"/>
                  <a:pt x="328613" y="283835"/>
                  <a:pt x="328613" y="228601"/>
                </a:cubicBezTo>
                <a:cubicBezTo>
                  <a:pt x="328613" y="173366"/>
                  <a:pt x="283834" y="128588"/>
                  <a:pt x="228600" y="128588"/>
                </a:cubicBezTo>
                <a:cubicBezTo>
                  <a:pt x="173366" y="128588"/>
                  <a:pt x="128588" y="173366"/>
                  <a:pt x="128588" y="228601"/>
                </a:cubicBezTo>
                <a:cubicBezTo>
                  <a:pt x="128588" y="283835"/>
                  <a:pt x="173366" y="328613"/>
                  <a:pt x="228600" y="328613"/>
                </a:cubicBezTo>
                <a:moveTo>
                  <a:pt x="171450" y="228601"/>
                </a:moveTo>
                <a:cubicBezTo>
                  <a:pt x="171450" y="197037"/>
                  <a:pt x="197035" y="171449"/>
                  <a:pt x="228600" y="171449"/>
                </a:cubicBezTo>
                <a:cubicBezTo>
                  <a:pt x="260165" y="171449"/>
                  <a:pt x="285750" y="197037"/>
                  <a:pt x="285750" y="228601"/>
                </a:cubicBezTo>
                <a:cubicBezTo>
                  <a:pt x="285750" y="260165"/>
                  <a:pt x="260165" y="285752"/>
                  <a:pt x="228600" y="285752"/>
                </a:cubicBezTo>
                <a:cubicBezTo>
                  <a:pt x="197035" y="285752"/>
                  <a:pt x="171450" y="260165"/>
                  <a:pt x="171450" y="228601"/>
                </a:cubicBezTo>
              </a:path>
            </a:pathLst>
          </a:cu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726087" y="2430015"/>
            <a:ext cx="457200" cy="355569"/>
          </a:xfrm>
          <a:custGeom>
            <a:avLst/>
            <a:gdLst/>
            <a:ahLst/>
            <a:cxnLst/>
            <a:rect l="l" t="t" r="r" b="b"/>
            <a:pathLst>
              <a:path w="457200" h="355569">
                <a:moveTo>
                  <a:pt x="228559" y="38096"/>
                </a:moveTo>
                <a:cubicBezTo>
                  <a:pt x="176813" y="38096"/>
                  <a:pt x="134270" y="61588"/>
                  <a:pt x="101649" y="91829"/>
                </a:cubicBezTo>
                <a:cubicBezTo>
                  <a:pt x="71095" y="120243"/>
                  <a:pt x="49981" y="153976"/>
                  <a:pt x="39187" y="177785"/>
                </a:cubicBezTo>
                <a:cubicBezTo>
                  <a:pt x="49981" y="201593"/>
                  <a:pt x="71095" y="235326"/>
                  <a:pt x="101572" y="263740"/>
                </a:cubicBezTo>
                <a:cubicBezTo>
                  <a:pt x="134270" y="293978"/>
                  <a:pt x="176813" y="317473"/>
                  <a:pt x="228559" y="317473"/>
                </a:cubicBezTo>
                <a:cubicBezTo>
                  <a:pt x="280305" y="317473"/>
                  <a:pt x="322847" y="293981"/>
                  <a:pt x="355468" y="263740"/>
                </a:cubicBezTo>
                <a:cubicBezTo>
                  <a:pt x="386023" y="235326"/>
                  <a:pt x="407137" y="201594"/>
                  <a:pt x="417931" y="177785"/>
                </a:cubicBezTo>
                <a:cubicBezTo>
                  <a:pt x="407137" y="153976"/>
                  <a:pt x="386023" y="120243"/>
                  <a:pt x="355546" y="91829"/>
                </a:cubicBezTo>
                <a:cubicBezTo>
                  <a:pt x="322847" y="61592"/>
                  <a:pt x="280305" y="38096"/>
                  <a:pt x="228559" y="38096"/>
                </a:cubicBezTo>
                <a:lnTo>
                  <a:pt x="228559" y="38096"/>
                </a:lnTo>
                <a:moveTo>
                  <a:pt x="75699" y="63970"/>
                </a:moveTo>
                <a:cubicBezTo>
                  <a:pt x="113079" y="29207"/>
                  <a:pt x="164432" y="0"/>
                  <a:pt x="228563" y="0"/>
                </a:cubicBezTo>
                <a:cubicBezTo>
                  <a:pt x="292695" y="0"/>
                  <a:pt x="344043" y="29206"/>
                  <a:pt x="381428" y="63970"/>
                </a:cubicBezTo>
                <a:cubicBezTo>
                  <a:pt x="418571" y="98496"/>
                  <a:pt x="443415" y="139689"/>
                  <a:pt x="455239" y="168021"/>
                </a:cubicBezTo>
                <a:cubicBezTo>
                  <a:pt x="457858" y="174289"/>
                  <a:pt x="457858" y="181276"/>
                  <a:pt x="455239" y="187545"/>
                </a:cubicBezTo>
                <a:cubicBezTo>
                  <a:pt x="443411" y="215880"/>
                  <a:pt x="418571" y="257151"/>
                  <a:pt x="381428" y="291595"/>
                </a:cubicBezTo>
                <a:cubicBezTo>
                  <a:pt x="344048" y="326359"/>
                  <a:pt x="292695" y="355566"/>
                  <a:pt x="228563" y="355566"/>
                </a:cubicBezTo>
                <a:cubicBezTo>
                  <a:pt x="164432" y="355566"/>
                  <a:pt x="113084" y="326359"/>
                  <a:pt x="75699" y="291595"/>
                </a:cubicBezTo>
                <a:cubicBezTo>
                  <a:pt x="38556" y="257151"/>
                  <a:pt x="13711" y="215877"/>
                  <a:pt x="1966" y="187545"/>
                </a:cubicBezTo>
                <a:cubicBezTo>
                  <a:pt x="-654" y="181276"/>
                  <a:pt x="-654" y="174289"/>
                  <a:pt x="1966" y="168021"/>
                </a:cubicBezTo>
                <a:cubicBezTo>
                  <a:pt x="13711" y="139685"/>
                  <a:pt x="38556" y="98414"/>
                  <a:pt x="75699" y="63970"/>
                </a:cubicBezTo>
                <a:lnTo>
                  <a:pt x="75699" y="63970"/>
                </a:lnTo>
                <a:moveTo>
                  <a:pt x="228559" y="241279"/>
                </a:moveTo>
                <a:cubicBezTo>
                  <a:pt x="263640" y="241279"/>
                  <a:pt x="292055" y="212865"/>
                  <a:pt x="292055" y="177785"/>
                </a:cubicBezTo>
                <a:cubicBezTo>
                  <a:pt x="292055" y="142704"/>
                  <a:pt x="263640" y="114291"/>
                  <a:pt x="228559" y="114291"/>
                </a:cubicBezTo>
                <a:cubicBezTo>
                  <a:pt x="228001" y="114291"/>
                  <a:pt x="227526" y="114291"/>
                  <a:pt x="226972" y="114291"/>
                </a:cubicBezTo>
                <a:cubicBezTo>
                  <a:pt x="228006" y="118337"/>
                  <a:pt x="228559" y="122625"/>
                  <a:pt x="228559" y="126988"/>
                </a:cubicBezTo>
                <a:cubicBezTo>
                  <a:pt x="228559" y="155003"/>
                  <a:pt x="205781" y="177785"/>
                  <a:pt x="177764" y="177785"/>
                </a:cubicBezTo>
                <a:cubicBezTo>
                  <a:pt x="173398" y="177785"/>
                  <a:pt x="169114" y="177230"/>
                  <a:pt x="165063" y="176199"/>
                </a:cubicBezTo>
                <a:cubicBezTo>
                  <a:pt x="165063" y="176754"/>
                  <a:pt x="165063" y="177230"/>
                  <a:pt x="165063" y="177785"/>
                </a:cubicBezTo>
                <a:cubicBezTo>
                  <a:pt x="165063" y="212865"/>
                  <a:pt x="193478" y="241279"/>
                  <a:pt x="228559" y="241279"/>
                </a:cubicBezTo>
                <a:lnTo>
                  <a:pt x="228559" y="241279"/>
                </a:lnTo>
                <a:moveTo>
                  <a:pt x="228559" y="76195"/>
                </a:moveTo>
                <a:cubicBezTo>
                  <a:pt x="284666" y="76195"/>
                  <a:pt x="330149" y="121679"/>
                  <a:pt x="330149" y="177785"/>
                </a:cubicBezTo>
                <a:cubicBezTo>
                  <a:pt x="330149" y="233893"/>
                  <a:pt x="284666" y="279374"/>
                  <a:pt x="228559" y="279374"/>
                </a:cubicBezTo>
                <a:cubicBezTo>
                  <a:pt x="172451" y="279374"/>
                  <a:pt x="126969" y="233890"/>
                  <a:pt x="126969" y="177785"/>
                </a:cubicBezTo>
                <a:cubicBezTo>
                  <a:pt x="126969" y="121676"/>
                  <a:pt x="172451" y="76195"/>
                  <a:pt x="228559" y="76195"/>
                </a:cubicBezTo>
                <a:lnTo>
                  <a:pt x="228559" y="76195"/>
                </a:lnTo>
              </a:path>
            </a:pathLst>
          </a:cu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731520" y="0"/>
            <a:ext cx="7451616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6330E6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Exploring the Electromagnetic Spectrum and Visible Light</a:t>
            </a:r>
            <a:endParaRPr lang="en-US" sz="800" dirty="0"/>
          </a:p>
        </p:txBody>
      </p:sp>
      <p:sp>
        <p:nvSpPr>
          <p:cNvPr id="15" name="Text 13"/>
          <p:cNvSpPr/>
          <p:nvPr/>
        </p:nvSpPr>
        <p:spPr>
          <a:xfrm>
            <a:off x="9997440" y="0"/>
            <a:ext cx="1525679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FFFFFF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5</a:t>
            </a:r>
            <a:endParaRPr lang="en-US" sz="800" dirty="0"/>
          </a:p>
        </p:txBody>
      </p:sp>
      <p:sp>
        <p:nvSpPr>
          <p:cNvPr id="16" name="Text 14"/>
          <p:cNvSpPr/>
          <p:nvPr/>
        </p:nvSpPr>
        <p:spPr>
          <a:xfrm>
            <a:off x="10820399" y="5892799"/>
            <a:ext cx="731520" cy="731520"/>
          </a:xfrm>
          <a:prstGeom prst="rect">
            <a:avLst/>
          </a:prstGeom>
          <a:blipFill>
            <a:blip r:embed="rId2"/>
            <a:srcRect/>
            <a:stretch>
              <a:fillRect l="0" r="0" t="36481" b="36481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731519" y="932927"/>
            <a:ext cx="7735863" cy="8846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What is Visible Light?</a:t>
            </a:r>
            <a:endParaRPr lang="en-US" sz="36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10775373" y="0"/>
            <a:ext cx="1416628" cy="6858000"/>
          </a:xfrm>
          <a:prstGeom prst="rect">
            <a:avLst/>
          </a:prstGeom>
          <a:solidFill>
            <a:srgbClr val="3C28A6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8559334" y="1"/>
            <a:ext cx="3632666" cy="6858000"/>
          </a:xfrm>
          <a:prstGeom prst="rect">
            <a:avLst/>
          </a:prstGeom>
          <a:blipFill>
            <a:blip r:embed="rId1"/>
            <a:srcRect/>
            <a:stretch>
              <a:fillRect l="-92145" r="-92145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731518" y="3158534"/>
            <a:ext cx="35661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Electromagnetic waves have both electric and magnetic field components.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These components oscillate perpendicular to each other and to the direction of wave propagation.</a:t>
            </a:r>
            <a:endParaRPr lang="en-US" sz="1200" dirty="0"/>
          </a:p>
        </p:txBody>
      </p:sp>
      <p:sp>
        <p:nvSpPr>
          <p:cNvPr id="6" name="Text 4"/>
          <p:cNvSpPr/>
          <p:nvPr/>
        </p:nvSpPr>
        <p:spPr>
          <a:xfrm>
            <a:off x="731518" y="2692225"/>
            <a:ext cx="35661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Electric and Magnetic Components</a:t>
            </a:r>
            <a:endParaRPr lang="en-US" sz="1400" dirty="0"/>
          </a:p>
        </p:txBody>
      </p:sp>
      <p:sp>
        <p:nvSpPr>
          <p:cNvPr id="7" name="Text 5"/>
          <p:cNvSpPr/>
          <p:nvPr/>
        </p:nvSpPr>
        <p:spPr>
          <a:xfrm>
            <a:off x="4645426" y="3158534"/>
            <a:ext cx="35661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Electromagnetic waves can travel through a vacuum without requiring a medium.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This ability allows them to traverse vast distances in space.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4645426" y="2692225"/>
            <a:ext cx="35661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Travel Through a Vacuum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731518" y="5250930"/>
            <a:ext cx="35661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Electromagnetic waves are described by their amplitude, frequency, wavelength, and speed.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These properties determine the behavior and energy of the waves.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731518" y="4784621"/>
            <a:ext cx="35661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Characteristics of Waves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4645426" y="5250930"/>
            <a:ext cx="35661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The speed of electromagnetic waves in a vacuum is approximately 299,792,458 meters per second.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This constant speed is a fundamental property of light and other electromagnetic waves.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4645426" y="4784621"/>
            <a:ext cx="35661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Speed in a Vacuum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731518" y="2215279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39188" y="182880"/>
                </a:moveTo>
                <a:cubicBezTo>
                  <a:pt x="39188" y="262235"/>
                  <a:pt x="103521" y="326572"/>
                  <a:pt x="182880" y="326572"/>
                </a:cubicBezTo>
                <a:cubicBezTo>
                  <a:pt x="262235" y="326572"/>
                  <a:pt x="326572" y="262239"/>
                  <a:pt x="326572" y="182880"/>
                </a:cubicBezTo>
                <a:lnTo>
                  <a:pt x="326572" y="130628"/>
                </a:lnTo>
                <a:lnTo>
                  <a:pt x="274320" y="130628"/>
                </a:lnTo>
                <a:lnTo>
                  <a:pt x="274320" y="182880"/>
                </a:lnTo>
                <a:cubicBezTo>
                  <a:pt x="274320" y="233417"/>
                  <a:pt x="233417" y="274320"/>
                  <a:pt x="182880" y="274320"/>
                </a:cubicBezTo>
                <a:cubicBezTo>
                  <a:pt x="132343" y="274320"/>
                  <a:pt x="91440" y="233417"/>
                  <a:pt x="91440" y="182880"/>
                </a:cubicBezTo>
                <a:lnTo>
                  <a:pt x="91440" y="130628"/>
                </a:lnTo>
                <a:lnTo>
                  <a:pt x="39188" y="130628"/>
                </a:lnTo>
                <a:lnTo>
                  <a:pt x="39188" y="182880"/>
                </a:lnTo>
                <a:moveTo>
                  <a:pt x="0" y="45720"/>
                </a:moveTo>
                <a:cubicBezTo>
                  <a:pt x="0" y="20494"/>
                  <a:pt x="20494" y="0"/>
                  <a:pt x="45720" y="0"/>
                </a:cubicBezTo>
                <a:lnTo>
                  <a:pt x="84908" y="0"/>
                </a:lnTo>
                <a:cubicBezTo>
                  <a:pt x="110134" y="0"/>
                  <a:pt x="130628" y="20494"/>
                  <a:pt x="130628" y="45720"/>
                </a:cubicBezTo>
                <a:lnTo>
                  <a:pt x="130628" y="182880"/>
                </a:lnTo>
                <a:cubicBezTo>
                  <a:pt x="130628" y="211698"/>
                  <a:pt x="154058" y="235132"/>
                  <a:pt x="182880" y="235132"/>
                </a:cubicBezTo>
                <a:cubicBezTo>
                  <a:pt x="211698" y="235132"/>
                  <a:pt x="235132" y="211702"/>
                  <a:pt x="235132" y="182880"/>
                </a:cubicBezTo>
                <a:lnTo>
                  <a:pt x="235132" y="45720"/>
                </a:lnTo>
                <a:cubicBezTo>
                  <a:pt x="235132" y="20494"/>
                  <a:pt x="255626" y="0"/>
                  <a:pt x="280852" y="0"/>
                </a:cubicBezTo>
                <a:lnTo>
                  <a:pt x="320040" y="0"/>
                </a:lnTo>
                <a:cubicBezTo>
                  <a:pt x="345266" y="0"/>
                  <a:pt x="365760" y="20494"/>
                  <a:pt x="365760" y="45720"/>
                </a:cubicBezTo>
                <a:lnTo>
                  <a:pt x="365760" y="182880"/>
                </a:lnTo>
                <a:cubicBezTo>
                  <a:pt x="365760" y="283874"/>
                  <a:pt x="283874" y="365760"/>
                  <a:pt x="182880" y="365760"/>
                </a:cubicBezTo>
                <a:cubicBezTo>
                  <a:pt x="81886" y="365760"/>
                  <a:pt x="0" y="283874"/>
                  <a:pt x="0" y="182880"/>
                </a:cubicBezTo>
                <a:lnTo>
                  <a:pt x="0" y="45720"/>
                </a:lnTo>
              </a:path>
            </a:pathLst>
          </a:cu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4645426" y="2249798"/>
            <a:ext cx="365760" cy="292608"/>
          </a:xfrm>
          <a:custGeom>
            <a:avLst/>
            <a:gdLst/>
            <a:ahLst/>
            <a:cxnLst/>
            <a:rect l="l" t="t" r="r" b="b"/>
            <a:pathLst>
              <a:path w="365760" h="292608">
                <a:moveTo>
                  <a:pt x="165737" y="27432"/>
                </a:moveTo>
                <a:cubicBezTo>
                  <a:pt x="150250" y="27432"/>
                  <a:pt x="136820" y="38291"/>
                  <a:pt x="133619" y="53436"/>
                </a:cubicBezTo>
                <a:lnTo>
                  <a:pt x="117731" y="128016"/>
                </a:lnTo>
                <a:lnTo>
                  <a:pt x="89670" y="128016"/>
                </a:lnTo>
                <a:lnTo>
                  <a:pt x="106758" y="47721"/>
                </a:lnTo>
                <a:cubicBezTo>
                  <a:pt x="112702" y="19888"/>
                  <a:pt x="137277" y="0"/>
                  <a:pt x="165737" y="0"/>
                </a:cubicBezTo>
                <a:lnTo>
                  <a:pt x="301756" y="0"/>
                </a:lnTo>
                <a:cubicBezTo>
                  <a:pt x="337132" y="0"/>
                  <a:pt x="365764" y="28632"/>
                  <a:pt x="365764" y="64008"/>
                </a:cubicBezTo>
                <a:cubicBezTo>
                  <a:pt x="365764" y="89611"/>
                  <a:pt x="350735" y="111729"/>
                  <a:pt x="329016" y="121959"/>
                </a:cubicBezTo>
                <a:cubicBezTo>
                  <a:pt x="340672" y="139390"/>
                  <a:pt x="347476" y="160305"/>
                  <a:pt x="347476" y="182880"/>
                </a:cubicBezTo>
                <a:lnTo>
                  <a:pt x="347476" y="256032"/>
                </a:lnTo>
                <a:cubicBezTo>
                  <a:pt x="347476" y="276207"/>
                  <a:pt x="331075" y="292608"/>
                  <a:pt x="310900" y="292608"/>
                </a:cubicBezTo>
                <a:lnTo>
                  <a:pt x="267864" y="292608"/>
                </a:lnTo>
                <a:cubicBezTo>
                  <a:pt x="276321" y="285179"/>
                  <a:pt x="283010" y="275806"/>
                  <a:pt x="287294" y="265176"/>
                </a:cubicBezTo>
                <a:lnTo>
                  <a:pt x="310896" y="265176"/>
                </a:lnTo>
                <a:cubicBezTo>
                  <a:pt x="315925" y="265176"/>
                  <a:pt x="320040" y="261062"/>
                  <a:pt x="320040" y="256032"/>
                </a:cubicBezTo>
                <a:lnTo>
                  <a:pt x="320040" y="182880"/>
                </a:lnTo>
                <a:cubicBezTo>
                  <a:pt x="320040" y="137447"/>
                  <a:pt x="283179" y="100584"/>
                  <a:pt x="237744" y="100584"/>
                </a:cubicBezTo>
                <a:cubicBezTo>
                  <a:pt x="232715" y="100584"/>
                  <a:pt x="228600" y="104698"/>
                  <a:pt x="228600" y="109728"/>
                </a:cubicBezTo>
                <a:lnTo>
                  <a:pt x="228600" y="165163"/>
                </a:lnTo>
                <a:cubicBezTo>
                  <a:pt x="225630" y="164762"/>
                  <a:pt x="222543" y="164592"/>
                  <a:pt x="219456" y="164592"/>
                </a:cubicBezTo>
                <a:cubicBezTo>
                  <a:pt x="213169" y="164592"/>
                  <a:pt x="206998" y="165391"/>
                  <a:pt x="201168" y="166877"/>
                </a:cubicBezTo>
                <a:lnTo>
                  <a:pt x="201168" y="109728"/>
                </a:lnTo>
                <a:cubicBezTo>
                  <a:pt x="201168" y="89553"/>
                  <a:pt x="217569" y="73152"/>
                  <a:pt x="237744" y="73152"/>
                </a:cubicBezTo>
                <a:cubicBezTo>
                  <a:pt x="265118" y="73152"/>
                  <a:pt x="290209" y="83209"/>
                  <a:pt x="309411" y="99785"/>
                </a:cubicBezTo>
                <a:cubicBezTo>
                  <a:pt x="325929" y="96300"/>
                  <a:pt x="338328" y="81556"/>
                  <a:pt x="338328" y="64008"/>
                </a:cubicBezTo>
                <a:cubicBezTo>
                  <a:pt x="338328" y="43833"/>
                  <a:pt x="321927" y="27432"/>
                  <a:pt x="301752" y="27432"/>
                </a:cubicBezTo>
                <a:lnTo>
                  <a:pt x="165737" y="27432"/>
                </a:lnTo>
                <a:moveTo>
                  <a:pt x="85782" y="146304"/>
                </a:moveTo>
                <a:lnTo>
                  <a:pt x="113843" y="146304"/>
                </a:lnTo>
                <a:lnTo>
                  <a:pt x="98126" y="220085"/>
                </a:lnTo>
                <a:cubicBezTo>
                  <a:pt x="115156" y="223228"/>
                  <a:pt x="128016" y="238145"/>
                  <a:pt x="128016" y="256032"/>
                </a:cubicBezTo>
                <a:cubicBezTo>
                  <a:pt x="128016" y="276207"/>
                  <a:pt x="111615" y="292608"/>
                  <a:pt x="91440" y="292608"/>
                </a:cubicBezTo>
                <a:lnTo>
                  <a:pt x="18288" y="292608"/>
                </a:lnTo>
                <a:cubicBezTo>
                  <a:pt x="8171" y="292608"/>
                  <a:pt x="0" y="284435"/>
                  <a:pt x="0" y="274320"/>
                </a:cubicBezTo>
                <a:cubicBezTo>
                  <a:pt x="0" y="244029"/>
                  <a:pt x="24575" y="219456"/>
                  <a:pt x="54864" y="219456"/>
                </a:cubicBezTo>
                <a:lnTo>
                  <a:pt x="70237" y="219456"/>
                </a:lnTo>
                <a:lnTo>
                  <a:pt x="85782" y="146304"/>
                </a:lnTo>
                <a:moveTo>
                  <a:pt x="246888" y="237744"/>
                </a:moveTo>
                <a:cubicBezTo>
                  <a:pt x="246888" y="222593"/>
                  <a:pt x="234606" y="210312"/>
                  <a:pt x="219456" y="210312"/>
                </a:cubicBezTo>
                <a:cubicBezTo>
                  <a:pt x="204306" y="210312"/>
                  <a:pt x="192024" y="222593"/>
                  <a:pt x="192024" y="237744"/>
                </a:cubicBezTo>
                <a:cubicBezTo>
                  <a:pt x="192024" y="252895"/>
                  <a:pt x="204306" y="265176"/>
                  <a:pt x="219456" y="265176"/>
                </a:cubicBezTo>
                <a:cubicBezTo>
                  <a:pt x="234606" y="265176"/>
                  <a:pt x="246888" y="252895"/>
                  <a:pt x="246888" y="237744"/>
                </a:cubicBezTo>
                <a:moveTo>
                  <a:pt x="164592" y="237744"/>
                </a:moveTo>
                <a:cubicBezTo>
                  <a:pt x="164592" y="207444"/>
                  <a:pt x="189156" y="182880"/>
                  <a:pt x="219456" y="182880"/>
                </a:cubicBezTo>
                <a:cubicBezTo>
                  <a:pt x="249756" y="182880"/>
                  <a:pt x="274320" y="207444"/>
                  <a:pt x="274320" y="237744"/>
                </a:cubicBezTo>
                <a:cubicBezTo>
                  <a:pt x="274320" y="268044"/>
                  <a:pt x="249756" y="292608"/>
                  <a:pt x="219456" y="292608"/>
                </a:cubicBezTo>
                <a:cubicBezTo>
                  <a:pt x="189156" y="292608"/>
                  <a:pt x="164592" y="268044"/>
                  <a:pt x="164592" y="237744"/>
                </a:cubicBezTo>
                <a:moveTo>
                  <a:pt x="100584" y="256032"/>
                </a:moveTo>
                <a:cubicBezTo>
                  <a:pt x="100584" y="251002"/>
                  <a:pt x="96469" y="246888"/>
                  <a:pt x="91440" y="246888"/>
                </a:cubicBezTo>
                <a:lnTo>
                  <a:pt x="54864" y="246888"/>
                </a:lnTo>
                <a:cubicBezTo>
                  <a:pt x="42918" y="246888"/>
                  <a:pt x="32746" y="254546"/>
                  <a:pt x="28976" y="265176"/>
                </a:cubicBezTo>
                <a:lnTo>
                  <a:pt x="91440" y="265176"/>
                </a:lnTo>
                <a:cubicBezTo>
                  <a:pt x="96469" y="265176"/>
                  <a:pt x="100584" y="261062"/>
                  <a:pt x="100584" y="256032"/>
                </a:cubicBezTo>
                <a:lnTo>
                  <a:pt x="100584" y="256032"/>
                </a:lnTo>
                <a:moveTo>
                  <a:pt x="219456" y="228600"/>
                </a:moveTo>
                <a:cubicBezTo>
                  <a:pt x="224507" y="228600"/>
                  <a:pt x="228600" y="232694"/>
                  <a:pt x="228600" y="237744"/>
                </a:cubicBezTo>
                <a:cubicBezTo>
                  <a:pt x="228600" y="242794"/>
                  <a:pt x="224507" y="246888"/>
                  <a:pt x="219456" y="246888"/>
                </a:cubicBezTo>
                <a:cubicBezTo>
                  <a:pt x="214405" y="246888"/>
                  <a:pt x="210312" y="242794"/>
                  <a:pt x="210312" y="237744"/>
                </a:cubicBezTo>
                <a:cubicBezTo>
                  <a:pt x="210312" y="232694"/>
                  <a:pt x="214405" y="228600"/>
                  <a:pt x="219456" y="228600"/>
                </a:cubicBezTo>
              </a:path>
            </a:pathLst>
          </a:cu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31518" y="4377966"/>
            <a:ext cx="365760" cy="237731"/>
          </a:xfrm>
          <a:custGeom>
            <a:avLst/>
            <a:gdLst/>
            <a:ahLst/>
            <a:cxnLst/>
            <a:rect l="l" t="t" r="r" b="b"/>
            <a:pathLst>
              <a:path w="365760" h="237731">
                <a:moveTo>
                  <a:pt x="27041" y="108465"/>
                </a:moveTo>
                <a:lnTo>
                  <a:pt x="27041" y="108465"/>
                </a:lnTo>
                <a:lnTo>
                  <a:pt x="27041" y="108465"/>
                </a:lnTo>
                <a:lnTo>
                  <a:pt x="27099" y="108351"/>
                </a:lnTo>
                <a:lnTo>
                  <a:pt x="27271" y="107723"/>
                </a:lnTo>
                <a:cubicBezTo>
                  <a:pt x="27443" y="107153"/>
                  <a:pt x="27670" y="106294"/>
                  <a:pt x="28014" y="105151"/>
                </a:cubicBezTo>
                <a:cubicBezTo>
                  <a:pt x="28697" y="102864"/>
                  <a:pt x="29729" y="99550"/>
                  <a:pt x="31214" y="95551"/>
                </a:cubicBezTo>
                <a:cubicBezTo>
                  <a:pt x="34184" y="87495"/>
                  <a:pt x="38701" y="76920"/>
                  <a:pt x="44930" y="66462"/>
                </a:cubicBezTo>
                <a:cubicBezTo>
                  <a:pt x="57845" y="44917"/>
                  <a:pt x="75961" y="27432"/>
                  <a:pt x="100591" y="27432"/>
                </a:cubicBezTo>
                <a:cubicBezTo>
                  <a:pt x="119622" y="27432"/>
                  <a:pt x="132365" y="36803"/>
                  <a:pt x="142935" y="53834"/>
                </a:cubicBezTo>
                <a:cubicBezTo>
                  <a:pt x="154080" y="71721"/>
                  <a:pt x="161563" y="96065"/>
                  <a:pt x="169738" y="122867"/>
                </a:cubicBezTo>
                <a:lnTo>
                  <a:pt x="170082" y="123953"/>
                </a:lnTo>
                <a:cubicBezTo>
                  <a:pt x="177854" y="149440"/>
                  <a:pt x="186256" y="177157"/>
                  <a:pt x="199511" y="198415"/>
                </a:cubicBezTo>
                <a:cubicBezTo>
                  <a:pt x="213512" y="220816"/>
                  <a:pt x="233914" y="237731"/>
                  <a:pt x="265172" y="237731"/>
                </a:cubicBezTo>
                <a:cubicBezTo>
                  <a:pt x="304546" y="237731"/>
                  <a:pt x="329864" y="209500"/>
                  <a:pt x="344378" y="185328"/>
                </a:cubicBezTo>
                <a:cubicBezTo>
                  <a:pt x="351806" y="172928"/>
                  <a:pt x="357007" y="160697"/>
                  <a:pt x="360380" y="151554"/>
                </a:cubicBezTo>
                <a:cubicBezTo>
                  <a:pt x="362036" y="146982"/>
                  <a:pt x="363295" y="143152"/>
                  <a:pt x="364096" y="140411"/>
                </a:cubicBezTo>
                <a:cubicBezTo>
                  <a:pt x="364494" y="139039"/>
                  <a:pt x="364838" y="137953"/>
                  <a:pt x="365010" y="137211"/>
                </a:cubicBezTo>
                <a:cubicBezTo>
                  <a:pt x="365123" y="136812"/>
                  <a:pt x="365182" y="136527"/>
                  <a:pt x="365237" y="136296"/>
                </a:cubicBezTo>
                <a:lnTo>
                  <a:pt x="365295" y="136011"/>
                </a:lnTo>
                <a:lnTo>
                  <a:pt x="365295" y="135954"/>
                </a:lnTo>
                <a:cubicBezTo>
                  <a:pt x="365295" y="135954"/>
                  <a:pt x="365295" y="135954"/>
                  <a:pt x="365295" y="135897"/>
                </a:cubicBezTo>
                <a:lnTo>
                  <a:pt x="365295" y="135897"/>
                </a:lnTo>
                <a:lnTo>
                  <a:pt x="352037" y="132583"/>
                </a:lnTo>
                <a:lnTo>
                  <a:pt x="365350" y="135897"/>
                </a:lnTo>
                <a:cubicBezTo>
                  <a:pt x="367179" y="128525"/>
                  <a:pt x="362720" y="121096"/>
                  <a:pt x="355350" y="119267"/>
                </a:cubicBezTo>
                <a:cubicBezTo>
                  <a:pt x="347977" y="117439"/>
                  <a:pt x="340548" y="121897"/>
                  <a:pt x="338719" y="129212"/>
                </a:cubicBezTo>
                <a:lnTo>
                  <a:pt x="338719" y="129212"/>
                </a:lnTo>
                <a:lnTo>
                  <a:pt x="338719" y="129212"/>
                </a:lnTo>
                <a:lnTo>
                  <a:pt x="338661" y="129326"/>
                </a:lnTo>
                <a:lnTo>
                  <a:pt x="338489" y="129953"/>
                </a:lnTo>
                <a:cubicBezTo>
                  <a:pt x="338317" y="130524"/>
                  <a:pt x="338090" y="131382"/>
                  <a:pt x="337746" y="132526"/>
                </a:cubicBezTo>
                <a:cubicBezTo>
                  <a:pt x="337062" y="134813"/>
                  <a:pt x="336031" y="138127"/>
                  <a:pt x="334546" y="142125"/>
                </a:cubicBezTo>
                <a:cubicBezTo>
                  <a:pt x="331576" y="150182"/>
                  <a:pt x="327117" y="160756"/>
                  <a:pt x="320830" y="171214"/>
                </a:cubicBezTo>
                <a:cubicBezTo>
                  <a:pt x="307915" y="192817"/>
                  <a:pt x="289799" y="210302"/>
                  <a:pt x="265169" y="210302"/>
                </a:cubicBezTo>
                <a:cubicBezTo>
                  <a:pt x="246138" y="210302"/>
                  <a:pt x="233395" y="200930"/>
                  <a:pt x="222825" y="183899"/>
                </a:cubicBezTo>
                <a:cubicBezTo>
                  <a:pt x="211680" y="166012"/>
                  <a:pt x="204138" y="141669"/>
                  <a:pt x="196022" y="114867"/>
                </a:cubicBezTo>
                <a:lnTo>
                  <a:pt x="195678" y="113781"/>
                </a:lnTo>
                <a:cubicBezTo>
                  <a:pt x="187905" y="88293"/>
                  <a:pt x="179449" y="60576"/>
                  <a:pt x="166249" y="39318"/>
                </a:cubicBezTo>
                <a:cubicBezTo>
                  <a:pt x="152248" y="16917"/>
                  <a:pt x="131845" y="2"/>
                  <a:pt x="100588" y="2"/>
                </a:cubicBezTo>
                <a:cubicBezTo>
                  <a:pt x="61213" y="2"/>
                  <a:pt x="35896" y="28233"/>
                  <a:pt x="21382" y="52406"/>
                </a:cubicBezTo>
                <a:cubicBezTo>
                  <a:pt x="13954" y="64806"/>
                  <a:pt x="8753" y="77037"/>
                  <a:pt x="5380" y="86180"/>
                </a:cubicBezTo>
                <a:cubicBezTo>
                  <a:pt x="3723" y="90751"/>
                  <a:pt x="2465" y="94581"/>
                  <a:pt x="1664" y="97325"/>
                </a:cubicBezTo>
                <a:cubicBezTo>
                  <a:pt x="1265" y="98696"/>
                  <a:pt x="922" y="99783"/>
                  <a:pt x="750" y="100525"/>
                </a:cubicBezTo>
                <a:cubicBezTo>
                  <a:pt x="636" y="100924"/>
                  <a:pt x="578" y="101209"/>
                  <a:pt x="523" y="101440"/>
                </a:cubicBezTo>
                <a:lnTo>
                  <a:pt x="464" y="101725"/>
                </a:lnTo>
                <a:lnTo>
                  <a:pt x="464" y="101782"/>
                </a:lnTo>
                <a:cubicBezTo>
                  <a:pt x="464" y="101782"/>
                  <a:pt x="464" y="101782"/>
                  <a:pt x="464" y="101839"/>
                </a:cubicBezTo>
                <a:lnTo>
                  <a:pt x="464" y="101839"/>
                </a:lnTo>
                <a:lnTo>
                  <a:pt x="13723" y="105153"/>
                </a:lnTo>
                <a:lnTo>
                  <a:pt x="410" y="101839"/>
                </a:lnTo>
                <a:cubicBezTo>
                  <a:pt x="-1419" y="109211"/>
                  <a:pt x="3039" y="116640"/>
                  <a:pt x="10409" y="118469"/>
                </a:cubicBezTo>
                <a:cubicBezTo>
                  <a:pt x="17783" y="120297"/>
                  <a:pt x="25212" y="115839"/>
                  <a:pt x="27041" y="108524"/>
                </a:cubicBezTo>
                <a:lnTo>
                  <a:pt x="27041" y="108465"/>
                </a:lnTo>
              </a:path>
            </a:pathLst>
          </a:cu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Text 14"/>
          <p:cNvSpPr/>
          <p:nvPr/>
        </p:nvSpPr>
        <p:spPr>
          <a:xfrm>
            <a:off x="4645426" y="4405392"/>
            <a:ext cx="365760" cy="182880"/>
          </a:xfrm>
          <a:custGeom>
            <a:avLst/>
            <a:gdLst/>
            <a:ahLst/>
            <a:cxnLst/>
            <a:rect l="l" t="t" r="r" b="b"/>
            <a:pathLst>
              <a:path w="365760" h="182880">
                <a:moveTo>
                  <a:pt x="219456" y="118872"/>
                </a:moveTo>
                <a:lnTo>
                  <a:pt x="27432" y="118872"/>
                </a:lnTo>
                <a:lnTo>
                  <a:pt x="27432" y="64008"/>
                </a:lnTo>
                <a:lnTo>
                  <a:pt x="219456" y="64008"/>
                </a:lnTo>
                <a:cubicBezTo>
                  <a:pt x="226084" y="64008"/>
                  <a:pt x="232543" y="61609"/>
                  <a:pt x="237572" y="57207"/>
                </a:cubicBezTo>
                <a:lnTo>
                  <a:pt x="237631" y="57150"/>
                </a:lnTo>
                <a:cubicBezTo>
                  <a:pt x="237744" y="57037"/>
                  <a:pt x="238029" y="56808"/>
                  <a:pt x="238432" y="56464"/>
                </a:cubicBezTo>
                <a:cubicBezTo>
                  <a:pt x="239288" y="55778"/>
                  <a:pt x="240659" y="54692"/>
                  <a:pt x="242660" y="53377"/>
                </a:cubicBezTo>
                <a:cubicBezTo>
                  <a:pt x="246603" y="50634"/>
                  <a:pt x="252660" y="46861"/>
                  <a:pt x="260604" y="42977"/>
                </a:cubicBezTo>
                <a:cubicBezTo>
                  <a:pt x="269177" y="38805"/>
                  <a:pt x="279978" y="34634"/>
                  <a:pt x="292666" y="31660"/>
                </a:cubicBezTo>
                <a:lnTo>
                  <a:pt x="292666" y="151275"/>
                </a:lnTo>
                <a:cubicBezTo>
                  <a:pt x="279978" y="148303"/>
                  <a:pt x="269236" y="144131"/>
                  <a:pt x="260604" y="139958"/>
                </a:cubicBezTo>
                <a:cubicBezTo>
                  <a:pt x="252601" y="136072"/>
                  <a:pt x="246603" y="132301"/>
                  <a:pt x="242660" y="129556"/>
                </a:cubicBezTo>
                <a:cubicBezTo>
                  <a:pt x="240718" y="128184"/>
                  <a:pt x="239287" y="127098"/>
                  <a:pt x="238432" y="126471"/>
                </a:cubicBezTo>
                <a:cubicBezTo>
                  <a:pt x="238033" y="126127"/>
                  <a:pt x="237744" y="125898"/>
                  <a:pt x="237631" y="125785"/>
                </a:cubicBezTo>
                <a:lnTo>
                  <a:pt x="237572" y="125728"/>
                </a:lnTo>
                <a:cubicBezTo>
                  <a:pt x="232543" y="121328"/>
                  <a:pt x="226142" y="118927"/>
                  <a:pt x="219514" y="118927"/>
                </a:cubicBezTo>
                <a:lnTo>
                  <a:pt x="219456" y="118872"/>
                </a:lnTo>
                <a:moveTo>
                  <a:pt x="329184" y="155448"/>
                </a:moveTo>
                <a:cubicBezTo>
                  <a:pt x="326042" y="155448"/>
                  <a:pt x="323014" y="155335"/>
                  <a:pt x="320040" y="155219"/>
                </a:cubicBezTo>
                <a:lnTo>
                  <a:pt x="320040" y="27717"/>
                </a:lnTo>
                <a:cubicBezTo>
                  <a:pt x="323014" y="27545"/>
                  <a:pt x="326042" y="27489"/>
                  <a:pt x="329184" y="27489"/>
                </a:cubicBezTo>
                <a:lnTo>
                  <a:pt x="338328" y="27489"/>
                </a:lnTo>
                <a:lnTo>
                  <a:pt x="338328" y="155505"/>
                </a:lnTo>
                <a:lnTo>
                  <a:pt x="329184" y="155505"/>
                </a:lnTo>
                <a:lnTo>
                  <a:pt x="329184" y="155448"/>
                </a:lnTo>
                <a:moveTo>
                  <a:pt x="219456" y="36576"/>
                </a:moveTo>
                <a:lnTo>
                  <a:pt x="27432" y="36576"/>
                </a:lnTo>
                <a:cubicBezTo>
                  <a:pt x="12286" y="36576"/>
                  <a:pt x="0" y="48864"/>
                  <a:pt x="0" y="64008"/>
                </a:cubicBezTo>
                <a:lnTo>
                  <a:pt x="0" y="118872"/>
                </a:lnTo>
                <a:cubicBezTo>
                  <a:pt x="0" y="134016"/>
                  <a:pt x="12286" y="146304"/>
                  <a:pt x="27432" y="146304"/>
                </a:cubicBezTo>
                <a:lnTo>
                  <a:pt x="219456" y="146304"/>
                </a:lnTo>
                <a:cubicBezTo>
                  <a:pt x="219456" y="146304"/>
                  <a:pt x="260604" y="182880"/>
                  <a:pt x="329184" y="182880"/>
                </a:cubicBezTo>
                <a:lnTo>
                  <a:pt x="347472" y="182880"/>
                </a:lnTo>
                <a:cubicBezTo>
                  <a:pt x="357589" y="182880"/>
                  <a:pt x="365760" y="174707"/>
                  <a:pt x="365760" y="164592"/>
                </a:cubicBezTo>
                <a:lnTo>
                  <a:pt x="365760" y="18288"/>
                </a:lnTo>
                <a:cubicBezTo>
                  <a:pt x="365760" y="8173"/>
                  <a:pt x="357589" y="0"/>
                  <a:pt x="347472" y="0"/>
                </a:cubicBezTo>
                <a:lnTo>
                  <a:pt x="329184" y="0"/>
                </a:lnTo>
                <a:cubicBezTo>
                  <a:pt x="260604" y="0"/>
                  <a:pt x="219456" y="36576"/>
                  <a:pt x="219456" y="36576"/>
                </a:cubicBezTo>
                <a:lnTo>
                  <a:pt x="219456" y="36576"/>
                </a:lnTo>
                <a:moveTo>
                  <a:pt x="141732" y="77724"/>
                </a:moveTo>
                <a:cubicBezTo>
                  <a:pt x="134132" y="77724"/>
                  <a:pt x="128016" y="83840"/>
                  <a:pt x="128016" y="91440"/>
                </a:cubicBezTo>
                <a:cubicBezTo>
                  <a:pt x="128016" y="99040"/>
                  <a:pt x="134132" y="105156"/>
                  <a:pt x="141732" y="105156"/>
                </a:cubicBezTo>
                <a:lnTo>
                  <a:pt x="169164" y="105156"/>
                </a:lnTo>
                <a:cubicBezTo>
                  <a:pt x="176764" y="105156"/>
                  <a:pt x="182880" y="99040"/>
                  <a:pt x="182880" y="91440"/>
                </a:cubicBezTo>
                <a:cubicBezTo>
                  <a:pt x="182880" y="83840"/>
                  <a:pt x="176764" y="77724"/>
                  <a:pt x="169164" y="77724"/>
                </a:cubicBezTo>
                <a:lnTo>
                  <a:pt x="141732" y="77724"/>
                </a:lnTo>
              </a:path>
            </a:pathLst>
          </a:cu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731520" y="0"/>
            <a:ext cx="7451616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6330E6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Exploring the Electromagnetic Spectrum and Visible Light</a:t>
            </a:r>
            <a:endParaRPr lang="en-US" sz="800" dirty="0"/>
          </a:p>
        </p:txBody>
      </p:sp>
      <p:sp>
        <p:nvSpPr>
          <p:cNvPr id="18" name="Text 16"/>
          <p:cNvSpPr/>
          <p:nvPr/>
        </p:nvSpPr>
        <p:spPr>
          <a:xfrm>
            <a:off x="9997440" y="0"/>
            <a:ext cx="1525679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E7E6E6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6</a:t>
            </a:r>
            <a:endParaRPr lang="en-US" sz="800" dirty="0"/>
          </a:p>
        </p:txBody>
      </p:sp>
      <p:sp>
        <p:nvSpPr>
          <p:cNvPr id="19" name="Text 17"/>
          <p:cNvSpPr/>
          <p:nvPr/>
        </p:nvSpPr>
        <p:spPr>
          <a:xfrm>
            <a:off x="10820399" y="5892799"/>
            <a:ext cx="731520" cy="731520"/>
          </a:xfrm>
          <a:prstGeom prst="rect">
            <a:avLst/>
          </a:prstGeom>
          <a:blipFill>
            <a:blip r:embed="rId2"/>
            <a:srcRect/>
            <a:stretch>
              <a:fillRect l="0" r="0" t="36481" b="36481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0" name="Text 18"/>
          <p:cNvSpPr/>
          <p:nvPr/>
        </p:nvSpPr>
        <p:spPr>
          <a:xfrm>
            <a:off x="731519" y="932927"/>
            <a:ext cx="7480067" cy="8846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982"/>
              </a:spcBef>
              <a:buNone/>
            </a:pPr>
            <a:r>
              <a:rPr lang="en-US" sz="3535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Properties of Electromagnetic Waves</a:t>
            </a:r>
            <a:endParaRPr lang="en-US" sz="3535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1"/>
            <a:ext cx="12192000" cy="2285999"/>
          </a:xfrm>
          <a:prstGeom prst="rect">
            <a:avLst/>
          </a:prstGeom>
          <a:solidFill>
            <a:srgbClr val="3C28A6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731519" y="3570021"/>
            <a:ext cx="1920240" cy="2377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Radio waves have long wavelengths and low frequencies.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They are commonly used in communication systems like radios and televisions.</a:t>
            </a:r>
            <a:endParaRPr lang="en-US" sz="1200" dirty="0"/>
          </a:p>
        </p:txBody>
      </p:sp>
      <p:sp>
        <p:nvSpPr>
          <p:cNvPr id="5" name="Text 3"/>
          <p:cNvSpPr/>
          <p:nvPr/>
        </p:nvSpPr>
        <p:spPr>
          <a:xfrm>
            <a:off x="731519" y="2978148"/>
            <a:ext cx="1920240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Radio Waves</a:t>
            </a:r>
            <a:endParaRPr lang="en-US" sz="1600" dirty="0"/>
          </a:p>
        </p:txBody>
      </p:sp>
      <p:sp>
        <p:nvSpPr>
          <p:cNvPr id="6" name="Text 4"/>
          <p:cNvSpPr/>
          <p:nvPr/>
        </p:nvSpPr>
        <p:spPr>
          <a:xfrm>
            <a:off x="2933700" y="3570021"/>
            <a:ext cx="1920240" cy="2377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Microwaves possess medium wavelengths and medium frequencies.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They are widely used in cooking and in radar technology.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2933700" y="2978148"/>
            <a:ext cx="1920240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Microwaves</a:t>
            </a:r>
            <a:endParaRPr lang="en-US" sz="1600" dirty="0"/>
          </a:p>
        </p:txBody>
      </p:sp>
      <p:sp>
        <p:nvSpPr>
          <p:cNvPr id="8" name="Text 6"/>
          <p:cNvSpPr/>
          <p:nvPr/>
        </p:nvSpPr>
        <p:spPr>
          <a:xfrm>
            <a:off x="5135881" y="3570021"/>
            <a:ext cx="1920240" cy="2377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Infrared radiation has short wavelengths and high frequencies.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It is often associated with heat and is used in remote controls and thermal imaging.</a:t>
            </a:r>
            <a:endParaRPr lang="en-US" sz="1200" dirty="0"/>
          </a:p>
        </p:txBody>
      </p:sp>
      <p:sp>
        <p:nvSpPr>
          <p:cNvPr id="9" name="Text 7"/>
          <p:cNvSpPr/>
          <p:nvPr/>
        </p:nvSpPr>
        <p:spPr>
          <a:xfrm>
            <a:off x="5135881" y="2978148"/>
            <a:ext cx="1920240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Infrared Radiation</a:t>
            </a:r>
            <a:endParaRPr lang="en-US" sz="1600" dirty="0"/>
          </a:p>
        </p:txBody>
      </p:sp>
      <p:sp>
        <p:nvSpPr>
          <p:cNvPr id="10" name="Text 8"/>
          <p:cNvSpPr/>
          <p:nvPr/>
        </p:nvSpPr>
        <p:spPr>
          <a:xfrm>
            <a:off x="7338062" y="3570021"/>
            <a:ext cx="1920240" cy="2377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Visible light is the only type of electromagnetic radiation visible to the human eye.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It enables us to see the world in a spectrum of colors.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7338062" y="2978148"/>
            <a:ext cx="1920240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Visible Light</a:t>
            </a:r>
            <a:endParaRPr lang="en-US" sz="1600" dirty="0"/>
          </a:p>
        </p:txBody>
      </p:sp>
      <p:sp>
        <p:nvSpPr>
          <p:cNvPr id="12" name="Text 10"/>
          <p:cNvSpPr/>
          <p:nvPr/>
        </p:nvSpPr>
        <p:spPr>
          <a:xfrm>
            <a:off x="9540243" y="3570021"/>
            <a:ext cx="1920240" cy="2377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Ultraviolet radiation has short wavelengths and high frequencies.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It is responsible for causing sunburns and is used in sterilization processes.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9540243" y="2978148"/>
            <a:ext cx="1920240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Ultraviolet Radiation</a:t>
            </a:r>
            <a:endParaRPr lang="en-US" sz="1600" dirty="0"/>
          </a:p>
        </p:txBody>
      </p:sp>
      <p:sp>
        <p:nvSpPr>
          <p:cNvPr id="14" name="Text 12"/>
          <p:cNvSpPr/>
          <p:nvPr/>
        </p:nvSpPr>
        <p:spPr>
          <a:xfrm>
            <a:off x="8463278" y="0"/>
            <a:ext cx="3728721" cy="2616884"/>
          </a:xfrm>
          <a:prstGeom prst="rect">
            <a:avLst/>
          </a:prstGeom>
          <a:blipFill>
            <a:blip r:embed="rId1"/>
            <a:srcRect/>
            <a:stretch>
              <a:fillRect l="-2636" r="-2636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31520" y="0"/>
            <a:ext cx="7451616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E7E6E6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Exploring the Electromagnetic Spectrum and Visible Light</a:t>
            </a:r>
            <a:endParaRPr lang="en-US" sz="800" dirty="0"/>
          </a:p>
        </p:txBody>
      </p:sp>
      <p:sp>
        <p:nvSpPr>
          <p:cNvPr id="16" name="Text 14"/>
          <p:cNvSpPr/>
          <p:nvPr/>
        </p:nvSpPr>
        <p:spPr>
          <a:xfrm>
            <a:off x="9997440" y="0"/>
            <a:ext cx="1525679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E7E6E6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7</a:t>
            </a:r>
            <a:endParaRPr lang="en-US" sz="800" dirty="0"/>
          </a:p>
        </p:txBody>
      </p:sp>
      <p:sp>
        <p:nvSpPr>
          <p:cNvPr id="17" name="Text 15"/>
          <p:cNvSpPr/>
          <p:nvPr/>
        </p:nvSpPr>
        <p:spPr>
          <a:xfrm>
            <a:off x="10820399" y="5892799"/>
            <a:ext cx="731520" cy="731520"/>
          </a:xfrm>
          <a:prstGeom prst="rect">
            <a:avLst/>
          </a:prstGeom>
          <a:blipFill>
            <a:blip r:embed="rId2"/>
            <a:srcRect/>
            <a:stretch>
              <a:fillRect l="0" r="0" t="36481" b="36481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8" name="Text 16"/>
          <p:cNvSpPr/>
          <p:nvPr/>
        </p:nvSpPr>
        <p:spPr>
          <a:xfrm>
            <a:off x="731520" y="932927"/>
            <a:ext cx="7451616" cy="8846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b="1" dirty="0">
                <a:solidFill>
                  <a:srgbClr val="FFFFFF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Types of Electromagnetic Radiation</a:t>
            </a:r>
            <a:endParaRPr lang="en-US" sz="36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8518205" y="0"/>
            <a:ext cx="3673796" cy="6858000"/>
          </a:xfrm>
          <a:prstGeom prst="rect">
            <a:avLst/>
          </a:prstGeom>
          <a:solidFill>
            <a:srgbClr val="3C28A6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8534400" y="0"/>
            <a:ext cx="3657600" cy="6858000"/>
          </a:xfrm>
          <a:prstGeom prst="rect">
            <a:avLst/>
          </a:prstGeom>
          <a:blipFill>
            <a:blip r:embed="rId1"/>
            <a:srcRect/>
            <a:stretch>
              <a:fillRect l="-92518" r="-92518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731518" y="2825270"/>
            <a:ext cx="338328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Visible light allows us to see the world around us.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It plays a crucial role in our perception of colors and shapes.</a:t>
            </a:r>
            <a:endParaRPr lang="en-US" sz="1200" dirty="0"/>
          </a:p>
        </p:txBody>
      </p:sp>
      <p:sp>
        <p:nvSpPr>
          <p:cNvPr id="6" name="Text 4"/>
          <p:cNvSpPr/>
          <p:nvPr/>
        </p:nvSpPr>
        <p:spPr>
          <a:xfrm>
            <a:off x="731518" y="2358961"/>
            <a:ext cx="33832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Vision</a:t>
            </a:r>
            <a:endParaRPr lang="en-US" sz="1400" dirty="0"/>
          </a:p>
        </p:txBody>
      </p:sp>
      <p:sp>
        <p:nvSpPr>
          <p:cNvPr id="7" name="Text 5"/>
          <p:cNvSpPr/>
          <p:nvPr/>
        </p:nvSpPr>
        <p:spPr>
          <a:xfrm>
            <a:off x="4536440" y="2825270"/>
            <a:ext cx="338328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Visible light is used to capture images.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Cameras rely on visible light to produce photographs.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4536440" y="2358961"/>
            <a:ext cx="33832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Photography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731518" y="4832216"/>
            <a:ext cx="338328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Visible light is used in fiber optic communication.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It enables high-speed data transmission over long distances.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731518" y="4365907"/>
            <a:ext cx="33832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Communication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4536440" y="4832216"/>
            <a:ext cx="338328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Visible light is used to generate electricity.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Solar panels convert visible light into usable energy.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4536440" y="4365907"/>
            <a:ext cx="33832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Solar Energy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731520" y="0"/>
            <a:ext cx="7451616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6330E6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Exploring the Electromagnetic Spectrum and Visible Light</a:t>
            </a:r>
            <a:endParaRPr lang="en-US" sz="800" dirty="0"/>
          </a:p>
        </p:txBody>
      </p:sp>
      <p:sp>
        <p:nvSpPr>
          <p:cNvPr id="14" name="Text 12"/>
          <p:cNvSpPr/>
          <p:nvPr/>
        </p:nvSpPr>
        <p:spPr>
          <a:xfrm>
            <a:off x="9997440" y="0"/>
            <a:ext cx="1525679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FFFFFF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8</a:t>
            </a:r>
            <a:endParaRPr lang="en-US" sz="800" dirty="0"/>
          </a:p>
        </p:txBody>
      </p:sp>
      <p:sp>
        <p:nvSpPr>
          <p:cNvPr id="15" name="Text 13"/>
          <p:cNvSpPr/>
          <p:nvPr/>
        </p:nvSpPr>
        <p:spPr>
          <a:xfrm>
            <a:off x="10820399" y="5892799"/>
            <a:ext cx="731520" cy="731520"/>
          </a:xfrm>
          <a:prstGeom prst="rect">
            <a:avLst/>
          </a:prstGeom>
          <a:blipFill>
            <a:blip r:embed="rId2"/>
            <a:srcRect/>
            <a:stretch>
              <a:fillRect l="0" r="0" t="36481" b="36481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Text 14"/>
          <p:cNvSpPr/>
          <p:nvPr/>
        </p:nvSpPr>
        <p:spPr>
          <a:xfrm>
            <a:off x="731519" y="932927"/>
            <a:ext cx="7480067" cy="8846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Applications of Visible Light</a:t>
            </a:r>
            <a:endParaRPr lang="en-US" sz="36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704734" y="2672460"/>
            <a:ext cx="2377440" cy="31438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Reflection is the change in direction of a wave at a surface.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This phenomenon occurs when the wave bounces back into the original medium.</a:t>
            </a:r>
            <a:endParaRPr lang="en-US" sz="1400" dirty="0"/>
          </a:p>
        </p:txBody>
      </p:sp>
      <p:sp>
        <p:nvSpPr>
          <p:cNvPr id="4" name="Text 2"/>
          <p:cNvSpPr/>
          <p:nvPr/>
        </p:nvSpPr>
        <p:spPr>
          <a:xfrm>
            <a:off x="3704734" y="2058215"/>
            <a:ext cx="23774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Reflection</a:t>
            </a:r>
            <a:endParaRPr lang="en-US" sz="1600" dirty="0"/>
          </a:p>
        </p:txBody>
      </p:sp>
      <p:sp>
        <p:nvSpPr>
          <p:cNvPr id="5" name="Text 3"/>
          <p:cNvSpPr/>
          <p:nvPr/>
        </p:nvSpPr>
        <p:spPr>
          <a:xfrm>
            <a:off x="6531048" y="2672460"/>
            <a:ext cx="2377440" cy="31438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Refraction refers to the bending of a wave as it passes from one medium to another.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This change in direction is due to the wave's change in speed.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6531048" y="2058215"/>
            <a:ext cx="23774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Refraction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9357361" y="2672460"/>
            <a:ext cx="2377440" cy="31438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Total internal reflection is the complete reflection of a wave at a surface.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It occurs when the wave cannot pass into the second medium and is instead reflected entirely within the first medium.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9357361" y="2058215"/>
            <a:ext cx="23774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Total Internal Reflection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3704734" y="0"/>
            <a:ext cx="5203754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6330E6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Exploring the Electromagnetic Spectrum and Visible Light</a:t>
            </a:r>
            <a:endParaRPr lang="en-US" sz="800" dirty="0"/>
          </a:p>
        </p:txBody>
      </p:sp>
      <p:sp>
        <p:nvSpPr>
          <p:cNvPr id="10" name="Text 8"/>
          <p:cNvSpPr/>
          <p:nvPr/>
        </p:nvSpPr>
        <p:spPr>
          <a:xfrm>
            <a:off x="9997440" y="0"/>
            <a:ext cx="1525679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767171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9</a:t>
            </a:r>
            <a:endParaRPr lang="en-US" sz="800" dirty="0"/>
          </a:p>
        </p:txBody>
      </p:sp>
      <p:sp>
        <p:nvSpPr>
          <p:cNvPr id="11" name="Text 9"/>
          <p:cNvSpPr/>
          <p:nvPr/>
        </p:nvSpPr>
        <p:spPr>
          <a:xfrm>
            <a:off x="10820399" y="5892799"/>
            <a:ext cx="731520" cy="731520"/>
          </a:xfrm>
          <a:prstGeom prst="rect">
            <a:avLst/>
          </a:prstGeom>
          <a:blipFill>
            <a:blip r:embed="rId1"/>
            <a:srcRect/>
            <a:stretch>
              <a:fillRect l="0" r="0" t="36481" b="36481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3704734" y="932927"/>
            <a:ext cx="8030067" cy="8846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Reflection and Refraction</a:t>
            </a:r>
            <a:endParaRPr lang="en-US" sz="3600" dirty="0"/>
          </a:p>
        </p:txBody>
      </p:sp>
      <p:sp>
        <p:nvSpPr>
          <p:cNvPr id="13" name="Text 11"/>
          <p:cNvSpPr/>
          <p:nvPr/>
        </p:nvSpPr>
        <p:spPr>
          <a:xfrm>
            <a:off x="0" y="0"/>
            <a:ext cx="3108960" cy="6858000"/>
          </a:xfrm>
          <a:prstGeom prst="rect">
            <a:avLst/>
          </a:prstGeom>
          <a:blipFill>
            <a:blip r:embed="rId2"/>
            <a:srcRect/>
            <a:stretch>
              <a:fillRect l="-146351" r="-146351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8483601" y="0"/>
            <a:ext cx="3708399" cy="6858000"/>
          </a:xfrm>
          <a:prstGeom prst="rect">
            <a:avLst/>
          </a:prstGeom>
          <a:blipFill>
            <a:blip r:embed="rId1"/>
            <a:srcRect/>
            <a:stretch>
              <a:fillRect l="-89571" r="-89571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9997440" y="0"/>
            <a:ext cx="1525679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767171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10</a:t>
            </a:r>
            <a:endParaRPr lang="en-US" sz="800" dirty="0"/>
          </a:p>
        </p:txBody>
      </p:sp>
      <p:sp>
        <p:nvSpPr>
          <p:cNvPr id="5" name="Text 3"/>
          <p:cNvSpPr/>
          <p:nvPr/>
        </p:nvSpPr>
        <p:spPr>
          <a:xfrm>
            <a:off x="731520" y="0"/>
            <a:ext cx="6492239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6330E6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Exploring the Electromagnetic Spectrum and Visible Light</a:t>
            </a:r>
            <a:endParaRPr lang="en-US" sz="800" dirty="0"/>
          </a:p>
        </p:txBody>
      </p:sp>
      <p:sp>
        <p:nvSpPr>
          <p:cNvPr id="6" name="Text 4"/>
          <p:cNvSpPr/>
          <p:nvPr/>
        </p:nvSpPr>
        <p:spPr>
          <a:xfrm>
            <a:off x="731519" y="1015365"/>
            <a:ext cx="6857999" cy="8846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Diffraction and Interference</a:t>
            </a:r>
            <a:endParaRPr lang="en-US" sz="3600" dirty="0"/>
          </a:p>
        </p:txBody>
      </p:sp>
      <p:sp>
        <p:nvSpPr>
          <p:cNvPr id="7" name="Text 5"/>
          <p:cNvSpPr/>
          <p:nvPr/>
        </p:nvSpPr>
        <p:spPr>
          <a:xfrm>
            <a:off x="731518" y="5889435"/>
            <a:ext cx="6858000" cy="455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10000"/>
              </a:lnSpc>
              <a:spcBef>
                <a:spcPts val="982"/>
              </a:spcBef>
              <a:buNone/>
            </a:pPr>
            <a:r>
              <a:rPr lang="en-US" sz="982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The resulting wave pattern from interference can either be reinforced or canceled.</a:t>
            </a:r>
            <a:endParaRPr lang="en-US" sz="982" dirty="0"/>
          </a:p>
          <a:p>
            <a:pPr algn="l" marL="0" indent="0">
              <a:lnSpc>
                <a:spcPct val="110000"/>
              </a:lnSpc>
              <a:spcBef>
                <a:spcPts val="982"/>
              </a:spcBef>
              <a:buNone/>
            </a:pPr>
            <a:r>
              <a:rPr lang="en-US" sz="982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Constructive interference amplifies the wave, while destructive interference diminishes it.</a:t>
            </a:r>
            <a:endParaRPr lang="en-US" sz="982" dirty="0"/>
          </a:p>
        </p:txBody>
      </p:sp>
      <p:sp>
        <p:nvSpPr>
          <p:cNvPr id="8" name="Text 6"/>
          <p:cNvSpPr/>
          <p:nvPr/>
        </p:nvSpPr>
        <p:spPr>
          <a:xfrm>
            <a:off x="731518" y="5258435"/>
            <a:ext cx="6858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F0529"/>
                </a:solidFill>
                <a:latin typeface="Urbanist Bold" pitchFamily="34" charset="0"/>
                <a:ea typeface="Urbanist Bold" pitchFamily="34" charset="-122"/>
                <a:cs typeface="Urbanist Bold" pitchFamily="34" charset="-120"/>
              </a:rPr>
              <a:t>Constructive and Destructive Interference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731518" y="4351871"/>
            <a:ext cx="6858000" cy="455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10000"/>
              </a:lnSpc>
              <a:spcBef>
                <a:spcPts val="982"/>
              </a:spcBef>
              <a:buNone/>
            </a:pPr>
            <a:r>
              <a:rPr lang="en-US" sz="982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Interference occurs when two or more waves combine to form a new wave pattern.</a:t>
            </a:r>
            <a:endParaRPr lang="en-US" sz="982" dirty="0"/>
          </a:p>
          <a:p>
            <a:pPr algn="l" marL="0" indent="0">
              <a:lnSpc>
                <a:spcPct val="110000"/>
              </a:lnSpc>
              <a:spcBef>
                <a:spcPts val="982"/>
              </a:spcBef>
              <a:buNone/>
            </a:pPr>
            <a:r>
              <a:rPr lang="en-US" sz="982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This interaction can result in complex wave behaviors depending on the phase and amplitude of the waves.</a:t>
            </a:r>
            <a:endParaRPr lang="en-US" sz="982" dirty="0"/>
          </a:p>
        </p:txBody>
      </p:sp>
      <p:sp>
        <p:nvSpPr>
          <p:cNvPr id="10" name="Text 8"/>
          <p:cNvSpPr/>
          <p:nvPr/>
        </p:nvSpPr>
        <p:spPr>
          <a:xfrm>
            <a:off x="731518" y="3720871"/>
            <a:ext cx="6858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F0529"/>
                </a:solidFill>
                <a:latin typeface="Urbanist Bold" pitchFamily="34" charset="0"/>
                <a:ea typeface="Urbanist Bold" pitchFamily="34" charset="-122"/>
                <a:cs typeface="Urbanist Bold" pitchFamily="34" charset="-120"/>
              </a:rPr>
              <a:t>Exploring Interference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731518" y="2835131"/>
            <a:ext cx="6858000" cy="455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10000"/>
              </a:lnSpc>
              <a:spcBef>
                <a:spcPts val="982"/>
              </a:spcBef>
              <a:buNone/>
            </a:pPr>
            <a:r>
              <a:rPr lang="en-US" sz="982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Diffraction is the bending of a wave around an obstacle or through a small opening.</a:t>
            </a:r>
            <a:endParaRPr lang="en-US" sz="982" dirty="0"/>
          </a:p>
          <a:p>
            <a:pPr algn="l" marL="0" indent="0">
              <a:lnSpc>
                <a:spcPct val="110000"/>
              </a:lnSpc>
              <a:spcBef>
                <a:spcPts val="982"/>
              </a:spcBef>
              <a:buNone/>
            </a:pPr>
            <a:r>
              <a:rPr lang="en-US" sz="982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This phenomenon demonstrates how waves can spread out and change direction when encountering barriers.</a:t>
            </a:r>
            <a:endParaRPr lang="en-US" sz="982" dirty="0"/>
          </a:p>
        </p:txBody>
      </p:sp>
      <p:sp>
        <p:nvSpPr>
          <p:cNvPr id="12" name="Text 10"/>
          <p:cNvSpPr/>
          <p:nvPr/>
        </p:nvSpPr>
        <p:spPr>
          <a:xfrm>
            <a:off x="731518" y="2204131"/>
            <a:ext cx="6858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F0529"/>
                </a:solidFill>
                <a:latin typeface="Urbanist Bold" pitchFamily="34" charset="0"/>
                <a:ea typeface="Urbanist Bold" pitchFamily="34" charset="-122"/>
                <a:cs typeface="Urbanist Bold" pitchFamily="34" charset="-120"/>
              </a:rPr>
              <a:t>Understanding Diffraction</a:t>
            </a:r>
            <a:endParaRPr lang="en-US" sz="16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704734" y="3578174"/>
            <a:ext cx="2377440" cy="22178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Telescopes: use visible light to observe distant objects.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They are essential for astronomical observations and studying celestial bodies.</a:t>
            </a:r>
            <a:endParaRPr lang="en-US" sz="1400" dirty="0"/>
          </a:p>
        </p:txBody>
      </p:sp>
      <p:sp>
        <p:nvSpPr>
          <p:cNvPr id="4" name="Text 2"/>
          <p:cNvSpPr/>
          <p:nvPr/>
        </p:nvSpPr>
        <p:spPr>
          <a:xfrm>
            <a:off x="3704734" y="2963929"/>
            <a:ext cx="23774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Telescopes</a:t>
            </a:r>
            <a:endParaRPr lang="en-US" sz="1600" dirty="0"/>
          </a:p>
        </p:txBody>
      </p:sp>
      <p:sp>
        <p:nvSpPr>
          <p:cNvPr id="5" name="Text 3"/>
          <p:cNvSpPr/>
          <p:nvPr/>
        </p:nvSpPr>
        <p:spPr>
          <a:xfrm>
            <a:off x="6531048" y="3578174"/>
            <a:ext cx="2377440" cy="22178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Microscopes: use visible light to observe small objects.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They are widely used in biology, medicine, and material sciences.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6531048" y="2963929"/>
            <a:ext cx="23774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Microscopes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9357361" y="3578174"/>
            <a:ext cx="2377440" cy="22178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Spectrometers: use visible light to analyze the properties of materials.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They help in identifying chemical compositions and studying material structures.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9357361" y="2963929"/>
            <a:ext cx="23774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Spectrometers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3704734" y="0"/>
            <a:ext cx="5064512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6330E6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Exploring the Electromagnetic Spectrum and Visible Light</a:t>
            </a:r>
            <a:endParaRPr lang="en-US" sz="800" dirty="0"/>
          </a:p>
        </p:txBody>
      </p:sp>
      <p:sp>
        <p:nvSpPr>
          <p:cNvPr id="10" name="Text 8"/>
          <p:cNvSpPr/>
          <p:nvPr/>
        </p:nvSpPr>
        <p:spPr>
          <a:xfrm>
            <a:off x="9997440" y="0"/>
            <a:ext cx="1525679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767171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11</a:t>
            </a:r>
            <a:endParaRPr lang="en-US" sz="800" dirty="0"/>
          </a:p>
        </p:txBody>
      </p:sp>
      <p:sp>
        <p:nvSpPr>
          <p:cNvPr id="11" name="Text 9"/>
          <p:cNvSpPr/>
          <p:nvPr/>
        </p:nvSpPr>
        <p:spPr>
          <a:xfrm>
            <a:off x="10820399" y="5892799"/>
            <a:ext cx="731520" cy="731520"/>
          </a:xfrm>
          <a:prstGeom prst="rect">
            <a:avLst/>
          </a:prstGeom>
          <a:blipFill>
            <a:blip r:embed="rId1"/>
            <a:srcRect/>
            <a:stretch>
              <a:fillRect l="0" r="0" t="36481" b="36481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3704734" y="932927"/>
            <a:ext cx="8030067" cy="8846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Optical Instruments</a:t>
            </a:r>
            <a:endParaRPr lang="en-US" sz="3600" dirty="0"/>
          </a:p>
        </p:txBody>
      </p:sp>
      <p:sp>
        <p:nvSpPr>
          <p:cNvPr id="13" name="Text 11"/>
          <p:cNvSpPr/>
          <p:nvPr/>
        </p:nvSpPr>
        <p:spPr>
          <a:xfrm>
            <a:off x="0" y="0"/>
            <a:ext cx="3108960" cy="6858000"/>
          </a:xfrm>
          <a:prstGeom prst="rect">
            <a:avLst/>
          </a:prstGeom>
          <a:blipFill>
            <a:blip r:embed="rId2"/>
            <a:srcRect/>
            <a:stretch>
              <a:fillRect l="-115506" r="-115506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9357360" y="2269786"/>
            <a:ext cx="457200" cy="320040"/>
          </a:xfrm>
          <a:custGeom>
            <a:avLst/>
            <a:gdLst/>
            <a:ahLst/>
            <a:cxnLst/>
            <a:rect l="l" t="t" r="r" b="b"/>
            <a:pathLst>
              <a:path w="457200" h="320040">
                <a:moveTo>
                  <a:pt x="274320" y="34289"/>
                </a:moveTo>
                <a:cubicBezTo>
                  <a:pt x="280607" y="34289"/>
                  <a:pt x="285750" y="39432"/>
                  <a:pt x="285750" y="45718"/>
                </a:cubicBezTo>
                <a:lnTo>
                  <a:pt x="285750" y="274319"/>
                </a:lnTo>
                <a:cubicBezTo>
                  <a:pt x="285750" y="280605"/>
                  <a:pt x="280607" y="285748"/>
                  <a:pt x="274320" y="285748"/>
                </a:cubicBezTo>
                <a:lnTo>
                  <a:pt x="45720" y="285748"/>
                </a:lnTo>
                <a:cubicBezTo>
                  <a:pt x="39434" y="285748"/>
                  <a:pt x="34290" y="280605"/>
                  <a:pt x="34290" y="274319"/>
                </a:cubicBezTo>
                <a:lnTo>
                  <a:pt x="34290" y="45718"/>
                </a:lnTo>
                <a:cubicBezTo>
                  <a:pt x="34290" y="39432"/>
                  <a:pt x="39434" y="34289"/>
                  <a:pt x="45720" y="34289"/>
                </a:cubicBezTo>
                <a:lnTo>
                  <a:pt x="274320" y="34289"/>
                </a:lnTo>
                <a:moveTo>
                  <a:pt x="45720" y="0"/>
                </a:moveTo>
                <a:cubicBezTo>
                  <a:pt x="20501" y="0"/>
                  <a:pt x="0" y="20502"/>
                  <a:pt x="0" y="45721"/>
                </a:cubicBezTo>
                <a:lnTo>
                  <a:pt x="0" y="274322"/>
                </a:lnTo>
                <a:cubicBezTo>
                  <a:pt x="0" y="299538"/>
                  <a:pt x="20501" y="320043"/>
                  <a:pt x="45720" y="320043"/>
                </a:cubicBezTo>
                <a:lnTo>
                  <a:pt x="274320" y="320043"/>
                </a:lnTo>
                <a:cubicBezTo>
                  <a:pt x="299539" y="320043"/>
                  <a:pt x="320040" y="299541"/>
                  <a:pt x="320040" y="274322"/>
                </a:cubicBezTo>
                <a:lnTo>
                  <a:pt x="320040" y="45721"/>
                </a:lnTo>
                <a:cubicBezTo>
                  <a:pt x="320040" y="20505"/>
                  <a:pt x="299539" y="0"/>
                  <a:pt x="274320" y="0"/>
                </a:cubicBezTo>
                <a:lnTo>
                  <a:pt x="45720" y="0"/>
                </a:lnTo>
                <a:moveTo>
                  <a:pt x="85725" y="68581"/>
                </a:moveTo>
                <a:cubicBezTo>
                  <a:pt x="76224" y="68581"/>
                  <a:pt x="68580" y="76224"/>
                  <a:pt x="68580" y="85726"/>
                </a:cubicBezTo>
                <a:lnTo>
                  <a:pt x="68580" y="165736"/>
                </a:lnTo>
                <a:cubicBezTo>
                  <a:pt x="68580" y="175238"/>
                  <a:pt x="76224" y="182880"/>
                  <a:pt x="85725" y="182880"/>
                </a:cubicBezTo>
                <a:cubicBezTo>
                  <a:pt x="95226" y="182880"/>
                  <a:pt x="102870" y="175238"/>
                  <a:pt x="102870" y="165736"/>
                </a:cubicBezTo>
                <a:lnTo>
                  <a:pt x="102870" y="85726"/>
                </a:lnTo>
                <a:cubicBezTo>
                  <a:pt x="102870" y="76224"/>
                  <a:pt x="95226" y="68581"/>
                  <a:pt x="85725" y="68581"/>
                </a:cubicBezTo>
                <a:lnTo>
                  <a:pt x="85725" y="68581"/>
                </a:lnTo>
                <a:moveTo>
                  <a:pt x="154305" y="68581"/>
                </a:moveTo>
                <a:cubicBezTo>
                  <a:pt x="144804" y="68581"/>
                  <a:pt x="137160" y="76224"/>
                  <a:pt x="137160" y="85726"/>
                </a:cubicBezTo>
                <a:lnTo>
                  <a:pt x="137160" y="165736"/>
                </a:lnTo>
                <a:cubicBezTo>
                  <a:pt x="137160" y="175238"/>
                  <a:pt x="144804" y="182880"/>
                  <a:pt x="154305" y="182880"/>
                </a:cubicBezTo>
                <a:cubicBezTo>
                  <a:pt x="163806" y="182880"/>
                  <a:pt x="171450" y="175238"/>
                  <a:pt x="171450" y="165736"/>
                </a:cubicBezTo>
                <a:lnTo>
                  <a:pt x="171450" y="85726"/>
                </a:lnTo>
                <a:cubicBezTo>
                  <a:pt x="171450" y="76224"/>
                  <a:pt x="163806" y="68581"/>
                  <a:pt x="154305" y="68581"/>
                </a:cubicBezTo>
                <a:lnTo>
                  <a:pt x="154305" y="68581"/>
                </a:lnTo>
                <a:moveTo>
                  <a:pt x="426696" y="54292"/>
                </a:moveTo>
                <a:cubicBezTo>
                  <a:pt x="434555" y="49005"/>
                  <a:pt x="436695" y="38360"/>
                  <a:pt x="431483" y="30503"/>
                </a:cubicBezTo>
                <a:cubicBezTo>
                  <a:pt x="426266" y="22646"/>
                  <a:pt x="415554" y="20502"/>
                  <a:pt x="407694" y="25715"/>
                </a:cubicBezTo>
                <a:lnTo>
                  <a:pt x="373404" y="48576"/>
                </a:lnTo>
                <a:cubicBezTo>
                  <a:pt x="365545" y="53863"/>
                  <a:pt x="363401" y="64507"/>
                  <a:pt x="368618" y="72364"/>
                </a:cubicBezTo>
                <a:cubicBezTo>
                  <a:pt x="373834" y="80221"/>
                  <a:pt x="384546" y="82365"/>
                  <a:pt x="392406" y="77152"/>
                </a:cubicBezTo>
                <a:lnTo>
                  <a:pt x="426696" y="54292"/>
                </a:lnTo>
                <a:moveTo>
                  <a:pt x="382905" y="142875"/>
                </a:moveTo>
                <a:cubicBezTo>
                  <a:pt x="373404" y="142875"/>
                  <a:pt x="365760" y="150518"/>
                  <a:pt x="365760" y="160020"/>
                </a:cubicBezTo>
                <a:cubicBezTo>
                  <a:pt x="365760" y="169522"/>
                  <a:pt x="373404" y="177165"/>
                  <a:pt x="382905" y="177165"/>
                </a:cubicBezTo>
                <a:lnTo>
                  <a:pt x="440055" y="177165"/>
                </a:lnTo>
                <a:cubicBezTo>
                  <a:pt x="449556" y="177165"/>
                  <a:pt x="457200" y="169522"/>
                  <a:pt x="457200" y="160020"/>
                </a:cubicBezTo>
                <a:cubicBezTo>
                  <a:pt x="457200" y="150518"/>
                  <a:pt x="449556" y="142875"/>
                  <a:pt x="440055" y="142875"/>
                </a:cubicBezTo>
                <a:lnTo>
                  <a:pt x="382905" y="142875"/>
                </a:lnTo>
                <a:moveTo>
                  <a:pt x="392406" y="242888"/>
                </a:moveTo>
                <a:cubicBezTo>
                  <a:pt x="384546" y="237601"/>
                  <a:pt x="373903" y="239745"/>
                  <a:pt x="368618" y="247676"/>
                </a:cubicBezTo>
                <a:cubicBezTo>
                  <a:pt x="363332" y="255606"/>
                  <a:pt x="365477" y="266177"/>
                  <a:pt x="373404" y="271464"/>
                </a:cubicBezTo>
                <a:lnTo>
                  <a:pt x="407694" y="294325"/>
                </a:lnTo>
                <a:cubicBezTo>
                  <a:pt x="415554" y="299612"/>
                  <a:pt x="426197" y="297468"/>
                  <a:pt x="431483" y="289537"/>
                </a:cubicBezTo>
                <a:cubicBezTo>
                  <a:pt x="436768" y="281606"/>
                  <a:pt x="434623" y="271035"/>
                  <a:pt x="426696" y="265748"/>
                </a:cubicBezTo>
                <a:lnTo>
                  <a:pt x="392406" y="242888"/>
                </a:lnTo>
              </a:path>
            </a:pathLst>
          </a:cu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6531047" y="2201206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171450" y="0"/>
                </a:moveTo>
                <a:cubicBezTo>
                  <a:pt x="155645" y="0"/>
                  <a:pt x="142875" y="12770"/>
                  <a:pt x="142875" y="28575"/>
                </a:cubicBezTo>
                <a:cubicBezTo>
                  <a:pt x="127070" y="28575"/>
                  <a:pt x="114300" y="41345"/>
                  <a:pt x="114300" y="57150"/>
                </a:cubicBezTo>
                <a:lnTo>
                  <a:pt x="114300" y="257175"/>
                </a:lnTo>
                <a:cubicBezTo>
                  <a:pt x="114300" y="272980"/>
                  <a:pt x="127070" y="285750"/>
                  <a:pt x="142875" y="285750"/>
                </a:cubicBezTo>
                <a:cubicBezTo>
                  <a:pt x="142875" y="301555"/>
                  <a:pt x="155645" y="314325"/>
                  <a:pt x="171450" y="314325"/>
                </a:cubicBezTo>
                <a:lnTo>
                  <a:pt x="200025" y="314325"/>
                </a:lnTo>
                <a:cubicBezTo>
                  <a:pt x="215830" y="314325"/>
                  <a:pt x="228600" y="301555"/>
                  <a:pt x="228600" y="285750"/>
                </a:cubicBezTo>
                <a:cubicBezTo>
                  <a:pt x="244405" y="285750"/>
                  <a:pt x="257175" y="272980"/>
                  <a:pt x="257175" y="257175"/>
                </a:cubicBezTo>
                <a:lnTo>
                  <a:pt x="257175" y="57150"/>
                </a:lnTo>
                <a:cubicBezTo>
                  <a:pt x="257175" y="41345"/>
                  <a:pt x="244405" y="28575"/>
                  <a:pt x="228600" y="28575"/>
                </a:cubicBezTo>
                <a:cubicBezTo>
                  <a:pt x="228600" y="12770"/>
                  <a:pt x="215830" y="0"/>
                  <a:pt x="200025" y="0"/>
                </a:cubicBezTo>
                <a:lnTo>
                  <a:pt x="171450" y="0"/>
                </a:lnTo>
                <a:moveTo>
                  <a:pt x="157163" y="242888"/>
                </a:moveTo>
                <a:lnTo>
                  <a:pt x="157163" y="71438"/>
                </a:lnTo>
                <a:lnTo>
                  <a:pt x="214313" y="71438"/>
                </a:lnTo>
                <a:lnTo>
                  <a:pt x="214313" y="242888"/>
                </a:lnTo>
                <a:lnTo>
                  <a:pt x="157163" y="242888"/>
                </a:lnTo>
                <a:moveTo>
                  <a:pt x="21434" y="414338"/>
                </a:moveTo>
                <a:cubicBezTo>
                  <a:pt x="9555" y="414338"/>
                  <a:pt x="5" y="423893"/>
                  <a:pt x="5" y="435771"/>
                </a:cubicBezTo>
                <a:cubicBezTo>
                  <a:pt x="5" y="447649"/>
                  <a:pt x="9560" y="457205"/>
                  <a:pt x="21438" y="457205"/>
                </a:cubicBezTo>
                <a:lnTo>
                  <a:pt x="285759" y="457205"/>
                </a:lnTo>
                <a:lnTo>
                  <a:pt x="435780" y="457205"/>
                </a:lnTo>
                <a:cubicBezTo>
                  <a:pt x="447658" y="457205"/>
                  <a:pt x="457214" y="447649"/>
                  <a:pt x="457214" y="435776"/>
                </a:cubicBezTo>
                <a:cubicBezTo>
                  <a:pt x="457214" y="423898"/>
                  <a:pt x="447658" y="414347"/>
                  <a:pt x="435785" y="414347"/>
                </a:cubicBezTo>
                <a:lnTo>
                  <a:pt x="399172" y="414347"/>
                </a:lnTo>
                <a:cubicBezTo>
                  <a:pt x="434802" y="382914"/>
                  <a:pt x="457214" y="336924"/>
                  <a:pt x="457214" y="285759"/>
                </a:cubicBezTo>
                <a:cubicBezTo>
                  <a:pt x="457214" y="191105"/>
                  <a:pt x="380418" y="114309"/>
                  <a:pt x="285764" y="114309"/>
                </a:cubicBezTo>
                <a:lnTo>
                  <a:pt x="285764" y="114309"/>
                </a:lnTo>
                <a:lnTo>
                  <a:pt x="285764" y="157172"/>
                </a:lnTo>
                <a:lnTo>
                  <a:pt x="285764" y="157172"/>
                </a:lnTo>
                <a:cubicBezTo>
                  <a:pt x="356753" y="157172"/>
                  <a:pt x="414351" y="214770"/>
                  <a:pt x="414351" y="285759"/>
                </a:cubicBezTo>
                <a:cubicBezTo>
                  <a:pt x="414351" y="356749"/>
                  <a:pt x="356753" y="414347"/>
                  <a:pt x="285764" y="414347"/>
                </a:cubicBezTo>
                <a:lnTo>
                  <a:pt x="285764" y="414347"/>
                </a:lnTo>
                <a:lnTo>
                  <a:pt x="21434" y="414338"/>
                </a:lnTo>
                <a:moveTo>
                  <a:pt x="85725" y="364334"/>
                </a:moveTo>
                <a:cubicBezTo>
                  <a:pt x="85725" y="376212"/>
                  <a:pt x="95280" y="385767"/>
                  <a:pt x="107159" y="385767"/>
                </a:cubicBezTo>
                <a:lnTo>
                  <a:pt x="264321" y="385767"/>
                </a:lnTo>
                <a:cubicBezTo>
                  <a:pt x="276199" y="385767"/>
                  <a:pt x="285755" y="376212"/>
                  <a:pt x="285755" y="364338"/>
                </a:cubicBezTo>
                <a:cubicBezTo>
                  <a:pt x="285755" y="352460"/>
                  <a:pt x="276199" y="342909"/>
                  <a:pt x="264326" y="342909"/>
                </a:cubicBezTo>
                <a:lnTo>
                  <a:pt x="107163" y="342909"/>
                </a:lnTo>
                <a:cubicBezTo>
                  <a:pt x="95285" y="342909"/>
                  <a:pt x="85734" y="352465"/>
                  <a:pt x="85734" y="364343"/>
                </a:cubicBezTo>
                <a:lnTo>
                  <a:pt x="85725" y="364334"/>
                </a:lnTo>
              </a:path>
            </a:pathLst>
          </a:cu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Text 14"/>
          <p:cNvSpPr/>
          <p:nvPr/>
        </p:nvSpPr>
        <p:spPr>
          <a:xfrm>
            <a:off x="3704734" y="2227766"/>
            <a:ext cx="457200" cy="404079"/>
          </a:xfrm>
          <a:custGeom>
            <a:avLst/>
            <a:gdLst/>
            <a:ahLst/>
            <a:cxnLst/>
            <a:rect l="l" t="t" r="r" b="b"/>
            <a:pathLst>
              <a:path w="457200" h="404079">
                <a:moveTo>
                  <a:pt x="365490" y="181213"/>
                </a:moveTo>
                <a:lnTo>
                  <a:pt x="414374" y="152997"/>
                </a:lnTo>
                <a:lnTo>
                  <a:pt x="350782" y="42828"/>
                </a:lnTo>
                <a:lnTo>
                  <a:pt x="301898" y="71045"/>
                </a:lnTo>
                <a:lnTo>
                  <a:pt x="365490" y="181213"/>
                </a:lnTo>
                <a:moveTo>
                  <a:pt x="261121" y="76209"/>
                </a:moveTo>
                <a:cubicBezTo>
                  <a:pt x="256192" y="64604"/>
                  <a:pt x="260645" y="50853"/>
                  <a:pt x="271851" y="44336"/>
                </a:cubicBezTo>
                <a:lnTo>
                  <a:pt x="342754" y="3398"/>
                </a:lnTo>
                <a:cubicBezTo>
                  <a:pt x="354915" y="-3596"/>
                  <a:pt x="370497" y="537"/>
                  <a:pt x="377492" y="12700"/>
                </a:cubicBezTo>
                <a:lnTo>
                  <a:pt x="453798" y="144887"/>
                </a:lnTo>
                <a:cubicBezTo>
                  <a:pt x="460794" y="157049"/>
                  <a:pt x="456661" y="172627"/>
                  <a:pt x="444499" y="179621"/>
                </a:cubicBezTo>
                <a:lnTo>
                  <a:pt x="373596" y="220559"/>
                </a:lnTo>
                <a:cubicBezTo>
                  <a:pt x="361435" y="227553"/>
                  <a:pt x="345854" y="223419"/>
                  <a:pt x="338858" y="211257"/>
                </a:cubicBezTo>
                <a:lnTo>
                  <a:pt x="338461" y="210622"/>
                </a:lnTo>
                <a:lnTo>
                  <a:pt x="304600" y="228984"/>
                </a:lnTo>
                <a:cubicBezTo>
                  <a:pt x="305076" y="232164"/>
                  <a:pt x="305314" y="235421"/>
                  <a:pt x="305314" y="238762"/>
                </a:cubicBezTo>
                <a:cubicBezTo>
                  <a:pt x="305314" y="254740"/>
                  <a:pt x="299429" y="269363"/>
                  <a:pt x="289654" y="280492"/>
                </a:cubicBezTo>
                <a:lnTo>
                  <a:pt x="329317" y="377786"/>
                </a:lnTo>
                <a:cubicBezTo>
                  <a:pt x="333290" y="387565"/>
                  <a:pt x="328603" y="398693"/>
                  <a:pt x="318824" y="402665"/>
                </a:cubicBezTo>
                <a:cubicBezTo>
                  <a:pt x="309049" y="406641"/>
                  <a:pt x="297921" y="401950"/>
                  <a:pt x="293943" y="392171"/>
                </a:cubicBezTo>
                <a:lnTo>
                  <a:pt x="256585" y="300522"/>
                </a:lnTo>
                <a:cubicBezTo>
                  <a:pt x="251817" y="301714"/>
                  <a:pt x="246810" y="302271"/>
                  <a:pt x="241639" y="302271"/>
                </a:cubicBezTo>
                <a:cubicBezTo>
                  <a:pt x="236473" y="302271"/>
                  <a:pt x="231467" y="301637"/>
                  <a:pt x="226693" y="300522"/>
                </a:cubicBezTo>
                <a:lnTo>
                  <a:pt x="189336" y="392171"/>
                </a:lnTo>
                <a:cubicBezTo>
                  <a:pt x="185363" y="401950"/>
                  <a:pt x="174234" y="406637"/>
                  <a:pt x="164455" y="402665"/>
                </a:cubicBezTo>
                <a:cubicBezTo>
                  <a:pt x="154680" y="398689"/>
                  <a:pt x="149989" y="387561"/>
                  <a:pt x="153962" y="377786"/>
                </a:cubicBezTo>
                <a:lnTo>
                  <a:pt x="189176" y="291305"/>
                </a:lnTo>
                <a:lnTo>
                  <a:pt x="118909" y="329300"/>
                </a:lnTo>
                <a:cubicBezTo>
                  <a:pt x="106825" y="335818"/>
                  <a:pt x="91646" y="331604"/>
                  <a:pt x="84811" y="319683"/>
                </a:cubicBezTo>
                <a:lnTo>
                  <a:pt x="84253" y="318649"/>
                </a:lnTo>
                <a:lnTo>
                  <a:pt x="49122" y="338918"/>
                </a:lnTo>
                <a:cubicBezTo>
                  <a:pt x="39982" y="344162"/>
                  <a:pt x="28296" y="341063"/>
                  <a:pt x="23047" y="331923"/>
                </a:cubicBezTo>
                <a:lnTo>
                  <a:pt x="2537" y="296235"/>
                </a:lnTo>
                <a:cubicBezTo>
                  <a:pt x="-2707" y="287094"/>
                  <a:pt x="393" y="275408"/>
                  <a:pt x="9533" y="270163"/>
                </a:cubicBezTo>
                <a:lnTo>
                  <a:pt x="44586" y="249895"/>
                </a:lnTo>
                <a:lnTo>
                  <a:pt x="41409" y="244569"/>
                </a:lnTo>
                <a:cubicBezTo>
                  <a:pt x="34573" y="232725"/>
                  <a:pt x="38309" y="217702"/>
                  <a:pt x="49835" y="210388"/>
                </a:cubicBezTo>
                <a:lnTo>
                  <a:pt x="261121" y="76209"/>
                </a:lnTo>
                <a:moveTo>
                  <a:pt x="319386" y="177556"/>
                </a:moveTo>
                <a:lnTo>
                  <a:pt x="280040" y="109437"/>
                </a:lnTo>
                <a:lnTo>
                  <a:pt x="80604" y="236059"/>
                </a:lnTo>
                <a:lnTo>
                  <a:pt x="111685" y="289870"/>
                </a:lnTo>
                <a:lnTo>
                  <a:pt x="179725" y="253067"/>
                </a:lnTo>
                <a:cubicBezTo>
                  <a:pt x="178692" y="248456"/>
                  <a:pt x="178134" y="243607"/>
                  <a:pt x="178134" y="238682"/>
                </a:cubicBezTo>
                <a:cubicBezTo>
                  <a:pt x="178134" y="203547"/>
                  <a:pt x="206590" y="175092"/>
                  <a:pt x="241726" y="175092"/>
                </a:cubicBezTo>
                <a:cubicBezTo>
                  <a:pt x="259772" y="175092"/>
                  <a:pt x="276067" y="182644"/>
                  <a:pt x="287670" y="194726"/>
                </a:cubicBezTo>
                <a:lnTo>
                  <a:pt x="319386" y="177556"/>
                </a:lnTo>
                <a:moveTo>
                  <a:pt x="241726" y="264118"/>
                </a:moveTo>
                <a:cubicBezTo>
                  <a:pt x="255776" y="264118"/>
                  <a:pt x="267160" y="252731"/>
                  <a:pt x="267160" y="238682"/>
                </a:cubicBezTo>
                <a:cubicBezTo>
                  <a:pt x="267160" y="224632"/>
                  <a:pt x="255771" y="213245"/>
                  <a:pt x="241726" y="213245"/>
                </a:cubicBezTo>
                <a:cubicBezTo>
                  <a:pt x="227676" y="213245"/>
                  <a:pt x="216292" y="224632"/>
                  <a:pt x="216292" y="238682"/>
                </a:cubicBezTo>
                <a:cubicBezTo>
                  <a:pt x="216292" y="252731"/>
                  <a:pt x="227681" y="264118"/>
                  <a:pt x="241726" y="264118"/>
                </a:cubicBezTo>
              </a:path>
            </a:pathLst>
          </a:cu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1"/>
            <a:ext cx="12192000" cy="3108959"/>
          </a:xfrm>
          <a:prstGeom prst="rect">
            <a:avLst/>
          </a:pr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6979920" y="0"/>
            <a:ext cx="5212080" cy="3108960"/>
          </a:xfrm>
          <a:prstGeom prst="rect">
            <a:avLst/>
          </a:prstGeom>
          <a:blipFill>
            <a:blip r:embed="rId1"/>
            <a:srcRect/>
            <a:stretch>
              <a:fillRect l="0" r="0" t="-53366" b="-53366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8077201" y="4058677"/>
            <a:ext cx="338328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19048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Lasers and photonics find applications in communication, medicine, and manufacturing.</a:t>
            </a:r>
            <a:endParaRPr lang="en-US" sz="1400" dirty="0"/>
          </a:p>
          <a:p>
            <a:pPr algn="l" marL="0" indent="0">
              <a:lnSpc>
                <a:spcPct val="119048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These technologies are integral to modern advancements in multiple industries.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8077201" y="3480895"/>
            <a:ext cx="3383280" cy="4616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Applications of Lasers and Photonics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4404361" y="4058677"/>
            <a:ext cx="338328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19048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Photonics is the study of the behavior and manipulation of light.</a:t>
            </a:r>
            <a:endParaRPr lang="en-US" sz="1400" dirty="0"/>
          </a:p>
          <a:p>
            <a:pPr algn="l" marL="0" indent="0">
              <a:lnSpc>
                <a:spcPct val="119048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It plays a crucial role in advancing technologies related to light-based applications.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4404361" y="3480895"/>
            <a:ext cx="3383280" cy="4616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Exploring Photonics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731520" y="4058677"/>
            <a:ext cx="338328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19048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Lasers are devices that produce intense, coherent beams of light.</a:t>
            </a:r>
            <a:endParaRPr lang="en-US" sz="1400" dirty="0"/>
          </a:p>
          <a:p>
            <a:pPr algn="l" marL="0" indent="0">
              <a:lnSpc>
                <a:spcPct val="119048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They are widely used in various fields due to their precision and power.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731518" y="3480895"/>
            <a:ext cx="3383280" cy="4616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Introduction to Lasers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731520" y="0"/>
            <a:ext cx="58115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E7E6E6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Exploring the Electromagnetic Spectrum and Visible Light</a:t>
            </a:r>
            <a:endParaRPr lang="en-US" sz="800" dirty="0"/>
          </a:p>
        </p:txBody>
      </p:sp>
      <p:sp>
        <p:nvSpPr>
          <p:cNvPr id="12" name="Text 10"/>
          <p:cNvSpPr/>
          <p:nvPr/>
        </p:nvSpPr>
        <p:spPr>
          <a:xfrm>
            <a:off x="9997440" y="0"/>
            <a:ext cx="1525679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E7E6E6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12</a:t>
            </a:r>
            <a:endParaRPr lang="en-US" sz="800" dirty="0"/>
          </a:p>
        </p:txBody>
      </p:sp>
      <p:sp>
        <p:nvSpPr>
          <p:cNvPr id="13" name="Text 11"/>
          <p:cNvSpPr/>
          <p:nvPr/>
        </p:nvSpPr>
        <p:spPr>
          <a:xfrm>
            <a:off x="10820399" y="5892799"/>
            <a:ext cx="731520" cy="731520"/>
          </a:xfrm>
          <a:prstGeom prst="rect">
            <a:avLst/>
          </a:prstGeom>
          <a:blipFill>
            <a:blip r:embed="rId2"/>
            <a:srcRect/>
            <a:stretch>
              <a:fillRect l="0" r="0" t="36481" b="36481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731519" y="932927"/>
            <a:ext cx="5811521" cy="18610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b="1" dirty="0">
                <a:solidFill>
                  <a:srgbClr val="FFFFFF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Lasers and Photonics</a:t>
            </a:r>
            <a:endParaRPr lang="en-US" sz="36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8483601" y="0"/>
            <a:ext cx="3708399" cy="6858000"/>
          </a:xfrm>
          <a:prstGeom prst="rect">
            <a:avLst/>
          </a:prstGeom>
          <a:blipFill>
            <a:blip r:embed="rId1"/>
            <a:srcRect/>
            <a:stretch>
              <a:fillRect l="-88753" r="-88753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9997440" y="0"/>
            <a:ext cx="1525679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767171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13</a:t>
            </a:r>
            <a:endParaRPr lang="en-US" sz="800" dirty="0"/>
          </a:p>
        </p:txBody>
      </p:sp>
      <p:sp>
        <p:nvSpPr>
          <p:cNvPr id="5" name="Text 3"/>
          <p:cNvSpPr/>
          <p:nvPr/>
        </p:nvSpPr>
        <p:spPr>
          <a:xfrm>
            <a:off x="731520" y="0"/>
            <a:ext cx="6492239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6330E6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Exploring the Electromagnetic Spectrum and Visible Light</a:t>
            </a:r>
            <a:endParaRPr lang="en-US" sz="800" dirty="0"/>
          </a:p>
        </p:txBody>
      </p:sp>
      <p:sp>
        <p:nvSpPr>
          <p:cNvPr id="6" name="Text 4"/>
          <p:cNvSpPr/>
          <p:nvPr/>
        </p:nvSpPr>
        <p:spPr>
          <a:xfrm>
            <a:off x="731519" y="1015365"/>
            <a:ext cx="7081392" cy="8846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Biological Effects of Visible Light</a:t>
            </a:r>
            <a:endParaRPr lang="en-US" sz="3600" dirty="0"/>
          </a:p>
        </p:txBody>
      </p:sp>
      <p:sp>
        <p:nvSpPr>
          <p:cNvPr id="7" name="Text 5"/>
          <p:cNvSpPr/>
          <p:nvPr/>
        </p:nvSpPr>
        <p:spPr>
          <a:xfrm>
            <a:off x="1504708" y="5889435"/>
            <a:ext cx="6308203" cy="455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10000"/>
              </a:lnSpc>
              <a:spcBef>
                <a:spcPts val="892"/>
              </a:spcBef>
              <a:buNone/>
            </a:pPr>
            <a:r>
              <a:rPr lang="en-US" sz="102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Visible light is used by plants to produce energy.</a:t>
            </a:r>
            <a:endParaRPr lang="en-US" sz="1020" dirty="0"/>
          </a:p>
          <a:p>
            <a:pPr algn="l" marL="0" indent="0">
              <a:lnSpc>
                <a:spcPct val="110000"/>
              </a:lnSpc>
              <a:spcBef>
                <a:spcPts val="892"/>
              </a:spcBef>
              <a:buNone/>
            </a:pPr>
            <a:r>
              <a:rPr lang="en-US" sz="102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This process is essential for sustaining life on Earth by generating oxygen and food.</a:t>
            </a:r>
            <a:endParaRPr lang="en-US" sz="1020" dirty="0"/>
          </a:p>
        </p:txBody>
      </p:sp>
      <p:sp>
        <p:nvSpPr>
          <p:cNvPr id="8" name="Text 6"/>
          <p:cNvSpPr/>
          <p:nvPr/>
        </p:nvSpPr>
        <p:spPr>
          <a:xfrm>
            <a:off x="1504708" y="5258435"/>
            <a:ext cx="6308203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2000" dirty="0">
                <a:solidFill>
                  <a:srgbClr val="0F0529"/>
                </a:solidFill>
                <a:latin typeface="Urbanist Bold" pitchFamily="34" charset="0"/>
                <a:ea typeface="Urbanist Bold" pitchFamily="34" charset="-122"/>
                <a:cs typeface="Urbanist Bold" pitchFamily="34" charset="-120"/>
              </a:rPr>
              <a:t>Photosynthesis in Plants</a:t>
            </a:r>
            <a:endParaRPr lang="en-US" sz="2000" dirty="0"/>
          </a:p>
        </p:txBody>
      </p:sp>
      <p:sp>
        <p:nvSpPr>
          <p:cNvPr id="9" name="Text 7"/>
          <p:cNvSpPr/>
          <p:nvPr/>
        </p:nvSpPr>
        <p:spPr>
          <a:xfrm>
            <a:off x="1504708" y="4351871"/>
            <a:ext cx="6308203" cy="455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10000"/>
              </a:lnSpc>
              <a:spcBef>
                <a:spcPts val="892"/>
              </a:spcBef>
              <a:buNone/>
            </a:pPr>
            <a:r>
              <a:rPr lang="en-US" sz="102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Visible light regulates our sleep-wake cycles.</a:t>
            </a:r>
            <a:endParaRPr lang="en-US" sz="1020" dirty="0"/>
          </a:p>
          <a:p>
            <a:pPr algn="l" marL="0" indent="0">
              <a:lnSpc>
                <a:spcPct val="110000"/>
              </a:lnSpc>
              <a:spcBef>
                <a:spcPts val="892"/>
              </a:spcBef>
              <a:buNone/>
            </a:pPr>
            <a:r>
              <a:rPr lang="en-US" sz="102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This biological effect ensures synchronization with the natural day-night cycle.</a:t>
            </a:r>
            <a:endParaRPr lang="en-US" sz="1020" dirty="0"/>
          </a:p>
        </p:txBody>
      </p:sp>
      <p:sp>
        <p:nvSpPr>
          <p:cNvPr id="10" name="Text 8"/>
          <p:cNvSpPr/>
          <p:nvPr/>
        </p:nvSpPr>
        <p:spPr>
          <a:xfrm>
            <a:off x="1504708" y="3720871"/>
            <a:ext cx="6308203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2000" dirty="0">
                <a:solidFill>
                  <a:srgbClr val="0F0529"/>
                </a:solidFill>
                <a:latin typeface="Urbanist Bold" pitchFamily="34" charset="0"/>
                <a:ea typeface="Urbanist Bold" pitchFamily="34" charset="-122"/>
                <a:cs typeface="Urbanist Bold" pitchFamily="34" charset="-120"/>
              </a:rPr>
              <a:t>Regulation of Circadian Rhythms</a:t>
            </a:r>
            <a:endParaRPr lang="en-US" sz="2000" dirty="0"/>
          </a:p>
        </p:txBody>
      </p:sp>
      <p:sp>
        <p:nvSpPr>
          <p:cNvPr id="11" name="Text 9"/>
          <p:cNvSpPr/>
          <p:nvPr/>
        </p:nvSpPr>
        <p:spPr>
          <a:xfrm>
            <a:off x="1504708" y="2835131"/>
            <a:ext cx="6308203" cy="455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10000"/>
              </a:lnSpc>
              <a:spcBef>
                <a:spcPts val="892"/>
              </a:spcBef>
              <a:buNone/>
            </a:pPr>
            <a:r>
              <a:rPr lang="en-US" sz="102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Visible light allows us to see the world around us.</a:t>
            </a:r>
            <a:endParaRPr lang="en-US" sz="1020" dirty="0"/>
          </a:p>
          <a:p>
            <a:pPr algn="l" marL="0" indent="0">
              <a:lnSpc>
                <a:spcPct val="110000"/>
              </a:lnSpc>
              <a:spcBef>
                <a:spcPts val="892"/>
              </a:spcBef>
              <a:buNone/>
            </a:pPr>
            <a:r>
              <a:rPr lang="en-US" sz="102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It plays a crucial role in how we perceive our environment and interact with it.</a:t>
            </a:r>
            <a:endParaRPr lang="en-US" sz="1020" dirty="0"/>
          </a:p>
        </p:txBody>
      </p:sp>
      <p:sp>
        <p:nvSpPr>
          <p:cNvPr id="12" name="Text 10"/>
          <p:cNvSpPr/>
          <p:nvPr/>
        </p:nvSpPr>
        <p:spPr>
          <a:xfrm>
            <a:off x="1504708" y="2204131"/>
            <a:ext cx="6308203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2000" dirty="0">
                <a:solidFill>
                  <a:srgbClr val="0F0529"/>
                </a:solidFill>
                <a:latin typeface="Urbanist Bold" pitchFamily="34" charset="0"/>
                <a:ea typeface="Urbanist Bold" pitchFamily="34" charset="-122"/>
                <a:cs typeface="Urbanist Bold" pitchFamily="34" charset="-120"/>
              </a:rPr>
              <a:t>Vision and Perception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731518" y="5286976"/>
            <a:ext cx="457200" cy="400117"/>
          </a:xfrm>
          <a:custGeom>
            <a:avLst/>
            <a:gdLst/>
            <a:ahLst/>
            <a:cxnLst/>
            <a:rect l="l" t="t" r="r" b="b"/>
            <a:pathLst>
              <a:path w="457200" h="400117">
                <a:moveTo>
                  <a:pt x="133589" y="180805"/>
                </a:moveTo>
                <a:cubicBezTo>
                  <a:pt x="152252" y="174823"/>
                  <a:pt x="172168" y="171518"/>
                  <a:pt x="192884" y="171518"/>
                </a:cubicBezTo>
                <a:lnTo>
                  <a:pt x="264321" y="171518"/>
                </a:lnTo>
                <a:cubicBezTo>
                  <a:pt x="276199" y="171518"/>
                  <a:pt x="285755" y="181073"/>
                  <a:pt x="285755" y="192949"/>
                </a:cubicBezTo>
                <a:cubicBezTo>
                  <a:pt x="285755" y="204824"/>
                  <a:pt x="276199" y="214379"/>
                  <a:pt x="264326" y="214379"/>
                </a:cubicBezTo>
                <a:lnTo>
                  <a:pt x="192888" y="214379"/>
                </a:lnTo>
                <a:cubicBezTo>
                  <a:pt x="170206" y="214379"/>
                  <a:pt x="148686" y="219380"/>
                  <a:pt x="129488" y="228399"/>
                </a:cubicBezTo>
                <a:cubicBezTo>
                  <a:pt x="136364" y="284924"/>
                  <a:pt x="184494" y="328680"/>
                  <a:pt x="242805" y="328680"/>
                </a:cubicBezTo>
                <a:cubicBezTo>
                  <a:pt x="242805" y="328680"/>
                  <a:pt x="242805" y="328680"/>
                  <a:pt x="242897" y="328680"/>
                </a:cubicBezTo>
                <a:lnTo>
                  <a:pt x="243610" y="328680"/>
                </a:lnTo>
                <a:cubicBezTo>
                  <a:pt x="243610" y="328680"/>
                  <a:pt x="243610" y="328680"/>
                  <a:pt x="243701" y="328680"/>
                </a:cubicBezTo>
                <a:cubicBezTo>
                  <a:pt x="330588" y="328232"/>
                  <a:pt x="414347" y="239114"/>
                  <a:pt x="414347" y="111333"/>
                </a:cubicBezTo>
                <a:cubicBezTo>
                  <a:pt x="414347" y="99901"/>
                  <a:pt x="413633" y="88742"/>
                  <a:pt x="412294" y="77847"/>
                </a:cubicBezTo>
                <a:cubicBezTo>
                  <a:pt x="390238" y="91955"/>
                  <a:pt x="363986" y="100081"/>
                  <a:pt x="335768" y="100081"/>
                </a:cubicBezTo>
                <a:lnTo>
                  <a:pt x="242901" y="100081"/>
                </a:lnTo>
                <a:cubicBezTo>
                  <a:pt x="191466" y="100081"/>
                  <a:pt x="147977" y="134103"/>
                  <a:pt x="133603" y="180805"/>
                </a:cubicBezTo>
                <a:lnTo>
                  <a:pt x="133589" y="180805"/>
                </a:lnTo>
                <a:moveTo>
                  <a:pt x="86082" y="203752"/>
                </a:moveTo>
                <a:cubicBezTo>
                  <a:pt x="91527" y="121956"/>
                  <a:pt x="159663" y="57217"/>
                  <a:pt x="242888" y="57217"/>
                </a:cubicBezTo>
                <a:lnTo>
                  <a:pt x="335759" y="57217"/>
                </a:lnTo>
                <a:cubicBezTo>
                  <a:pt x="361385" y="57217"/>
                  <a:pt x="384693" y="47574"/>
                  <a:pt x="402373" y="31765"/>
                </a:cubicBezTo>
                <a:cubicBezTo>
                  <a:pt x="402999" y="31229"/>
                  <a:pt x="403621" y="30605"/>
                  <a:pt x="404247" y="30069"/>
                </a:cubicBezTo>
                <a:cubicBezTo>
                  <a:pt x="410140" y="24531"/>
                  <a:pt x="415407" y="18281"/>
                  <a:pt x="419783" y="11407"/>
                </a:cubicBezTo>
                <a:cubicBezTo>
                  <a:pt x="421214" y="9175"/>
                  <a:pt x="422640" y="6854"/>
                  <a:pt x="423888" y="4441"/>
                </a:cubicBezTo>
                <a:cubicBezTo>
                  <a:pt x="427016" y="-1364"/>
                  <a:pt x="436032" y="-1632"/>
                  <a:pt x="438354" y="4529"/>
                </a:cubicBezTo>
                <a:cubicBezTo>
                  <a:pt x="439516" y="7654"/>
                  <a:pt x="440585" y="10779"/>
                  <a:pt x="441660" y="13996"/>
                </a:cubicBezTo>
                <a:cubicBezTo>
                  <a:pt x="444248" y="21942"/>
                  <a:pt x="446570" y="29981"/>
                  <a:pt x="448623" y="38283"/>
                </a:cubicBezTo>
                <a:cubicBezTo>
                  <a:pt x="449071" y="39980"/>
                  <a:pt x="449428" y="41676"/>
                  <a:pt x="449784" y="43285"/>
                </a:cubicBezTo>
                <a:cubicBezTo>
                  <a:pt x="454608" y="64983"/>
                  <a:pt x="457195" y="87754"/>
                  <a:pt x="457195" y="111329"/>
                </a:cubicBezTo>
                <a:cubicBezTo>
                  <a:pt x="457195" y="254651"/>
                  <a:pt x="361737" y="370913"/>
                  <a:pt x="243774" y="371541"/>
                </a:cubicBezTo>
                <a:lnTo>
                  <a:pt x="242883" y="371541"/>
                </a:lnTo>
                <a:cubicBezTo>
                  <a:pt x="169928" y="371541"/>
                  <a:pt x="108580" y="321802"/>
                  <a:pt x="90901" y="254383"/>
                </a:cubicBezTo>
                <a:cubicBezTo>
                  <a:pt x="61343" y="281799"/>
                  <a:pt x="42858" y="320910"/>
                  <a:pt x="42858" y="364395"/>
                </a:cubicBezTo>
                <a:lnTo>
                  <a:pt x="42858" y="378683"/>
                </a:lnTo>
                <a:cubicBezTo>
                  <a:pt x="42858" y="390558"/>
                  <a:pt x="33302" y="400113"/>
                  <a:pt x="21429" y="400113"/>
                </a:cubicBezTo>
                <a:cubicBezTo>
                  <a:pt x="9551" y="400113"/>
                  <a:pt x="0" y="390558"/>
                  <a:pt x="0" y="378683"/>
                </a:cubicBezTo>
                <a:lnTo>
                  <a:pt x="0" y="364395"/>
                </a:lnTo>
                <a:cubicBezTo>
                  <a:pt x="0" y="297331"/>
                  <a:pt x="34199" y="238306"/>
                  <a:pt x="86082" y="203748"/>
                </a:cubicBezTo>
                <a:lnTo>
                  <a:pt x="86082" y="203752"/>
                </a:lnTo>
              </a:path>
            </a:pathLst>
          </a:cu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731518" y="372087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414338" y="228600"/>
                </a:moveTo>
                <a:cubicBezTo>
                  <a:pt x="414338" y="331182"/>
                  <a:pt x="331182" y="414338"/>
                  <a:pt x="228600" y="414338"/>
                </a:cubicBezTo>
                <a:cubicBezTo>
                  <a:pt x="126018" y="414338"/>
                  <a:pt x="42863" y="331182"/>
                  <a:pt x="42863" y="228600"/>
                </a:cubicBezTo>
                <a:cubicBezTo>
                  <a:pt x="42863" y="126018"/>
                  <a:pt x="126018" y="42863"/>
                  <a:pt x="228600" y="42863"/>
                </a:cubicBezTo>
                <a:cubicBezTo>
                  <a:pt x="331182" y="42863"/>
                  <a:pt x="414338" y="126018"/>
                  <a:pt x="414338" y="228600"/>
                </a:cubicBezTo>
                <a:moveTo>
                  <a:pt x="0" y="228600"/>
                </a:moveTo>
                <a:cubicBezTo>
                  <a:pt x="0" y="354851"/>
                  <a:pt x="102349" y="457200"/>
                  <a:pt x="228600" y="457200"/>
                </a:cubicBezTo>
                <a:cubicBezTo>
                  <a:pt x="354851" y="457200"/>
                  <a:pt x="457200" y="354851"/>
                  <a:pt x="457200" y="228600"/>
                </a:cubicBezTo>
                <a:cubicBezTo>
                  <a:pt x="457200" y="102349"/>
                  <a:pt x="354851" y="0"/>
                  <a:pt x="228600" y="0"/>
                </a:cubicBezTo>
                <a:cubicBezTo>
                  <a:pt x="102349" y="0"/>
                  <a:pt x="0" y="102349"/>
                  <a:pt x="0" y="228600"/>
                </a:cubicBezTo>
                <a:moveTo>
                  <a:pt x="207171" y="107159"/>
                </a:moveTo>
                <a:lnTo>
                  <a:pt x="207171" y="228605"/>
                </a:lnTo>
                <a:cubicBezTo>
                  <a:pt x="207171" y="235751"/>
                  <a:pt x="210742" y="242444"/>
                  <a:pt x="216727" y="246463"/>
                </a:cubicBezTo>
                <a:lnTo>
                  <a:pt x="302452" y="303613"/>
                </a:lnTo>
                <a:cubicBezTo>
                  <a:pt x="312272" y="310219"/>
                  <a:pt x="325581" y="307540"/>
                  <a:pt x="332188" y="297628"/>
                </a:cubicBezTo>
                <a:cubicBezTo>
                  <a:pt x="338794" y="287716"/>
                  <a:pt x="336115" y="274498"/>
                  <a:pt x="326203" y="267892"/>
                </a:cubicBezTo>
                <a:lnTo>
                  <a:pt x="250034" y="217170"/>
                </a:lnTo>
                <a:lnTo>
                  <a:pt x="250034" y="107159"/>
                </a:lnTo>
                <a:cubicBezTo>
                  <a:pt x="250034" y="95280"/>
                  <a:pt x="240478" y="85730"/>
                  <a:pt x="228605" y="85730"/>
                </a:cubicBezTo>
                <a:cubicBezTo>
                  <a:pt x="216727" y="85730"/>
                  <a:pt x="207176" y="95285"/>
                  <a:pt x="207176" y="107163"/>
                </a:cubicBezTo>
                <a:lnTo>
                  <a:pt x="207171" y="107159"/>
                </a:lnTo>
              </a:path>
            </a:pathLst>
          </a:cu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31518" y="2252021"/>
            <a:ext cx="457200" cy="355569"/>
          </a:xfrm>
          <a:custGeom>
            <a:avLst/>
            <a:gdLst/>
            <a:ahLst/>
            <a:cxnLst/>
            <a:rect l="l" t="t" r="r" b="b"/>
            <a:pathLst>
              <a:path w="457200" h="355569">
                <a:moveTo>
                  <a:pt x="228559" y="38096"/>
                </a:moveTo>
                <a:cubicBezTo>
                  <a:pt x="176813" y="38096"/>
                  <a:pt x="134270" y="61588"/>
                  <a:pt x="101649" y="91829"/>
                </a:cubicBezTo>
                <a:cubicBezTo>
                  <a:pt x="71095" y="120243"/>
                  <a:pt x="49981" y="153976"/>
                  <a:pt x="39187" y="177785"/>
                </a:cubicBezTo>
                <a:cubicBezTo>
                  <a:pt x="49981" y="201593"/>
                  <a:pt x="71095" y="235326"/>
                  <a:pt x="101572" y="263740"/>
                </a:cubicBezTo>
                <a:cubicBezTo>
                  <a:pt x="134270" y="293978"/>
                  <a:pt x="176813" y="317473"/>
                  <a:pt x="228559" y="317473"/>
                </a:cubicBezTo>
                <a:cubicBezTo>
                  <a:pt x="280305" y="317473"/>
                  <a:pt x="322847" y="293981"/>
                  <a:pt x="355468" y="263740"/>
                </a:cubicBezTo>
                <a:cubicBezTo>
                  <a:pt x="386023" y="235326"/>
                  <a:pt x="407137" y="201594"/>
                  <a:pt x="417931" y="177785"/>
                </a:cubicBezTo>
                <a:cubicBezTo>
                  <a:pt x="407137" y="153976"/>
                  <a:pt x="386023" y="120243"/>
                  <a:pt x="355546" y="91829"/>
                </a:cubicBezTo>
                <a:cubicBezTo>
                  <a:pt x="322847" y="61592"/>
                  <a:pt x="280305" y="38096"/>
                  <a:pt x="228559" y="38096"/>
                </a:cubicBezTo>
                <a:lnTo>
                  <a:pt x="228559" y="38096"/>
                </a:lnTo>
                <a:moveTo>
                  <a:pt x="75699" y="63970"/>
                </a:moveTo>
                <a:cubicBezTo>
                  <a:pt x="113079" y="29207"/>
                  <a:pt x="164432" y="0"/>
                  <a:pt x="228563" y="0"/>
                </a:cubicBezTo>
                <a:cubicBezTo>
                  <a:pt x="292695" y="0"/>
                  <a:pt x="344043" y="29206"/>
                  <a:pt x="381428" y="63970"/>
                </a:cubicBezTo>
                <a:cubicBezTo>
                  <a:pt x="418571" y="98496"/>
                  <a:pt x="443415" y="139689"/>
                  <a:pt x="455239" y="168021"/>
                </a:cubicBezTo>
                <a:cubicBezTo>
                  <a:pt x="457858" y="174289"/>
                  <a:pt x="457858" y="181276"/>
                  <a:pt x="455239" y="187545"/>
                </a:cubicBezTo>
                <a:cubicBezTo>
                  <a:pt x="443411" y="215880"/>
                  <a:pt x="418571" y="257151"/>
                  <a:pt x="381428" y="291595"/>
                </a:cubicBezTo>
                <a:cubicBezTo>
                  <a:pt x="344048" y="326359"/>
                  <a:pt x="292695" y="355566"/>
                  <a:pt x="228563" y="355566"/>
                </a:cubicBezTo>
                <a:cubicBezTo>
                  <a:pt x="164432" y="355566"/>
                  <a:pt x="113084" y="326359"/>
                  <a:pt x="75699" y="291595"/>
                </a:cubicBezTo>
                <a:cubicBezTo>
                  <a:pt x="38556" y="257151"/>
                  <a:pt x="13711" y="215877"/>
                  <a:pt x="1966" y="187545"/>
                </a:cubicBezTo>
                <a:cubicBezTo>
                  <a:pt x="-654" y="181276"/>
                  <a:pt x="-654" y="174289"/>
                  <a:pt x="1966" y="168021"/>
                </a:cubicBezTo>
                <a:cubicBezTo>
                  <a:pt x="13711" y="139685"/>
                  <a:pt x="38556" y="98414"/>
                  <a:pt x="75699" y="63970"/>
                </a:cubicBezTo>
                <a:lnTo>
                  <a:pt x="75699" y="63970"/>
                </a:lnTo>
                <a:moveTo>
                  <a:pt x="228559" y="241279"/>
                </a:moveTo>
                <a:cubicBezTo>
                  <a:pt x="263640" y="241279"/>
                  <a:pt x="292055" y="212865"/>
                  <a:pt x="292055" y="177785"/>
                </a:cubicBezTo>
                <a:cubicBezTo>
                  <a:pt x="292055" y="142704"/>
                  <a:pt x="263640" y="114291"/>
                  <a:pt x="228559" y="114291"/>
                </a:cubicBezTo>
                <a:cubicBezTo>
                  <a:pt x="228001" y="114291"/>
                  <a:pt x="227526" y="114291"/>
                  <a:pt x="226972" y="114291"/>
                </a:cubicBezTo>
                <a:cubicBezTo>
                  <a:pt x="228006" y="118337"/>
                  <a:pt x="228559" y="122625"/>
                  <a:pt x="228559" y="126988"/>
                </a:cubicBezTo>
                <a:cubicBezTo>
                  <a:pt x="228559" y="155003"/>
                  <a:pt x="205781" y="177785"/>
                  <a:pt x="177764" y="177785"/>
                </a:cubicBezTo>
                <a:cubicBezTo>
                  <a:pt x="173398" y="177785"/>
                  <a:pt x="169114" y="177230"/>
                  <a:pt x="165063" y="176199"/>
                </a:cubicBezTo>
                <a:cubicBezTo>
                  <a:pt x="165063" y="176754"/>
                  <a:pt x="165063" y="177230"/>
                  <a:pt x="165063" y="177785"/>
                </a:cubicBezTo>
                <a:cubicBezTo>
                  <a:pt x="165063" y="212865"/>
                  <a:pt x="193478" y="241279"/>
                  <a:pt x="228559" y="241279"/>
                </a:cubicBezTo>
                <a:lnTo>
                  <a:pt x="228559" y="241279"/>
                </a:lnTo>
                <a:moveTo>
                  <a:pt x="228559" y="76195"/>
                </a:moveTo>
                <a:cubicBezTo>
                  <a:pt x="284666" y="76195"/>
                  <a:pt x="330149" y="121679"/>
                  <a:pt x="330149" y="177785"/>
                </a:cubicBezTo>
                <a:cubicBezTo>
                  <a:pt x="330149" y="233893"/>
                  <a:pt x="284666" y="279374"/>
                  <a:pt x="228559" y="279374"/>
                </a:cubicBezTo>
                <a:cubicBezTo>
                  <a:pt x="172451" y="279374"/>
                  <a:pt x="126969" y="233890"/>
                  <a:pt x="126969" y="177785"/>
                </a:cubicBezTo>
                <a:cubicBezTo>
                  <a:pt x="126969" y="121676"/>
                  <a:pt x="172451" y="76195"/>
                  <a:pt x="228559" y="76195"/>
                </a:cubicBezTo>
                <a:lnTo>
                  <a:pt x="228559" y="76195"/>
                </a:lnTo>
              </a:path>
            </a:pathLst>
          </a:cu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1"/>
            <a:ext cx="12192000" cy="2824222"/>
          </a:xfrm>
          <a:prstGeom prst="rect">
            <a:avLst/>
          </a:pr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7419373" y="0"/>
            <a:ext cx="4772628" cy="2824223"/>
          </a:xfrm>
          <a:prstGeom prst="rect">
            <a:avLst/>
          </a:prstGeom>
          <a:blipFill>
            <a:blip r:embed="rId1"/>
            <a:srcRect/>
            <a:stretch>
              <a:fillRect l="0" r="0" t="-6336" b="-6336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8077201" y="4410394"/>
            <a:ext cx="338328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Reducing energy consumption and using energy-efficient lighting are crucial for minimizing environmental impact.</a:t>
            </a:r>
            <a:endParaRPr lang="en-US" sz="1400" dirty="0"/>
          </a:p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Such measures help conserve resources and reduce greenhouse gas emissions.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8077201" y="3823376"/>
            <a:ext cx="3383280" cy="4616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Energy Conservation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4404361" y="4410394"/>
            <a:ext cx="338328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Visible light contributes to global warming by increasing energy consumption and heat generation.</a:t>
            </a:r>
            <a:endParaRPr lang="en-US" sz="1400" dirty="0"/>
          </a:p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This exacerbates climate change and poses challenges for environmental sustainability.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4404361" y="3823376"/>
            <a:ext cx="3383280" cy="4616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Climate Change Impact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731520" y="4410394"/>
            <a:ext cx="338328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Light pollution refers to the excessive use of artificial light at night, which disrupts ecosystems and human health.</a:t>
            </a:r>
            <a:endParaRPr lang="en-US" sz="1400" dirty="0"/>
          </a:p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It can obscure the visibility of stars and interfere with astronomical observations.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731518" y="3823376"/>
            <a:ext cx="3383280" cy="4616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Light Pollution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731520" y="0"/>
            <a:ext cx="62382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E7E6E6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Exploring the Electromagnetic Spectrum and Visible Light</a:t>
            </a:r>
            <a:endParaRPr lang="en-US" sz="800" dirty="0"/>
          </a:p>
        </p:txBody>
      </p:sp>
      <p:sp>
        <p:nvSpPr>
          <p:cNvPr id="12" name="Text 10"/>
          <p:cNvSpPr/>
          <p:nvPr/>
        </p:nvSpPr>
        <p:spPr>
          <a:xfrm>
            <a:off x="9997440" y="0"/>
            <a:ext cx="1525679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E7E6E6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14</a:t>
            </a:r>
            <a:endParaRPr lang="en-US" sz="800" dirty="0"/>
          </a:p>
        </p:txBody>
      </p:sp>
      <p:sp>
        <p:nvSpPr>
          <p:cNvPr id="13" name="Text 11"/>
          <p:cNvSpPr/>
          <p:nvPr/>
        </p:nvSpPr>
        <p:spPr>
          <a:xfrm>
            <a:off x="10820399" y="5892799"/>
            <a:ext cx="731520" cy="731520"/>
          </a:xfrm>
          <a:prstGeom prst="rect">
            <a:avLst/>
          </a:prstGeom>
          <a:blipFill>
            <a:blip r:embed="rId2"/>
            <a:srcRect/>
            <a:stretch>
              <a:fillRect l="0" r="0" t="36481" b="36481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731519" y="932927"/>
            <a:ext cx="6238241" cy="13937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b="1" dirty="0">
                <a:solidFill>
                  <a:srgbClr val="FFFFFF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Environmental Effects of Visible Light</a:t>
            </a:r>
            <a:endParaRPr lang="en-US" sz="3600" dirty="0"/>
          </a:p>
        </p:txBody>
      </p:sp>
      <p:sp>
        <p:nvSpPr>
          <p:cNvPr id="15" name="Text 13"/>
          <p:cNvSpPr/>
          <p:nvPr/>
        </p:nvSpPr>
        <p:spPr>
          <a:xfrm>
            <a:off x="8162926" y="3139054"/>
            <a:ext cx="377190" cy="548640"/>
          </a:xfrm>
          <a:custGeom>
            <a:avLst/>
            <a:gdLst/>
            <a:ahLst/>
            <a:cxnLst/>
            <a:rect l="l" t="t" r="r" b="b"/>
            <a:pathLst>
              <a:path w="377190" h="548640">
                <a:moveTo>
                  <a:pt x="301322" y="266710"/>
                </a:moveTo>
                <a:cubicBezTo>
                  <a:pt x="316753" y="244639"/>
                  <a:pt x="325753" y="217739"/>
                  <a:pt x="325753" y="188595"/>
                </a:cubicBezTo>
                <a:cubicBezTo>
                  <a:pt x="325753" y="112833"/>
                  <a:pt x="264354" y="51435"/>
                  <a:pt x="188591" y="51435"/>
                </a:cubicBezTo>
                <a:cubicBezTo>
                  <a:pt x="112833" y="51435"/>
                  <a:pt x="51430" y="112833"/>
                  <a:pt x="51430" y="188595"/>
                </a:cubicBezTo>
                <a:cubicBezTo>
                  <a:pt x="51430" y="217739"/>
                  <a:pt x="60430" y="244639"/>
                  <a:pt x="75861" y="266710"/>
                </a:cubicBezTo>
                <a:cubicBezTo>
                  <a:pt x="79825" y="272389"/>
                  <a:pt x="84540" y="278819"/>
                  <a:pt x="89575" y="285677"/>
                </a:cubicBezTo>
                <a:lnTo>
                  <a:pt x="89575" y="285677"/>
                </a:lnTo>
                <a:cubicBezTo>
                  <a:pt x="103399" y="304643"/>
                  <a:pt x="119901" y="327363"/>
                  <a:pt x="132224" y="349758"/>
                </a:cubicBezTo>
                <a:cubicBezTo>
                  <a:pt x="143370" y="370118"/>
                  <a:pt x="149047" y="391334"/>
                  <a:pt x="151834" y="411370"/>
                </a:cubicBezTo>
                <a:lnTo>
                  <a:pt x="99650" y="411480"/>
                </a:lnTo>
                <a:cubicBezTo>
                  <a:pt x="97292" y="398620"/>
                  <a:pt x="93328" y="386083"/>
                  <a:pt x="87006" y="374513"/>
                </a:cubicBezTo>
                <a:cubicBezTo>
                  <a:pt x="76396" y="355222"/>
                  <a:pt x="63217" y="337117"/>
                  <a:pt x="50038" y="319007"/>
                </a:cubicBezTo>
                <a:lnTo>
                  <a:pt x="50038" y="319007"/>
                </a:lnTo>
                <a:lnTo>
                  <a:pt x="50038" y="319007"/>
                </a:lnTo>
                <a:cubicBezTo>
                  <a:pt x="44467" y="311397"/>
                  <a:pt x="38892" y="303793"/>
                  <a:pt x="33536" y="296074"/>
                </a:cubicBezTo>
                <a:cubicBezTo>
                  <a:pt x="12425" y="265641"/>
                  <a:pt x="-4" y="228563"/>
                  <a:pt x="-4" y="188595"/>
                </a:cubicBezTo>
                <a:cubicBezTo>
                  <a:pt x="-4" y="84441"/>
                  <a:pt x="84434" y="0"/>
                  <a:pt x="188591" y="0"/>
                </a:cubicBezTo>
                <a:cubicBezTo>
                  <a:pt x="292748" y="0"/>
                  <a:pt x="377186" y="84441"/>
                  <a:pt x="377186" y="188595"/>
                </a:cubicBezTo>
                <a:cubicBezTo>
                  <a:pt x="377186" y="228563"/>
                  <a:pt x="364758" y="265641"/>
                  <a:pt x="343541" y="296074"/>
                </a:cubicBezTo>
                <a:cubicBezTo>
                  <a:pt x="338185" y="303787"/>
                  <a:pt x="332610" y="311397"/>
                  <a:pt x="327039" y="319007"/>
                </a:cubicBezTo>
                <a:lnTo>
                  <a:pt x="327039" y="319007"/>
                </a:lnTo>
                <a:lnTo>
                  <a:pt x="327039" y="319007"/>
                </a:lnTo>
                <a:cubicBezTo>
                  <a:pt x="313860" y="337008"/>
                  <a:pt x="300677" y="355118"/>
                  <a:pt x="290070" y="374513"/>
                </a:cubicBezTo>
                <a:cubicBezTo>
                  <a:pt x="283749" y="386083"/>
                  <a:pt x="279784" y="398625"/>
                  <a:pt x="277427" y="411480"/>
                </a:cubicBezTo>
                <a:lnTo>
                  <a:pt x="225348" y="411480"/>
                </a:lnTo>
                <a:cubicBezTo>
                  <a:pt x="228136" y="391444"/>
                  <a:pt x="233813" y="370118"/>
                  <a:pt x="244959" y="349868"/>
                </a:cubicBezTo>
                <a:cubicBezTo>
                  <a:pt x="257281" y="327472"/>
                  <a:pt x="273783" y="304753"/>
                  <a:pt x="287607" y="285787"/>
                </a:cubicBezTo>
                <a:lnTo>
                  <a:pt x="287607" y="285787"/>
                </a:lnTo>
                <a:lnTo>
                  <a:pt x="287607" y="285787"/>
                </a:lnTo>
                <a:lnTo>
                  <a:pt x="287607" y="285787"/>
                </a:lnTo>
                <a:cubicBezTo>
                  <a:pt x="292643" y="278929"/>
                  <a:pt x="297252" y="272499"/>
                  <a:pt x="301216" y="266820"/>
                </a:cubicBezTo>
                <a:lnTo>
                  <a:pt x="301322" y="266710"/>
                </a:lnTo>
              </a:path>
              <a:path w="377190" h="548640">
                <a:moveTo>
                  <a:pt x="188595" y="137160"/>
                </a:moveTo>
                <a:cubicBezTo>
                  <a:pt x="160200" y="137160"/>
                  <a:pt x="137161" y="160197"/>
                  <a:pt x="137161" y="188595"/>
                </a:cubicBezTo>
                <a:cubicBezTo>
                  <a:pt x="137161" y="198026"/>
                  <a:pt x="129448" y="205740"/>
                  <a:pt x="120018" y="205740"/>
                </a:cubicBezTo>
                <a:cubicBezTo>
                  <a:pt x="110588" y="205740"/>
                  <a:pt x="102875" y="198026"/>
                  <a:pt x="102875" y="188595"/>
                </a:cubicBezTo>
                <a:cubicBezTo>
                  <a:pt x="102875" y="141231"/>
                  <a:pt x="141235" y="102870"/>
                  <a:pt x="188599" y="102870"/>
                </a:cubicBezTo>
                <a:cubicBezTo>
                  <a:pt x="198028" y="102870"/>
                  <a:pt x="205742" y="110584"/>
                  <a:pt x="205742" y="120015"/>
                </a:cubicBezTo>
                <a:cubicBezTo>
                  <a:pt x="205742" y="129446"/>
                  <a:pt x="198028" y="137160"/>
                  <a:pt x="188599" y="137160"/>
                </a:cubicBezTo>
                <a:lnTo>
                  <a:pt x="188595" y="137160"/>
                </a:lnTo>
              </a:path>
              <a:path w="377190" h="548640">
                <a:moveTo>
                  <a:pt x="188595" y="548640"/>
                </a:moveTo>
                <a:cubicBezTo>
                  <a:pt x="141231" y="548640"/>
                  <a:pt x="102871" y="510279"/>
                  <a:pt x="102871" y="462915"/>
                </a:cubicBezTo>
                <a:lnTo>
                  <a:pt x="102871" y="445770"/>
                </a:lnTo>
                <a:lnTo>
                  <a:pt x="274323" y="445770"/>
                </a:lnTo>
                <a:lnTo>
                  <a:pt x="274323" y="462915"/>
                </a:lnTo>
                <a:cubicBezTo>
                  <a:pt x="274323" y="510279"/>
                  <a:pt x="235963" y="548640"/>
                  <a:pt x="188599" y="548640"/>
                </a:cubicBezTo>
                <a:lnTo>
                  <a:pt x="188595" y="548640"/>
                </a:lnTo>
              </a:path>
            </a:pathLst>
          </a:cu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Text 14"/>
          <p:cNvSpPr/>
          <p:nvPr/>
        </p:nvSpPr>
        <p:spPr>
          <a:xfrm>
            <a:off x="4404361" y="3139054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402576" y="21128"/>
                </a:moveTo>
                <a:cubicBezTo>
                  <a:pt x="400968" y="12558"/>
                  <a:pt x="395180" y="5377"/>
                  <a:pt x="387148" y="2057"/>
                </a:cubicBezTo>
                <a:cubicBezTo>
                  <a:pt x="379110" y="-1262"/>
                  <a:pt x="369899" y="-302"/>
                  <a:pt x="362717" y="4630"/>
                </a:cubicBezTo>
                <a:lnTo>
                  <a:pt x="274320" y="65491"/>
                </a:lnTo>
                <a:lnTo>
                  <a:pt x="185923" y="4526"/>
                </a:lnTo>
                <a:cubicBezTo>
                  <a:pt x="178747" y="-401"/>
                  <a:pt x="169530" y="-1366"/>
                  <a:pt x="161492" y="1953"/>
                </a:cubicBezTo>
                <a:cubicBezTo>
                  <a:pt x="153455" y="5272"/>
                  <a:pt x="147672" y="12454"/>
                  <a:pt x="146064" y="21024"/>
                </a:cubicBezTo>
                <a:lnTo>
                  <a:pt x="126670" y="126566"/>
                </a:lnTo>
                <a:lnTo>
                  <a:pt x="21128" y="146064"/>
                </a:lnTo>
                <a:cubicBezTo>
                  <a:pt x="12558" y="147672"/>
                  <a:pt x="5377" y="153460"/>
                  <a:pt x="2057" y="161492"/>
                </a:cubicBezTo>
                <a:cubicBezTo>
                  <a:pt x="-1262" y="169530"/>
                  <a:pt x="-302" y="178741"/>
                  <a:pt x="4630" y="185923"/>
                </a:cubicBezTo>
                <a:lnTo>
                  <a:pt x="65491" y="274320"/>
                </a:lnTo>
                <a:lnTo>
                  <a:pt x="4526" y="362717"/>
                </a:lnTo>
                <a:cubicBezTo>
                  <a:pt x="-401" y="369893"/>
                  <a:pt x="-1366" y="379110"/>
                  <a:pt x="1953" y="387148"/>
                </a:cubicBezTo>
                <a:cubicBezTo>
                  <a:pt x="5272" y="395185"/>
                  <a:pt x="12454" y="401078"/>
                  <a:pt x="21024" y="402576"/>
                </a:cubicBezTo>
                <a:lnTo>
                  <a:pt x="126566" y="421970"/>
                </a:lnTo>
                <a:lnTo>
                  <a:pt x="145960" y="527512"/>
                </a:lnTo>
                <a:cubicBezTo>
                  <a:pt x="147568" y="536082"/>
                  <a:pt x="153356" y="543263"/>
                  <a:pt x="161388" y="546583"/>
                </a:cubicBezTo>
                <a:cubicBezTo>
                  <a:pt x="169426" y="549902"/>
                  <a:pt x="178637" y="548942"/>
                  <a:pt x="185819" y="544010"/>
                </a:cubicBezTo>
                <a:lnTo>
                  <a:pt x="274326" y="483149"/>
                </a:lnTo>
                <a:lnTo>
                  <a:pt x="362722" y="544114"/>
                </a:lnTo>
                <a:cubicBezTo>
                  <a:pt x="369899" y="549041"/>
                  <a:pt x="379116" y="550006"/>
                  <a:pt x="387153" y="546687"/>
                </a:cubicBezTo>
                <a:cubicBezTo>
                  <a:pt x="395191" y="543368"/>
                  <a:pt x="400974" y="536186"/>
                  <a:pt x="402581" y="527616"/>
                </a:cubicBezTo>
                <a:lnTo>
                  <a:pt x="421976" y="422074"/>
                </a:lnTo>
                <a:lnTo>
                  <a:pt x="527517" y="402680"/>
                </a:lnTo>
                <a:cubicBezTo>
                  <a:pt x="536087" y="401072"/>
                  <a:pt x="543269" y="395284"/>
                  <a:pt x="546588" y="387252"/>
                </a:cubicBezTo>
                <a:cubicBezTo>
                  <a:pt x="549907" y="379214"/>
                  <a:pt x="548947" y="370003"/>
                  <a:pt x="544015" y="362821"/>
                </a:cubicBezTo>
                <a:lnTo>
                  <a:pt x="483154" y="274314"/>
                </a:lnTo>
                <a:lnTo>
                  <a:pt x="544119" y="185918"/>
                </a:lnTo>
                <a:cubicBezTo>
                  <a:pt x="549046" y="178741"/>
                  <a:pt x="550012" y="169524"/>
                  <a:pt x="546692" y="161487"/>
                </a:cubicBezTo>
                <a:cubicBezTo>
                  <a:pt x="543373" y="153449"/>
                  <a:pt x="536191" y="147666"/>
                  <a:pt x="527622" y="146059"/>
                </a:cubicBezTo>
                <a:lnTo>
                  <a:pt x="422080" y="126664"/>
                </a:lnTo>
                <a:lnTo>
                  <a:pt x="402576" y="21128"/>
                </a:lnTo>
                <a:moveTo>
                  <a:pt x="288892" y="117886"/>
                </a:moveTo>
                <a:lnTo>
                  <a:pt x="359184" y="69458"/>
                </a:lnTo>
                <a:lnTo>
                  <a:pt x="374611" y="153356"/>
                </a:lnTo>
                <a:cubicBezTo>
                  <a:pt x="376543" y="163857"/>
                  <a:pt x="384789" y="172108"/>
                  <a:pt x="395290" y="174034"/>
                </a:cubicBezTo>
                <a:lnTo>
                  <a:pt x="479188" y="189462"/>
                </a:lnTo>
                <a:lnTo>
                  <a:pt x="430759" y="259754"/>
                </a:lnTo>
                <a:cubicBezTo>
                  <a:pt x="424653" y="268537"/>
                  <a:pt x="424653" y="280114"/>
                  <a:pt x="430759" y="288897"/>
                </a:cubicBezTo>
                <a:lnTo>
                  <a:pt x="479188" y="359189"/>
                </a:lnTo>
                <a:lnTo>
                  <a:pt x="395290" y="374617"/>
                </a:lnTo>
                <a:cubicBezTo>
                  <a:pt x="384789" y="376548"/>
                  <a:pt x="376537" y="384794"/>
                  <a:pt x="374611" y="395295"/>
                </a:cubicBezTo>
                <a:lnTo>
                  <a:pt x="359184" y="479193"/>
                </a:lnTo>
                <a:lnTo>
                  <a:pt x="288892" y="430765"/>
                </a:lnTo>
                <a:cubicBezTo>
                  <a:pt x="280108" y="424658"/>
                  <a:pt x="268532" y="424658"/>
                  <a:pt x="259748" y="430765"/>
                </a:cubicBezTo>
                <a:lnTo>
                  <a:pt x="189456" y="479193"/>
                </a:lnTo>
                <a:lnTo>
                  <a:pt x="174029" y="395295"/>
                </a:lnTo>
                <a:cubicBezTo>
                  <a:pt x="172098" y="384794"/>
                  <a:pt x="163851" y="376542"/>
                  <a:pt x="153350" y="374617"/>
                </a:cubicBezTo>
                <a:lnTo>
                  <a:pt x="69452" y="359189"/>
                </a:lnTo>
                <a:lnTo>
                  <a:pt x="117881" y="288897"/>
                </a:lnTo>
                <a:cubicBezTo>
                  <a:pt x="123987" y="280113"/>
                  <a:pt x="123987" y="268537"/>
                  <a:pt x="117881" y="259754"/>
                </a:cubicBezTo>
                <a:lnTo>
                  <a:pt x="69452" y="189462"/>
                </a:lnTo>
                <a:lnTo>
                  <a:pt x="153350" y="174034"/>
                </a:lnTo>
                <a:cubicBezTo>
                  <a:pt x="163851" y="172103"/>
                  <a:pt x="172103" y="163857"/>
                  <a:pt x="174029" y="153356"/>
                </a:cubicBezTo>
                <a:lnTo>
                  <a:pt x="189456" y="69458"/>
                </a:lnTo>
                <a:lnTo>
                  <a:pt x="259748" y="117886"/>
                </a:lnTo>
                <a:cubicBezTo>
                  <a:pt x="268532" y="123993"/>
                  <a:pt x="280108" y="123993"/>
                  <a:pt x="288892" y="117886"/>
                </a:cubicBezTo>
                <a:lnTo>
                  <a:pt x="288892" y="117886"/>
                </a:lnTo>
                <a:moveTo>
                  <a:pt x="274320" y="394324"/>
                </a:moveTo>
                <a:cubicBezTo>
                  <a:pt x="340596" y="394324"/>
                  <a:pt x="394324" y="340596"/>
                  <a:pt x="394324" y="274320"/>
                </a:cubicBezTo>
                <a:cubicBezTo>
                  <a:pt x="394324" y="208044"/>
                  <a:pt x="340596" y="154316"/>
                  <a:pt x="274320" y="154316"/>
                </a:cubicBezTo>
                <a:cubicBezTo>
                  <a:pt x="208044" y="154316"/>
                  <a:pt x="154316" y="208044"/>
                  <a:pt x="154316" y="274320"/>
                </a:cubicBezTo>
                <a:cubicBezTo>
                  <a:pt x="154316" y="340596"/>
                  <a:pt x="208044" y="394324"/>
                  <a:pt x="274320" y="394324"/>
                </a:cubicBezTo>
                <a:lnTo>
                  <a:pt x="274320" y="394324"/>
                </a:lnTo>
                <a:moveTo>
                  <a:pt x="205746" y="274320"/>
                </a:moveTo>
                <a:cubicBezTo>
                  <a:pt x="205746" y="236447"/>
                  <a:pt x="236447" y="205746"/>
                  <a:pt x="274320" y="205746"/>
                </a:cubicBezTo>
                <a:cubicBezTo>
                  <a:pt x="312193" y="205746"/>
                  <a:pt x="342894" y="236447"/>
                  <a:pt x="342894" y="274320"/>
                </a:cubicBezTo>
                <a:cubicBezTo>
                  <a:pt x="342894" y="312193"/>
                  <a:pt x="312193" y="342894"/>
                  <a:pt x="274320" y="342894"/>
                </a:cubicBezTo>
                <a:cubicBezTo>
                  <a:pt x="236447" y="342894"/>
                  <a:pt x="205746" y="312193"/>
                  <a:pt x="205746" y="274320"/>
                </a:cubicBezTo>
              </a:path>
            </a:pathLst>
          </a:cu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731518" y="3170926"/>
            <a:ext cx="548640" cy="484895"/>
          </a:xfrm>
          <a:custGeom>
            <a:avLst/>
            <a:gdLst/>
            <a:ahLst/>
            <a:cxnLst/>
            <a:rect l="l" t="t" r="r" b="b"/>
            <a:pathLst>
              <a:path w="548640" h="484895">
                <a:moveTo>
                  <a:pt x="438588" y="217456"/>
                </a:moveTo>
                <a:lnTo>
                  <a:pt x="497249" y="183596"/>
                </a:lnTo>
                <a:lnTo>
                  <a:pt x="420939" y="51394"/>
                </a:lnTo>
                <a:lnTo>
                  <a:pt x="362278" y="85254"/>
                </a:lnTo>
                <a:lnTo>
                  <a:pt x="438588" y="217456"/>
                </a:lnTo>
                <a:moveTo>
                  <a:pt x="313345" y="91451"/>
                </a:moveTo>
                <a:cubicBezTo>
                  <a:pt x="307430" y="77525"/>
                  <a:pt x="312774" y="61024"/>
                  <a:pt x="326221" y="53203"/>
                </a:cubicBezTo>
                <a:lnTo>
                  <a:pt x="411304" y="4078"/>
                </a:lnTo>
                <a:cubicBezTo>
                  <a:pt x="425898" y="-4315"/>
                  <a:pt x="444596" y="645"/>
                  <a:pt x="452990" y="15240"/>
                </a:cubicBezTo>
                <a:lnTo>
                  <a:pt x="544558" y="173864"/>
                </a:lnTo>
                <a:cubicBezTo>
                  <a:pt x="552952" y="188459"/>
                  <a:pt x="547993" y="207152"/>
                  <a:pt x="533399" y="215546"/>
                </a:cubicBezTo>
                <a:lnTo>
                  <a:pt x="448316" y="264670"/>
                </a:lnTo>
                <a:cubicBezTo>
                  <a:pt x="433722" y="273064"/>
                  <a:pt x="415024" y="268103"/>
                  <a:pt x="406630" y="253508"/>
                </a:cubicBezTo>
                <a:lnTo>
                  <a:pt x="406153" y="252747"/>
                </a:lnTo>
                <a:lnTo>
                  <a:pt x="365520" y="274780"/>
                </a:lnTo>
                <a:cubicBezTo>
                  <a:pt x="366091" y="278597"/>
                  <a:pt x="366376" y="282505"/>
                  <a:pt x="366376" y="286515"/>
                </a:cubicBezTo>
                <a:cubicBezTo>
                  <a:pt x="366376" y="305688"/>
                  <a:pt x="359315" y="323236"/>
                  <a:pt x="347585" y="336590"/>
                </a:cubicBezTo>
                <a:lnTo>
                  <a:pt x="395180" y="453343"/>
                </a:lnTo>
                <a:cubicBezTo>
                  <a:pt x="399948" y="465077"/>
                  <a:pt x="394324" y="478432"/>
                  <a:pt x="382589" y="483198"/>
                </a:cubicBezTo>
                <a:cubicBezTo>
                  <a:pt x="370859" y="487969"/>
                  <a:pt x="357505" y="482340"/>
                  <a:pt x="352732" y="470605"/>
                </a:cubicBezTo>
                <a:lnTo>
                  <a:pt x="307902" y="360626"/>
                </a:lnTo>
                <a:cubicBezTo>
                  <a:pt x="302180" y="362057"/>
                  <a:pt x="296172" y="362726"/>
                  <a:pt x="289967" y="362726"/>
                </a:cubicBezTo>
                <a:cubicBezTo>
                  <a:pt x="283768" y="362726"/>
                  <a:pt x="277760" y="361965"/>
                  <a:pt x="272032" y="360626"/>
                </a:cubicBezTo>
                <a:lnTo>
                  <a:pt x="227203" y="470605"/>
                </a:lnTo>
                <a:cubicBezTo>
                  <a:pt x="222435" y="482340"/>
                  <a:pt x="209081" y="487965"/>
                  <a:pt x="197346" y="483198"/>
                </a:cubicBezTo>
                <a:cubicBezTo>
                  <a:pt x="185616" y="478427"/>
                  <a:pt x="179987" y="465073"/>
                  <a:pt x="184755" y="453343"/>
                </a:cubicBezTo>
                <a:lnTo>
                  <a:pt x="227011" y="349566"/>
                </a:lnTo>
                <a:lnTo>
                  <a:pt x="142690" y="395160"/>
                </a:lnTo>
                <a:cubicBezTo>
                  <a:pt x="128190" y="402982"/>
                  <a:pt x="109975" y="397924"/>
                  <a:pt x="101773" y="383620"/>
                </a:cubicBezTo>
                <a:lnTo>
                  <a:pt x="101103" y="382379"/>
                </a:lnTo>
                <a:lnTo>
                  <a:pt x="58946" y="406701"/>
                </a:lnTo>
                <a:cubicBezTo>
                  <a:pt x="47979" y="412995"/>
                  <a:pt x="33955" y="409276"/>
                  <a:pt x="27657" y="398307"/>
                </a:cubicBezTo>
                <a:lnTo>
                  <a:pt x="3045" y="355482"/>
                </a:lnTo>
                <a:cubicBezTo>
                  <a:pt x="-3248" y="344513"/>
                  <a:pt x="472" y="330490"/>
                  <a:pt x="11439" y="324196"/>
                </a:cubicBezTo>
                <a:lnTo>
                  <a:pt x="53503" y="299874"/>
                </a:lnTo>
                <a:lnTo>
                  <a:pt x="49690" y="293483"/>
                </a:lnTo>
                <a:cubicBezTo>
                  <a:pt x="41488" y="279271"/>
                  <a:pt x="45971" y="261242"/>
                  <a:pt x="59802" y="252466"/>
                </a:cubicBezTo>
                <a:lnTo>
                  <a:pt x="313345" y="91451"/>
                </a:lnTo>
                <a:moveTo>
                  <a:pt x="383263" y="213068"/>
                </a:moveTo>
                <a:lnTo>
                  <a:pt x="336047" y="131324"/>
                </a:lnTo>
                <a:lnTo>
                  <a:pt x="96725" y="283271"/>
                </a:lnTo>
                <a:lnTo>
                  <a:pt x="134022" y="347844"/>
                </a:lnTo>
                <a:lnTo>
                  <a:pt x="215670" y="303680"/>
                </a:lnTo>
                <a:cubicBezTo>
                  <a:pt x="214430" y="298147"/>
                  <a:pt x="213761" y="292329"/>
                  <a:pt x="213761" y="286418"/>
                </a:cubicBezTo>
                <a:cubicBezTo>
                  <a:pt x="213761" y="244256"/>
                  <a:pt x="247908" y="210110"/>
                  <a:pt x="290071" y="210110"/>
                </a:cubicBezTo>
                <a:cubicBezTo>
                  <a:pt x="311726" y="210110"/>
                  <a:pt x="331280" y="219173"/>
                  <a:pt x="345204" y="233671"/>
                </a:cubicBezTo>
                <a:lnTo>
                  <a:pt x="383263" y="213068"/>
                </a:lnTo>
                <a:moveTo>
                  <a:pt x="290071" y="316942"/>
                </a:moveTo>
                <a:cubicBezTo>
                  <a:pt x="306931" y="316942"/>
                  <a:pt x="320592" y="303278"/>
                  <a:pt x="320592" y="286418"/>
                </a:cubicBezTo>
                <a:cubicBezTo>
                  <a:pt x="320592" y="269558"/>
                  <a:pt x="306926" y="255894"/>
                  <a:pt x="290071" y="255894"/>
                </a:cubicBezTo>
                <a:cubicBezTo>
                  <a:pt x="273212" y="255894"/>
                  <a:pt x="259551" y="269558"/>
                  <a:pt x="259551" y="286418"/>
                </a:cubicBezTo>
                <a:cubicBezTo>
                  <a:pt x="259551" y="303278"/>
                  <a:pt x="273217" y="316942"/>
                  <a:pt x="290071" y="316942"/>
                </a:cubicBezTo>
                <a:lnTo>
                  <a:pt x="290071" y="316942"/>
                </a:lnTo>
              </a:path>
            </a:pathLst>
          </a:cu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1E1453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731516" y="2439868"/>
            <a:ext cx="4572000" cy="3657600"/>
          </a:xfrm>
          <a:custGeom>
            <a:avLst/>
            <a:gdLst/>
            <a:ahLst/>
            <a:cxnLst/>
            <a:rect l="l" t="t" r="r" b="b"/>
            <a:pathLst>
              <a:path w="4572000" h="3657600">
                <a:moveTo>
                  <a:pt x="119604" y="3657600"/>
                </a:moveTo>
                <a:cubicBezTo>
                  <a:pt x="53538" y="3657600"/>
                  <a:pt x="0" y="3604053"/>
                  <a:pt x="0" y="3537996"/>
                </a:cubicBezTo>
                <a:lnTo>
                  <a:pt x="0" y="119604"/>
                </a:lnTo>
                <a:cubicBezTo>
                  <a:pt x="0" y="53547"/>
                  <a:pt x="53538" y="0"/>
                  <a:pt x="119604" y="0"/>
                </a:cubicBezTo>
                <a:lnTo>
                  <a:pt x="4452396" y="0"/>
                </a:lnTo>
                <a:cubicBezTo>
                  <a:pt x="4518462" y="0"/>
                  <a:pt x="4572000" y="53547"/>
                  <a:pt x="4572000" y="119604"/>
                </a:cubicBezTo>
                <a:lnTo>
                  <a:pt x="4572000" y="3537996"/>
                </a:lnTo>
                <a:cubicBezTo>
                  <a:pt x="4572000" y="3604053"/>
                  <a:pt x="4518462" y="3657600"/>
                  <a:pt x="4452396" y="3657600"/>
                </a:cubicBezTo>
                <a:lnTo>
                  <a:pt x="119604" y="3657600"/>
                </a:lnTo>
              </a:path>
            </a:pathLst>
          </a:cu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5713263" y="2439868"/>
            <a:ext cx="4572000" cy="3657600"/>
          </a:xfrm>
          <a:custGeom>
            <a:avLst/>
            <a:gdLst/>
            <a:ahLst/>
            <a:cxnLst/>
            <a:rect l="l" t="t" r="r" b="b"/>
            <a:pathLst>
              <a:path w="4572000" h="3657600">
                <a:moveTo>
                  <a:pt x="106848" y="3657600"/>
                </a:moveTo>
                <a:cubicBezTo>
                  <a:pt x="47823" y="3657600"/>
                  <a:pt x="0" y="3609759"/>
                  <a:pt x="0" y="3550762"/>
                </a:cubicBezTo>
                <a:lnTo>
                  <a:pt x="0" y="106838"/>
                </a:lnTo>
                <a:cubicBezTo>
                  <a:pt x="0" y="47841"/>
                  <a:pt x="47823" y="0"/>
                  <a:pt x="106848" y="0"/>
                </a:cubicBezTo>
                <a:lnTo>
                  <a:pt x="4465152" y="0"/>
                </a:lnTo>
                <a:cubicBezTo>
                  <a:pt x="4524177" y="0"/>
                  <a:pt x="4572000" y="47841"/>
                  <a:pt x="4572000" y="106838"/>
                </a:cubicBezTo>
                <a:lnTo>
                  <a:pt x="4572000" y="3550762"/>
                </a:lnTo>
                <a:cubicBezTo>
                  <a:pt x="4572000" y="3609759"/>
                  <a:pt x="4524177" y="3657600"/>
                  <a:pt x="4465152" y="3657600"/>
                </a:cubicBezTo>
                <a:lnTo>
                  <a:pt x="106848" y="3657600"/>
                </a:lnTo>
              </a:path>
            </a:pathLst>
          </a:cu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6079023" y="3895838"/>
            <a:ext cx="384048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Understanding visible light is essential for various fields, including physics, astronomy, and engineering.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It enables advancements in technology and scientific exploration.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6079023" y="3413476"/>
            <a:ext cx="3840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Applications of Visible Light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6167438" y="2717917"/>
            <a:ext cx="314325" cy="457200"/>
          </a:xfrm>
          <a:custGeom>
            <a:avLst/>
            <a:gdLst/>
            <a:ahLst/>
            <a:cxnLst/>
            <a:rect l="l" t="t" r="r" b="b"/>
            <a:pathLst>
              <a:path w="314325" h="457200">
                <a:moveTo>
                  <a:pt x="251102" y="222259"/>
                </a:moveTo>
                <a:cubicBezTo>
                  <a:pt x="263961" y="203865"/>
                  <a:pt x="271460" y="181449"/>
                  <a:pt x="271460" y="157163"/>
                </a:cubicBezTo>
                <a:cubicBezTo>
                  <a:pt x="271460" y="94028"/>
                  <a:pt x="220295" y="42863"/>
                  <a:pt x="157159" y="42863"/>
                </a:cubicBezTo>
                <a:cubicBezTo>
                  <a:pt x="94027" y="42863"/>
                  <a:pt x="42858" y="94028"/>
                  <a:pt x="42858" y="157163"/>
                </a:cubicBezTo>
                <a:cubicBezTo>
                  <a:pt x="42858" y="181449"/>
                  <a:pt x="50358" y="203865"/>
                  <a:pt x="63217" y="222259"/>
                </a:cubicBezTo>
                <a:cubicBezTo>
                  <a:pt x="66521" y="226991"/>
                  <a:pt x="70450" y="232349"/>
                  <a:pt x="74646" y="238064"/>
                </a:cubicBezTo>
                <a:lnTo>
                  <a:pt x="74646" y="238064"/>
                </a:lnTo>
                <a:cubicBezTo>
                  <a:pt x="86166" y="253869"/>
                  <a:pt x="99918" y="272802"/>
                  <a:pt x="110187" y="291465"/>
                </a:cubicBezTo>
                <a:cubicBezTo>
                  <a:pt x="119475" y="308432"/>
                  <a:pt x="124206" y="326112"/>
                  <a:pt x="126528" y="342809"/>
                </a:cubicBezTo>
                <a:lnTo>
                  <a:pt x="83042" y="342900"/>
                </a:lnTo>
                <a:cubicBezTo>
                  <a:pt x="81077" y="332183"/>
                  <a:pt x="77773" y="321736"/>
                  <a:pt x="72505" y="312094"/>
                </a:cubicBezTo>
                <a:cubicBezTo>
                  <a:pt x="63663" y="296019"/>
                  <a:pt x="52681" y="280931"/>
                  <a:pt x="41698" y="265839"/>
                </a:cubicBezTo>
                <a:lnTo>
                  <a:pt x="41698" y="265839"/>
                </a:lnTo>
                <a:lnTo>
                  <a:pt x="41698" y="265839"/>
                </a:lnTo>
                <a:cubicBezTo>
                  <a:pt x="37056" y="259498"/>
                  <a:pt x="32410" y="253161"/>
                  <a:pt x="27947" y="246728"/>
                </a:cubicBezTo>
                <a:cubicBezTo>
                  <a:pt x="10354" y="221367"/>
                  <a:pt x="-3" y="190470"/>
                  <a:pt x="-3" y="157163"/>
                </a:cubicBezTo>
                <a:cubicBezTo>
                  <a:pt x="-3" y="70368"/>
                  <a:pt x="70362" y="0"/>
                  <a:pt x="157159" y="0"/>
                </a:cubicBezTo>
                <a:cubicBezTo>
                  <a:pt x="243957" y="0"/>
                  <a:pt x="314322" y="70368"/>
                  <a:pt x="314322" y="157163"/>
                </a:cubicBezTo>
                <a:cubicBezTo>
                  <a:pt x="314322" y="190470"/>
                  <a:pt x="303965" y="221367"/>
                  <a:pt x="286284" y="246728"/>
                </a:cubicBezTo>
                <a:cubicBezTo>
                  <a:pt x="281821" y="253156"/>
                  <a:pt x="277175" y="259498"/>
                  <a:pt x="272532" y="265839"/>
                </a:cubicBezTo>
                <a:lnTo>
                  <a:pt x="272532" y="265839"/>
                </a:lnTo>
                <a:lnTo>
                  <a:pt x="272532" y="265839"/>
                </a:lnTo>
                <a:cubicBezTo>
                  <a:pt x="261550" y="280840"/>
                  <a:pt x="250564" y="295932"/>
                  <a:pt x="241725" y="312094"/>
                </a:cubicBezTo>
                <a:cubicBezTo>
                  <a:pt x="236457" y="321736"/>
                  <a:pt x="233154" y="332188"/>
                  <a:pt x="231189" y="342900"/>
                </a:cubicBezTo>
                <a:lnTo>
                  <a:pt x="187790" y="342900"/>
                </a:lnTo>
                <a:cubicBezTo>
                  <a:pt x="190113" y="326203"/>
                  <a:pt x="194844" y="308432"/>
                  <a:pt x="204132" y="291556"/>
                </a:cubicBezTo>
                <a:cubicBezTo>
                  <a:pt x="214401" y="272894"/>
                  <a:pt x="228153" y="253961"/>
                  <a:pt x="239673" y="238155"/>
                </a:cubicBezTo>
                <a:lnTo>
                  <a:pt x="239673" y="238155"/>
                </a:lnTo>
                <a:lnTo>
                  <a:pt x="239673" y="238155"/>
                </a:lnTo>
                <a:lnTo>
                  <a:pt x="239673" y="238155"/>
                </a:lnTo>
                <a:cubicBezTo>
                  <a:pt x="243869" y="232440"/>
                  <a:pt x="247710" y="227082"/>
                  <a:pt x="251014" y="222350"/>
                </a:cubicBezTo>
                <a:lnTo>
                  <a:pt x="251102" y="222259"/>
                </a:lnTo>
              </a:path>
              <a:path w="314325" h="457200">
                <a:moveTo>
                  <a:pt x="157163" y="114300"/>
                </a:moveTo>
                <a:cubicBezTo>
                  <a:pt x="133500" y="114300"/>
                  <a:pt x="114301" y="133498"/>
                  <a:pt x="114301" y="157163"/>
                </a:cubicBezTo>
                <a:cubicBezTo>
                  <a:pt x="114301" y="165022"/>
                  <a:pt x="107873" y="171450"/>
                  <a:pt x="100015" y="171450"/>
                </a:cubicBezTo>
                <a:cubicBezTo>
                  <a:pt x="92157" y="171450"/>
                  <a:pt x="85729" y="165022"/>
                  <a:pt x="85729" y="157163"/>
                </a:cubicBezTo>
                <a:cubicBezTo>
                  <a:pt x="85729" y="117692"/>
                  <a:pt x="117696" y="85725"/>
                  <a:pt x="157166" y="85725"/>
                </a:cubicBezTo>
                <a:cubicBezTo>
                  <a:pt x="165024" y="85725"/>
                  <a:pt x="171452" y="92153"/>
                  <a:pt x="171452" y="100013"/>
                </a:cubicBezTo>
                <a:cubicBezTo>
                  <a:pt x="171452" y="107872"/>
                  <a:pt x="165024" y="114300"/>
                  <a:pt x="157166" y="114300"/>
                </a:cubicBezTo>
                <a:lnTo>
                  <a:pt x="157163" y="114300"/>
                </a:lnTo>
              </a:path>
              <a:path w="314325" h="457200">
                <a:moveTo>
                  <a:pt x="157163" y="457200"/>
                </a:moveTo>
                <a:cubicBezTo>
                  <a:pt x="117693" y="457200"/>
                  <a:pt x="85726" y="425233"/>
                  <a:pt x="85726" y="385763"/>
                </a:cubicBezTo>
                <a:lnTo>
                  <a:pt x="85726" y="371475"/>
                </a:lnTo>
                <a:lnTo>
                  <a:pt x="228602" y="371475"/>
                </a:lnTo>
                <a:lnTo>
                  <a:pt x="228602" y="385763"/>
                </a:lnTo>
                <a:cubicBezTo>
                  <a:pt x="228602" y="425233"/>
                  <a:pt x="196635" y="457200"/>
                  <a:pt x="157166" y="457200"/>
                </a:cubicBezTo>
                <a:lnTo>
                  <a:pt x="157163" y="457200"/>
                </a:lnTo>
              </a:path>
            </a:pathLst>
          </a:cu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1051556" y="3895838"/>
            <a:ext cx="384048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The electromagnetic spectrum is a fundamental concept in physics and astronomy.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It plays a crucial role in understanding the universe and its phenomena.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1051556" y="3413476"/>
            <a:ext cx="3840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The Importance of the Electromagnetic Spectrum</a:t>
            </a:r>
            <a:endParaRPr lang="en-US" sz="1300" dirty="0"/>
          </a:p>
        </p:txBody>
      </p:sp>
      <p:sp>
        <p:nvSpPr>
          <p:cNvPr id="11" name="Text 9"/>
          <p:cNvSpPr/>
          <p:nvPr/>
        </p:nvSpPr>
        <p:spPr>
          <a:xfrm>
            <a:off x="1051556" y="2743837"/>
            <a:ext cx="457200" cy="418011"/>
          </a:xfrm>
          <a:custGeom>
            <a:avLst/>
            <a:gdLst/>
            <a:ahLst/>
            <a:cxnLst/>
            <a:rect l="l" t="t" r="r" b="b"/>
            <a:pathLst>
              <a:path w="457200" h="418011">
                <a:moveTo>
                  <a:pt x="437604" y="0"/>
                </a:moveTo>
                <a:cubicBezTo>
                  <a:pt x="448463" y="0"/>
                  <a:pt x="457200" y="8736"/>
                  <a:pt x="457200" y="19596"/>
                </a:cubicBezTo>
                <a:lnTo>
                  <a:pt x="457200" y="398419"/>
                </a:lnTo>
                <a:cubicBezTo>
                  <a:pt x="457200" y="409279"/>
                  <a:pt x="448463" y="418016"/>
                  <a:pt x="437604" y="418016"/>
                </a:cubicBezTo>
                <a:cubicBezTo>
                  <a:pt x="426746" y="418016"/>
                  <a:pt x="418009" y="409279"/>
                  <a:pt x="418009" y="398423"/>
                </a:cubicBezTo>
                <a:lnTo>
                  <a:pt x="418009" y="19601"/>
                </a:lnTo>
                <a:cubicBezTo>
                  <a:pt x="418009" y="8741"/>
                  <a:pt x="426746" y="8"/>
                  <a:pt x="437604" y="8"/>
                </a:cubicBezTo>
                <a:lnTo>
                  <a:pt x="437604" y="0"/>
                </a:lnTo>
              </a:path>
              <a:path w="457200" h="418011">
                <a:moveTo>
                  <a:pt x="333102" y="78377"/>
                </a:moveTo>
                <a:cubicBezTo>
                  <a:pt x="343961" y="78377"/>
                  <a:pt x="352698" y="87114"/>
                  <a:pt x="352698" y="97973"/>
                </a:cubicBezTo>
                <a:lnTo>
                  <a:pt x="352698" y="398419"/>
                </a:lnTo>
                <a:cubicBezTo>
                  <a:pt x="352698" y="409279"/>
                  <a:pt x="343961" y="418016"/>
                  <a:pt x="333102" y="418016"/>
                </a:cubicBezTo>
                <a:cubicBezTo>
                  <a:pt x="322244" y="418016"/>
                  <a:pt x="313507" y="409279"/>
                  <a:pt x="313507" y="398423"/>
                </a:cubicBezTo>
                <a:lnTo>
                  <a:pt x="313507" y="97978"/>
                </a:lnTo>
                <a:cubicBezTo>
                  <a:pt x="313507" y="87118"/>
                  <a:pt x="322244" y="78386"/>
                  <a:pt x="333102" y="78386"/>
                </a:cubicBezTo>
                <a:lnTo>
                  <a:pt x="333102" y="78377"/>
                </a:lnTo>
              </a:path>
              <a:path w="457200" h="418011">
                <a:moveTo>
                  <a:pt x="228600" y="156754"/>
                </a:moveTo>
                <a:cubicBezTo>
                  <a:pt x="239459" y="156754"/>
                  <a:pt x="248196" y="165491"/>
                  <a:pt x="248196" y="176351"/>
                </a:cubicBezTo>
                <a:lnTo>
                  <a:pt x="248196" y="398419"/>
                </a:lnTo>
                <a:cubicBezTo>
                  <a:pt x="248196" y="409279"/>
                  <a:pt x="239458" y="418016"/>
                  <a:pt x="228600" y="418016"/>
                </a:cubicBezTo>
                <a:cubicBezTo>
                  <a:pt x="217742" y="418016"/>
                  <a:pt x="209004" y="409279"/>
                  <a:pt x="209004" y="398423"/>
                </a:cubicBezTo>
                <a:lnTo>
                  <a:pt x="209004" y="176355"/>
                </a:lnTo>
                <a:cubicBezTo>
                  <a:pt x="209004" y="165495"/>
                  <a:pt x="217742" y="156763"/>
                  <a:pt x="228600" y="156763"/>
                </a:cubicBezTo>
                <a:lnTo>
                  <a:pt x="228600" y="156754"/>
                </a:lnTo>
              </a:path>
              <a:path w="457200" h="418011">
                <a:moveTo>
                  <a:pt x="124098" y="235131"/>
                </a:moveTo>
                <a:cubicBezTo>
                  <a:pt x="134956" y="235131"/>
                  <a:pt x="143693" y="243868"/>
                  <a:pt x="143693" y="254728"/>
                </a:cubicBezTo>
                <a:lnTo>
                  <a:pt x="143693" y="398419"/>
                </a:lnTo>
                <a:cubicBezTo>
                  <a:pt x="143693" y="409279"/>
                  <a:pt x="134956" y="418015"/>
                  <a:pt x="124098" y="418015"/>
                </a:cubicBezTo>
                <a:cubicBezTo>
                  <a:pt x="113239" y="418015"/>
                  <a:pt x="104502" y="409279"/>
                  <a:pt x="104502" y="398423"/>
                </a:cubicBezTo>
                <a:lnTo>
                  <a:pt x="104502" y="254732"/>
                </a:lnTo>
                <a:cubicBezTo>
                  <a:pt x="104502" y="243872"/>
                  <a:pt x="113239" y="235140"/>
                  <a:pt x="124098" y="235140"/>
                </a:cubicBezTo>
                <a:lnTo>
                  <a:pt x="124098" y="235131"/>
                </a:lnTo>
              </a:path>
              <a:path w="457200" h="418011">
                <a:moveTo>
                  <a:pt x="19596" y="313509"/>
                </a:moveTo>
                <a:cubicBezTo>
                  <a:pt x="30454" y="313509"/>
                  <a:pt x="39191" y="322245"/>
                  <a:pt x="39191" y="333105"/>
                </a:cubicBezTo>
                <a:lnTo>
                  <a:pt x="39191" y="398419"/>
                </a:lnTo>
                <a:cubicBezTo>
                  <a:pt x="39191" y="409279"/>
                  <a:pt x="30454" y="418016"/>
                  <a:pt x="19596" y="418016"/>
                </a:cubicBezTo>
                <a:cubicBezTo>
                  <a:pt x="8737" y="418016"/>
                  <a:pt x="0" y="409279"/>
                  <a:pt x="0" y="398423"/>
                </a:cubicBezTo>
                <a:lnTo>
                  <a:pt x="0" y="333109"/>
                </a:lnTo>
                <a:cubicBezTo>
                  <a:pt x="0" y="322249"/>
                  <a:pt x="8737" y="313517"/>
                  <a:pt x="19596" y="313517"/>
                </a:cubicBezTo>
                <a:lnTo>
                  <a:pt x="19596" y="313509"/>
                </a:lnTo>
              </a:path>
            </a:pathLst>
          </a:cu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10820399" y="5892799"/>
            <a:ext cx="731520" cy="731520"/>
          </a:xfrm>
          <a:prstGeom prst="rect">
            <a:avLst/>
          </a:prstGeom>
          <a:blipFill>
            <a:blip r:embed="rId1"/>
            <a:srcRect/>
            <a:stretch>
              <a:fillRect l="0" r="0" t="36481" b="36481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731519" y="932927"/>
            <a:ext cx="10820400" cy="8846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b="1" dirty="0">
                <a:solidFill>
                  <a:srgbClr val="FFFFFF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Conclusion</a:t>
            </a:r>
            <a:endParaRPr lang="en-US" sz="3600" dirty="0"/>
          </a:p>
        </p:txBody>
      </p:sp>
      <p:sp>
        <p:nvSpPr>
          <p:cNvPr id="14" name="Text 12"/>
          <p:cNvSpPr/>
          <p:nvPr/>
        </p:nvSpPr>
        <p:spPr>
          <a:xfrm>
            <a:off x="731520" y="0"/>
            <a:ext cx="7451616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E7E6E6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Exploring the Electromagnetic Spectrum and Visible Light</a:t>
            </a:r>
            <a:endParaRPr lang="en-US" sz="800" dirty="0"/>
          </a:p>
        </p:txBody>
      </p:sp>
      <p:sp>
        <p:nvSpPr>
          <p:cNvPr id="15" name="Text 13"/>
          <p:cNvSpPr/>
          <p:nvPr/>
        </p:nvSpPr>
        <p:spPr>
          <a:xfrm>
            <a:off x="9997440" y="0"/>
            <a:ext cx="1525679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E7E6E6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15</a:t>
            </a:r>
            <a:endParaRPr lang="en-US" sz="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1"/>
            <a:ext cx="12192000" cy="2285999"/>
          </a:xfrm>
          <a:prstGeom prst="rect">
            <a:avLst/>
          </a:prstGeom>
          <a:solidFill>
            <a:srgbClr val="3C28A6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731519" y="3879263"/>
            <a:ext cx="2377440" cy="2194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The electromagnetic spectrum includes radio waves, microwaves, infrared, visible light, ultraviolet, X-rays, and gamma rays.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These waves vary in wavelength and frequency, covering a broad range of electromagnetic radiation.</a:t>
            </a:r>
            <a:endParaRPr lang="en-US" sz="1400" dirty="0"/>
          </a:p>
        </p:txBody>
      </p:sp>
      <p:sp>
        <p:nvSpPr>
          <p:cNvPr id="5" name="Text 3"/>
          <p:cNvSpPr/>
          <p:nvPr/>
        </p:nvSpPr>
        <p:spPr>
          <a:xfrm>
            <a:off x="731519" y="3326637"/>
            <a:ext cx="2377440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55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Components of the Electromagnetic Spectrum</a:t>
            </a:r>
            <a:endParaRPr lang="en-US" sz="1550" dirty="0"/>
          </a:p>
        </p:txBody>
      </p:sp>
      <p:sp>
        <p:nvSpPr>
          <p:cNvPr id="6" name="Text 4"/>
          <p:cNvSpPr/>
          <p:nvPr/>
        </p:nvSpPr>
        <p:spPr>
          <a:xfrm>
            <a:off x="3545839" y="3879263"/>
            <a:ext cx="2377440" cy="2194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Visible light has a wavelength between 400-700 nanometers and a frequency between 4-8 x 10^14 Hz.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It is the only part of the electromagnetic spectrum visible to the human eye.</a:t>
            </a:r>
            <a:endParaRPr lang="en-US" sz="1400" dirty="0"/>
          </a:p>
        </p:txBody>
      </p:sp>
      <p:sp>
        <p:nvSpPr>
          <p:cNvPr id="7" name="Text 5"/>
          <p:cNvSpPr/>
          <p:nvPr/>
        </p:nvSpPr>
        <p:spPr>
          <a:xfrm>
            <a:off x="3545839" y="3326637"/>
            <a:ext cx="2377440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Characteristics of Visible Light</a:t>
            </a:r>
            <a:endParaRPr lang="en-US" sz="1600" dirty="0"/>
          </a:p>
        </p:txBody>
      </p:sp>
      <p:sp>
        <p:nvSpPr>
          <p:cNvPr id="8" name="Text 6"/>
          <p:cNvSpPr/>
          <p:nvPr/>
        </p:nvSpPr>
        <p:spPr>
          <a:xfrm>
            <a:off x="6360159" y="3879263"/>
            <a:ext cx="2377440" cy="2194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Electromagnetic waves have both electric and magnetic field components.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These fields oscillate perpendicular to each other and to the direction of wave propagation.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6360159" y="3326637"/>
            <a:ext cx="2377440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Nature of Electromagnetic Waves</a:t>
            </a:r>
            <a:endParaRPr lang="en-US" sz="1600" dirty="0"/>
          </a:p>
        </p:txBody>
      </p:sp>
      <p:sp>
        <p:nvSpPr>
          <p:cNvPr id="10" name="Text 8"/>
          <p:cNvSpPr/>
          <p:nvPr/>
        </p:nvSpPr>
        <p:spPr>
          <a:xfrm>
            <a:off x="9174479" y="3879263"/>
            <a:ext cx="2377440" cy="2194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The speed of electromagnetic waves is approximately 299,792,458 meters per second in a vacuum.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This speed is considered a fundamental constant of nature.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9174479" y="3326637"/>
            <a:ext cx="2377440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Speed of Electromagnetic Waves</a:t>
            </a:r>
            <a:endParaRPr lang="en-US" sz="1600" dirty="0"/>
          </a:p>
        </p:txBody>
      </p:sp>
      <p:sp>
        <p:nvSpPr>
          <p:cNvPr id="12" name="Text 10"/>
          <p:cNvSpPr/>
          <p:nvPr/>
        </p:nvSpPr>
        <p:spPr>
          <a:xfrm>
            <a:off x="731520" y="0"/>
            <a:ext cx="7451616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E7E6E6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Exploring the Electromagnetic Spectrum and Visible Light</a:t>
            </a:r>
            <a:endParaRPr lang="en-US" sz="800" dirty="0"/>
          </a:p>
        </p:txBody>
      </p:sp>
      <p:sp>
        <p:nvSpPr>
          <p:cNvPr id="13" name="Text 11"/>
          <p:cNvSpPr/>
          <p:nvPr/>
        </p:nvSpPr>
        <p:spPr>
          <a:xfrm>
            <a:off x="9997440" y="0"/>
            <a:ext cx="1525679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E7E6E6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16</a:t>
            </a:r>
            <a:endParaRPr lang="en-US" sz="800" dirty="0"/>
          </a:p>
        </p:txBody>
      </p:sp>
      <p:sp>
        <p:nvSpPr>
          <p:cNvPr id="14" name="Text 12"/>
          <p:cNvSpPr/>
          <p:nvPr/>
        </p:nvSpPr>
        <p:spPr>
          <a:xfrm>
            <a:off x="10820399" y="5892799"/>
            <a:ext cx="731520" cy="731520"/>
          </a:xfrm>
          <a:prstGeom prst="rect">
            <a:avLst/>
          </a:prstGeom>
          <a:blipFill>
            <a:blip r:embed="rId1"/>
            <a:srcRect/>
            <a:stretch>
              <a:fillRect l="0" r="0" t="36481" b="36481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31519" y="932927"/>
            <a:ext cx="10820400" cy="8846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b="1" dirty="0">
                <a:solidFill>
                  <a:srgbClr val="FFFFFF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Summary</a:t>
            </a:r>
            <a:endParaRPr lang="en-US" sz="3600" dirty="0"/>
          </a:p>
        </p:txBody>
      </p:sp>
      <p:sp>
        <p:nvSpPr>
          <p:cNvPr id="16" name="Text 14"/>
          <p:cNvSpPr/>
          <p:nvPr/>
        </p:nvSpPr>
        <p:spPr>
          <a:xfrm>
            <a:off x="731518" y="2595147"/>
            <a:ext cx="548640" cy="548578"/>
          </a:xfrm>
          <a:custGeom>
            <a:avLst/>
            <a:gdLst/>
            <a:ahLst/>
            <a:cxnLst/>
            <a:rect l="l" t="t" r="r" b="b"/>
            <a:pathLst>
              <a:path w="548640" h="548578">
                <a:moveTo>
                  <a:pt x="529717" y="50469"/>
                </a:moveTo>
                <a:cubicBezTo>
                  <a:pt x="543433" y="46717"/>
                  <a:pt x="551465" y="32575"/>
                  <a:pt x="547718" y="18860"/>
                </a:cubicBezTo>
                <a:cubicBezTo>
                  <a:pt x="543966" y="5146"/>
                  <a:pt x="529717" y="-2891"/>
                  <a:pt x="516001" y="965"/>
                </a:cubicBezTo>
                <a:lnTo>
                  <a:pt x="56675" y="127610"/>
                </a:lnTo>
                <a:cubicBezTo>
                  <a:pt x="23136" y="136931"/>
                  <a:pt x="-6" y="167360"/>
                  <a:pt x="-6" y="201970"/>
                </a:cubicBezTo>
                <a:lnTo>
                  <a:pt x="-6" y="205722"/>
                </a:lnTo>
                <a:lnTo>
                  <a:pt x="-6" y="325724"/>
                </a:lnTo>
                <a:lnTo>
                  <a:pt x="-6" y="480011"/>
                </a:lnTo>
                <a:cubicBezTo>
                  <a:pt x="-6" y="517836"/>
                  <a:pt x="30746" y="548584"/>
                  <a:pt x="68569" y="548584"/>
                </a:cubicBezTo>
                <a:lnTo>
                  <a:pt x="480000" y="548584"/>
                </a:lnTo>
                <a:cubicBezTo>
                  <a:pt x="517823" y="548584"/>
                  <a:pt x="548574" y="517836"/>
                  <a:pt x="548574" y="480011"/>
                </a:cubicBezTo>
                <a:lnTo>
                  <a:pt x="548574" y="205722"/>
                </a:lnTo>
                <a:cubicBezTo>
                  <a:pt x="548574" y="167898"/>
                  <a:pt x="517823" y="137150"/>
                  <a:pt x="480000" y="137150"/>
                </a:cubicBezTo>
                <a:lnTo>
                  <a:pt x="215566" y="137150"/>
                </a:lnTo>
                <a:lnTo>
                  <a:pt x="529717" y="50469"/>
                </a:lnTo>
                <a:moveTo>
                  <a:pt x="51429" y="205717"/>
                </a:moveTo>
                <a:cubicBezTo>
                  <a:pt x="51429" y="196287"/>
                  <a:pt x="59143" y="188574"/>
                  <a:pt x="68574" y="188574"/>
                </a:cubicBezTo>
                <a:lnTo>
                  <a:pt x="480005" y="188574"/>
                </a:lnTo>
                <a:cubicBezTo>
                  <a:pt x="489436" y="188574"/>
                  <a:pt x="497150" y="196287"/>
                  <a:pt x="497150" y="205717"/>
                </a:cubicBezTo>
                <a:lnTo>
                  <a:pt x="497150" y="480006"/>
                </a:lnTo>
                <a:cubicBezTo>
                  <a:pt x="497150" y="489436"/>
                  <a:pt x="489436" y="497149"/>
                  <a:pt x="480005" y="497149"/>
                </a:cubicBezTo>
                <a:lnTo>
                  <a:pt x="68574" y="497149"/>
                </a:lnTo>
                <a:cubicBezTo>
                  <a:pt x="59143" y="497149"/>
                  <a:pt x="51429" y="489436"/>
                  <a:pt x="51429" y="480006"/>
                </a:cubicBezTo>
                <a:lnTo>
                  <a:pt x="51429" y="325718"/>
                </a:lnTo>
                <a:lnTo>
                  <a:pt x="51429" y="205717"/>
                </a:lnTo>
                <a:moveTo>
                  <a:pt x="377146" y="308575"/>
                </a:moveTo>
                <a:cubicBezTo>
                  <a:pt x="396080" y="308575"/>
                  <a:pt x="411431" y="323925"/>
                  <a:pt x="411431" y="342862"/>
                </a:cubicBezTo>
                <a:cubicBezTo>
                  <a:pt x="411431" y="361798"/>
                  <a:pt x="396080" y="377148"/>
                  <a:pt x="377146" y="377148"/>
                </a:cubicBezTo>
                <a:cubicBezTo>
                  <a:pt x="358212" y="377148"/>
                  <a:pt x="342862" y="361798"/>
                  <a:pt x="342862" y="342862"/>
                </a:cubicBezTo>
                <a:cubicBezTo>
                  <a:pt x="342862" y="323925"/>
                  <a:pt x="358213" y="308575"/>
                  <a:pt x="377146" y="308575"/>
                </a:cubicBezTo>
                <a:moveTo>
                  <a:pt x="377146" y="428577"/>
                </a:moveTo>
                <a:cubicBezTo>
                  <a:pt x="424483" y="428577"/>
                  <a:pt x="462860" y="390198"/>
                  <a:pt x="462860" y="342861"/>
                </a:cubicBezTo>
                <a:cubicBezTo>
                  <a:pt x="462860" y="295525"/>
                  <a:pt x="424483" y="257146"/>
                  <a:pt x="377146" y="257146"/>
                </a:cubicBezTo>
                <a:cubicBezTo>
                  <a:pt x="329809" y="257146"/>
                  <a:pt x="291432" y="295525"/>
                  <a:pt x="291432" y="342861"/>
                </a:cubicBezTo>
                <a:cubicBezTo>
                  <a:pt x="291432" y="390198"/>
                  <a:pt x="329809" y="428577"/>
                  <a:pt x="377146" y="428577"/>
                </a:cubicBezTo>
                <a:moveTo>
                  <a:pt x="119999" y="257146"/>
                </a:moveTo>
                <a:cubicBezTo>
                  <a:pt x="110567" y="257146"/>
                  <a:pt x="102854" y="264859"/>
                  <a:pt x="102854" y="274289"/>
                </a:cubicBezTo>
                <a:cubicBezTo>
                  <a:pt x="102854" y="283719"/>
                  <a:pt x="110567" y="291432"/>
                  <a:pt x="119999" y="291432"/>
                </a:cubicBezTo>
                <a:lnTo>
                  <a:pt x="222858" y="291432"/>
                </a:lnTo>
                <a:cubicBezTo>
                  <a:pt x="232289" y="291432"/>
                  <a:pt x="240003" y="283719"/>
                  <a:pt x="240003" y="274289"/>
                </a:cubicBezTo>
                <a:cubicBezTo>
                  <a:pt x="240003" y="264859"/>
                  <a:pt x="232289" y="257146"/>
                  <a:pt x="222858" y="257146"/>
                </a:cubicBezTo>
                <a:lnTo>
                  <a:pt x="119999" y="257146"/>
                </a:lnTo>
                <a:moveTo>
                  <a:pt x="102859" y="325718"/>
                </a:moveTo>
                <a:cubicBezTo>
                  <a:pt x="93428" y="325718"/>
                  <a:pt x="85714" y="333431"/>
                  <a:pt x="85714" y="342861"/>
                </a:cubicBezTo>
                <a:cubicBezTo>
                  <a:pt x="85714" y="352291"/>
                  <a:pt x="93428" y="360005"/>
                  <a:pt x="102859" y="360005"/>
                </a:cubicBezTo>
                <a:lnTo>
                  <a:pt x="240003" y="360005"/>
                </a:lnTo>
                <a:cubicBezTo>
                  <a:pt x="249434" y="360005"/>
                  <a:pt x="257148" y="352292"/>
                  <a:pt x="257148" y="342861"/>
                </a:cubicBezTo>
                <a:cubicBezTo>
                  <a:pt x="257148" y="333431"/>
                  <a:pt x="249434" y="325718"/>
                  <a:pt x="240003" y="325718"/>
                </a:cubicBezTo>
                <a:lnTo>
                  <a:pt x="102859" y="325718"/>
                </a:lnTo>
                <a:moveTo>
                  <a:pt x="119999" y="394291"/>
                </a:moveTo>
                <a:cubicBezTo>
                  <a:pt x="110567" y="394291"/>
                  <a:pt x="102854" y="402004"/>
                  <a:pt x="102854" y="411434"/>
                </a:cubicBezTo>
                <a:cubicBezTo>
                  <a:pt x="102854" y="420864"/>
                  <a:pt x="110567" y="428577"/>
                  <a:pt x="119999" y="428577"/>
                </a:cubicBezTo>
                <a:lnTo>
                  <a:pt x="222858" y="428577"/>
                </a:lnTo>
                <a:cubicBezTo>
                  <a:pt x="232289" y="428577"/>
                  <a:pt x="240003" y="420864"/>
                  <a:pt x="240003" y="411434"/>
                </a:cubicBezTo>
                <a:cubicBezTo>
                  <a:pt x="240003" y="402004"/>
                  <a:pt x="232289" y="394291"/>
                  <a:pt x="222858" y="394291"/>
                </a:cubicBezTo>
                <a:lnTo>
                  <a:pt x="119999" y="394291"/>
                </a:lnTo>
              </a:path>
            </a:pathLst>
          </a:cu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3545838" y="2656095"/>
            <a:ext cx="548640" cy="426683"/>
          </a:xfrm>
          <a:custGeom>
            <a:avLst/>
            <a:gdLst/>
            <a:ahLst/>
            <a:cxnLst/>
            <a:rect l="l" t="t" r="r" b="b"/>
            <a:pathLst>
              <a:path w="548640" h="426683">
                <a:moveTo>
                  <a:pt x="274271" y="45715"/>
                </a:moveTo>
                <a:cubicBezTo>
                  <a:pt x="212176" y="45715"/>
                  <a:pt x="161125" y="73906"/>
                  <a:pt x="121979" y="110195"/>
                </a:cubicBezTo>
                <a:cubicBezTo>
                  <a:pt x="85314" y="144291"/>
                  <a:pt x="59977" y="184771"/>
                  <a:pt x="47024" y="213342"/>
                </a:cubicBezTo>
                <a:cubicBezTo>
                  <a:pt x="59977" y="241912"/>
                  <a:pt x="85314" y="282392"/>
                  <a:pt x="121886" y="316488"/>
                </a:cubicBezTo>
                <a:cubicBezTo>
                  <a:pt x="161125" y="352773"/>
                  <a:pt x="212176" y="380968"/>
                  <a:pt x="274271" y="380968"/>
                </a:cubicBezTo>
                <a:cubicBezTo>
                  <a:pt x="336366" y="380968"/>
                  <a:pt x="387417" y="352777"/>
                  <a:pt x="426562" y="316488"/>
                </a:cubicBezTo>
                <a:cubicBezTo>
                  <a:pt x="463228" y="282392"/>
                  <a:pt x="488564" y="241912"/>
                  <a:pt x="501517" y="213342"/>
                </a:cubicBezTo>
                <a:cubicBezTo>
                  <a:pt x="488564" y="184771"/>
                  <a:pt x="463228" y="144291"/>
                  <a:pt x="426655" y="110195"/>
                </a:cubicBezTo>
                <a:cubicBezTo>
                  <a:pt x="387417" y="73910"/>
                  <a:pt x="336366" y="45715"/>
                  <a:pt x="274271" y="45715"/>
                </a:cubicBezTo>
                <a:lnTo>
                  <a:pt x="274271" y="45715"/>
                </a:lnTo>
                <a:moveTo>
                  <a:pt x="90838" y="76765"/>
                </a:moveTo>
                <a:cubicBezTo>
                  <a:pt x="135695" y="35048"/>
                  <a:pt x="197318" y="0"/>
                  <a:pt x="274276" y="0"/>
                </a:cubicBezTo>
                <a:cubicBezTo>
                  <a:pt x="351234" y="0"/>
                  <a:pt x="412852" y="35048"/>
                  <a:pt x="457714" y="76765"/>
                </a:cubicBezTo>
                <a:cubicBezTo>
                  <a:pt x="502285" y="118195"/>
                  <a:pt x="532099" y="167627"/>
                  <a:pt x="546286" y="201625"/>
                </a:cubicBezTo>
                <a:cubicBezTo>
                  <a:pt x="549430" y="209147"/>
                  <a:pt x="549430" y="217532"/>
                  <a:pt x="546286" y="225054"/>
                </a:cubicBezTo>
                <a:cubicBezTo>
                  <a:pt x="532093" y="259056"/>
                  <a:pt x="502285" y="308581"/>
                  <a:pt x="457714" y="349914"/>
                </a:cubicBezTo>
                <a:cubicBezTo>
                  <a:pt x="412857" y="391631"/>
                  <a:pt x="351234" y="426679"/>
                  <a:pt x="274276" y="426679"/>
                </a:cubicBezTo>
                <a:cubicBezTo>
                  <a:pt x="197318" y="426679"/>
                  <a:pt x="135701" y="391631"/>
                  <a:pt x="90838" y="349914"/>
                </a:cubicBezTo>
                <a:cubicBezTo>
                  <a:pt x="46267" y="308581"/>
                  <a:pt x="16454" y="259052"/>
                  <a:pt x="2359" y="225054"/>
                </a:cubicBezTo>
                <a:cubicBezTo>
                  <a:pt x="-785" y="217531"/>
                  <a:pt x="-785" y="209147"/>
                  <a:pt x="2359" y="201625"/>
                </a:cubicBezTo>
                <a:cubicBezTo>
                  <a:pt x="16454" y="167622"/>
                  <a:pt x="46267" y="118097"/>
                  <a:pt x="90838" y="76765"/>
                </a:cubicBezTo>
                <a:lnTo>
                  <a:pt x="90838" y="76765"/>
                </a:lnTo>
                <a:moveTo>
                  <a:pt x="274271" y="289534"/>
                </a:moveTo>
                <a:cubicBezTo>
                  <a:pt x="316368" y="289534"/>
                  <a:pt x="350466" y="255438"/>
                  <a:pt x="350466" y="213342"/>
                </a:cubicBezTo>
                <a:cubicBezTo>
                  <a:pt x="350466" y="171245"/>
                  <a:pt x="316368" y="137149"/>
                  <a:pt x="274271" y="137149"/>
                </a:cubicBezTo>
                <a:cubicBezTo>
                  <a:pt x="273601" y="137149"/>
                  <a:pt x="273031" y="137149"/>
                  <a:pt x="272367" y="137149"/>
                </a:cubicBezTo>
                <a:cubicBezTo>
                  <a:pt x="273607" y="142004"/>
                  <a:pt x="274271" y="147150"/>
                  <a:pt x="274271" y="152386"/>
                </a:cubicBezTo>
                <a:cubicBezTo>
                  <a:pt x="274271" y="186004"/>
                  <a:pt x="246937" y="213342"/>
                  <a:pt x="213317" y="213342"/>
                </a:cubicBezTo>
                <a:cubicBezTo>
                  <a:pt x="208077" y="213342"/>
                  <a:pt x="202937" y="212676"/>
                  <a:pt x="198076" y="211439"/>
                </a:cubicBezTo>
                <a:cubicBezTo>
                  <a:pt x="198076" y="212104"/>
                  <a:pt x="198076" y="212676"/>
                  <a:pt x="198076" y="213342"/>
                </a:cubicBezTo>
                <a:cubicBezTo>
                  <a:pt x="198076" y="255438"/>
                  <a:pt x="232173" y="289534"/>
                  <a:pt x="274271" y="289534"/>
                </a:cubicBezTo>
                <a:moveTo>
                  <a:pt x="274271" y="91434"/>
                </a:moveTo>
                <a:cubicBezTo>
                  <a:pt x="341600" y="91434"/>
                  <a:pt x="396178" y="146015"/>
                  <a:pt x="396178" y="213342"/>
                </a:cubicBezTo>
                <a:cubicBezTo>
                  <a:pt x="396178" y="280672"/>
                  <a:pt x="341600" y="335249"/>
                  <a:pt x="274271" y="335249"/>
                </a:cubicBezTo>
                <a:cubicBezTo>
                  <a:pt x="206942" y="335249"/>
                  <a:pt x="152363" y="280668"/>
                  <a:pt x="152363" y="213342"/>
                </a:cubicBezTo>
                <a:cubicBezTo>
                  <a:pt x="152363" y="146011"/>
                  <a:pt x="206942" y="91434"/>
                  <a:pt x="274271" y="91434"/>
                </a:cubicBezTo>
                <a:lnTo>
                  <a:pt x="274271" y="91434"/>
                </a:lnTo>
              </a:path>
            </a:pathLst>
          </a:cu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8" name="Text 16"/>
          <p:cNvSpPr/>
          <p:nvPr/>
        </p:nvSpPr>
        <p:spPr>
          <a:xfrm>
            <a:off x="6360159" y="2656044"/>
            <a:ext cx="548640" cy="426783"/>
          </a:xfrm>
          <a:custGeom>
            <a:avLst/>
            <a:gdLst/>
            <a:ahLst/>
            <a:cxnLst/>
            <a:rect l="l" t="t" r="r" b="b"/>
            <a:pathLst>
              <a:path w="548640" h="426783">
                <a:moveTo>
                  <a:pt x="289654" y="45708"/>
                </a:moveTo>
                <a:cubicBezTo>
                  <a:pt x="209762" y="45708"/>
                  <a:pt x="144918" y="110554"/>
                  <a:pt x="144918" y="190444"/>
                </a:cubicBezTo>
                <a:cubicBezTo>
                  <a:pt x="144918" y="253578"/>
                  <a:pt x="93784" y="304710"/>
                  <a:pt x="30652" y="304710"/>
                </a:cubicBezTo>
                <a:cubicBezTo>
                  <a:pt x="17990" y="304710"/>
                  <a:pt x="7802" y="294523"/>
                  <a:pt x="7802" y="281856"/>
                </a:cubicBezTo>
                <a:cubicBezTo>
                  <a:pt x="7802" y="269194"/>
                  <a:pt x="17990" y="259002"/>
                  <a:pt x="30652" y="259002"/>
                </a:cubicBezTo>
                <a:cubicBezTo>
                  <a:pt x="68553" y="259002"/>
                  <a:pt x="99211" y="228342"/>
                  <a:pt x="99211" y="190443"/>
                </a:cubicBezTo>
                <a:cubicBezTo>
                  <a:pt x="99211" y="85224"/>
                  <a:pt x="184436" y="0"/>
                  <a:pt x="289654" y="0"/>
                </a:cubicBezTo>
                <a:cubicBezTo>
                  <a:pt x="354120" y="0"/>
                  <a:pt x="411063" y="31996"/>
                  <a:pt x="445435" y="80939"/>
                </a:cubicBezTo>
                <a:cubicBezTo>
                  <a:pt x="451432" y="89415"/>
                  <a:pt x="450960" y="100840"/>
                  <a:pt x="444195" y="108838"/>
                </a:cubicBezTo>
                <a:cubicBezTo>
                  <a:pt x="437436" y="116836"/>
                  <a:pt x="426293" y="119218"/>
                  <a:pt x="416961" y="114741"/>
                </a:cubicBezTo>
                <a:cubicBezTo>
                  <a:pt x="406103" y="109504"/>
                  <a:pt x="393918" y="106649"/>
                  <a:pt x="381063" y="106649"/>
                </a:cubicBezTo>
                <a:cubicBezTo>
                  <a:pt x="334786" y="106649"/>
                  <a:pt x="297270" y="144167"/>
                  <a:pt x="297270" y="190444"/>
                </a:cubicBezTo>
                <a:cubicBezTo>
                  <a:pt x="297270" y="228342"/>
                  <a:pt x="327933" y="259002"/>
                  <a:pt x="365828" y="259002"/>
                </a:cubicBezTo>
                <a:cubicBezTo>
                  <a:pt x="393254" y="259002"/>
                  <a:pt x="421531" y="244432"/>
                  <a:pt x="442006" y="226720"/>
                </a:cubicBezTo>
                <a:cubicBezTo>
                  <a:pt x="450669" y="219008"/>
                  <a:pt x="463716" y="219008"/>
                  <a:pt x="472384" y="226720"/>
                </a:cubicBezTo>
                <a:cubicBezTo>
                  <a:pt x="488476" y="241098"/>
                  <a:pt x="509807" y="252237"/>
                  <a:pt x="530754" y="257000"/>
                </a:cubicBezTo>
                <a:cubicBezTo>
                  <a:pt x="543038" y="259762"/>
                  <a:pt x="550845" y="271951"/>
                  <a:pt x="548086" y="284327"/>
                </a:cubicBezTo>
                <a:cubicBezTo>
                  <a:pt x="545326" y="296704"/>
                  <a:pt x="533135" y="304420"/>
                  <a:pt x="520758" y="301659"/>
                </a:cubicBezTo>
                <a:cubicBezTo>
                  <a:pt x="493430" y="295564"/>
                  <a:pt x="470958" y="282138"/>
                  <a:pt x="457247" y="272710"/>
                </a:cubicBezTo>
                <a:cubicBezTo>
                  <a:pt x="430490" y="291280"/>
                  <a:pt x="398779" y="304894"/>
                  <a:pt x="365833" y="304894"/>
                </a:cubicBezTo>
                <a:cubicBezTo>
                  <a:pt x="302701" y="304894"/>
                  <a:pt x="251568" y="253761"/>
                  <a:pt x="251568" y="190627"/>
                </a:cubicBezTo>
                <a:cubicBezTo>
                  <a:pt x="251568" y="126925"/>
                  <a:pt x="297560" y="73885"/>
                  <a:pt x="358218" y="63125"/>
                </a:cubicBezTo>
                <a:cubicBezTo>
                  <a:pt x="337841" y="51986"/>
                  <a:pt x="314513" y="45700"/>
                  <a:pt x="289660" y="45700"/>
                </a:cubicBezTo>
                <a:lnTo>
                  <a:pt x="289654" y="45708"/>
                </a:lnTo>
              </a:path>
              <a:path w="548640" h="426783">
                <a:moveTo>
                  <a:pt x="76354" y="348605"/>
                </a:moveTo>
                <a:cubicBezTo>
                  <a:pt x="85017" y="340893"/>
                  <a:pt x="98064" y="340893"/>
                  <a:pt x="106732" y="348605"/>
                </a:cubicBezTo>
                <a:cubicBezTo>
                  <a:pt x="127208" y="366317"/>
                  <a:pt x="155485" y="380887"/>
                  <a:pt x="182911" y="380887"/>
                </a:cubicBezTo>
                <a:cubicBezTo>
                  <a:pt x="210338" y="380887"/>
                  <a:pt x="238614" y="366317"/>
                  <a:pt x="259090" y="348605"/>
                </a:cubicBezTo>
                <a:cubicBezTo>
                  <a:pt x="267753" y="340893"/>
                  <a:pt x="280799" y="340893"/>
                  <a:pt x="289468" y="348605"/>
                </a:cubicBezTo>
                <a:cubicBezTo>
                  <a:pt x="310036" y="366317"/>
                  <a:pt x="338220" y="380887"/>
                  <a:pt x="365647" y="380887"/>
                </a:cubicBezTo>
                <a:cubicBezTo>
                  <a:pt x="393073" y="380887"/>
                  <a:pt x="421350" y="366317"/>
                  <a:pt x="441825" y="348605"/>
                </a:cubicBezTo>
                <a:cubicBezTo>
                  <a:pt x="450488" y="340893"/>
                  <a:pt x="463535" y="340893"/>
                  <a:pt x="472203" y="348605"/>
                </a:cubicBezTo>
                <a:cubicBezTo>
                  <a:pt x="488295" y="362984"/>
                  <a:pt x="509626" y="374123"/>
                  <a:pt x="530573" y="378885"/>
                </a:cubicBezTo>
                <a:cubicBezTo>
                  <a:pt x="542857" y="381647"/>
                  <a:pt x="550664" y="393836"/>
                  <a:pt x="547905" y="406212"/>
                </a:cubicBezTo>
                <a:cubicBezTo>
                  <a:pt x="545145" y="418589"/>
                  <a:pt x="532954" y="426305"/>
                  <a:pt x="520577" y="423544"/>
                </a:cubicBezTo>
                <a:cubicBezTo>
                  <a:pt x="493249" y="417450"/>
                  <a:pt x="470777" y="404023"/>
                  <a:pt x="457066" y="394595"/>
                </a:cubicBezTo>
                <a:cubicBezTo>
                  <a:pt x="430309" y="413165"/>
                  <a:pt x="398598" y="426779"/>
                  <a:pt x="365652" y="426779"/>
                </a:cubicBezTo>
                <a:cubicBezTo>
                  <a:pt x="332706" y="426779"/>
                  <a:pt x="300995" y="413160"/>
                  <a:pt x="274238" y="394595"/>
                </a:cubicBezTo>
                <a:cubicBezTo>
                  <a:pt x="247480" y="413165"/>
                  <a:pt x="215769" y="426779"/>
                  <a:pt x="182823" y="426779"/>
                </a:cubicBezTo>
                <a:cubicBezTo>
                  <a:pt x="149877" y="426779"/>
                  <a:pt x="118166" y="413160"/>
                  <a:pt x="91409" y="394595"/>
                </a:cubicBezTo>
                <a:cubicBezTo>
                  <a:pt x="77698" y="404117"/>
                  <a:pt x="55226" y="417450"/>
                  <a:pt x="27898" y="423544"/>
                </a:cubicBezTo>
                <a:cubicBezTo>
                  <a:pt x="15614" y="426305"/>
                  <a:pt x="3330" y="418593"/>
                  <a:pt x="570" y="406212"/>
                </a:cubicBezTo>
                <a:cubicBezTo>
                  <a:pt x="-2189" y="393836"/>
                  <a:pt x="5525" y="381647"/>
                  <a:pt x="17902" y="378885"/>
                </a:cubicBezTo>
                <a:cubicBezTo>
                  <a:pt x="39041" y="374123"/>
                  <a:pt x="59801" y="362890"/>
                  <a:pt x="76178" y="348699"/>
                </a:cubicBezTo>
                <a:lnTo>
                  <a:pt x="76354" y="348605"/>
                </a:lnTo>
              </a:path>
            </a:pathLst>
          </a:cu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Text 17"/>
          <p:cNvSpPr/>
          <p:nvPr/>
        </p:nvSpPr>
        <p:spPr>
          <a:xfrm>
            <a:off x="9174479" y="2595116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274320" y="51435"/>
                </a:moveTo>
                <a:cubicBezTo>
                  <a:pt x="397418" y="51435"/>
                  <a:pt x="497205" y="151222"/>
                  <a:pt x="497205" y="274320"/>
                </a:cubicBezTo>
                <a:cubicBezTo>
                  <a:pt x="497205" y="397418"/>
                  <a:pt x="397418" y="497205"/>
                  <a:pt x="274320" y="497205"/>
                </a:cubicBezTo>
                <a:cubicBezTo>
                  <a:pt x="151222" y="497205"/>
                  <a:pt x="51435" y="397418"/>
                  <a:pt x="51435" y="274320"/>
                </a:cubicBezTo>
                <a:cubicBezTo>
                  <a:pt x="51435" y="151222"/>
                  <a:pt x="151222" y="51435"/>
                  <a:pt x="274320" y="51435"/>
                </a:cubicBezTo>
                <a:lnTo>
                  <a:pt x="274320" y="51435"/>
                </a:lnTo>
                <a:moveTo>
                  <a:pt x="274320" y="548640"/>
                </a:moveTo>
                <a:cubicBezTo>
                  <a:pt x="425821" y="548640"/>
                  <a:pt x="548640" y="425821"/>
                  <a:pt x="548640" y="274320"/>
                </a:cubicBezTo>
                <a:cubicBezTo>
                  <a:pt x="548640" y="122819"/>
                  <a:pt x="425821" y="0"/>
                  <a:pt x="274320" y="0"/>
                </a:cubicBezTo>
                <a:cubicBezTo>
                  <a:pt x="122819" y="0"/>
                  <a:pt x="0" y="122819"/>
                  <a:pt x="0" y="274320"/>
                </a:cubicBezTo>
                <a:cubicBezTo>
                  <a:pt x="0" y="425821"/>
                  <a:pt x="122819" y="548640"/>
                  <a:pt x="274320" y="548640"/>
                </a:cubicBezTo>
                <a:moveTo>
                  <a:pt x="334330" y="377190"/>
                </a:moveTo>
                <a:cubicBezTo>
                  <a:pt x="334330" y="353297"/>
                  <a:pt x="320291" y="332613"/>
                  <a:pt x="300040" y="322968"/>
                </a:cubicBezTo>
                <a:lnTo>
                  <a:pt x="300040" y="128585"/>
                </a:lnTo>
                <a:cubicBezTo>
                  <a:pt x="300040" y="114331"/>
                  <a:pt x="288574" y="102870"/>
                  <a:pt x="274326" y="102870"/>
                </a:cubicBezTo>
                <a:cubicBezTo>
                  <a:pt x="260072" y="102870"/>
                  <a:pt x="248611" y="114337"/>
                  <a:pt x="248611" y="128590"/>
                </a:cubicBezTo>
                <a:lnTo>
                  <a:pt x="248611" y="322973"/>
                </a:lnTo>
                <a:cubicBezTo>
                  <a:pt x="228360" y="332619"/>
                  <a:pt x="214321" y="353297"/>
                  <a:pt x="214321" y="377196"/>
                </a:cubicBezTo>
                <a:cubicBezTo>
                  <a:pt x="214321" y="410306"/>
                  <a:pt x="241215" y="437206"/>
                  <a:pt x="274331" y="437206"/>
                </a:cubicBezTo>
                <a:cubicBezTo>
                  <a:pt x="307441" y="437206"/>
                  <a:pt x="334341" y="410311"/>
                  <a:pt x="334341" y="377201"/>
                </a:cubicBezTo>
                <a:lnTo>
                  <a:pt x="334330" y="377190"/>
                </a:lnTo>
                <a:moveTo>
                  <a:pt x="171450" y="205740"/>
                </a:moveTo>
                <a:cubicBezTo>
                  <a:pt x="190389" y="205740"/>
                  <a:pt x="205740" y="190389"/>
                  <a:pt x="205740" y="171450"/>
                </a:cubicBezTo>
                <a:cubicBezTo>
                  <a:pt x="205740" y="152511"/>
                  <a:pt x="190389" y="137160"/>
                  <a:pt x="171450" y="137160"/>
                </a:cubicBezTo>
                <a:cubicBezTo>
                  <a:pt x="152511" y="137160"/>
                  <a:pt x="137160" y="152511"/>
                  <a:pt x="137160" y="171450"/>
                </a:cubicBezTo>
                <a:cubicBezTo>
                  <a:pt x="137160" y="190389"/>
                  <a:pt x="152511" y="205740"/>
                  <a:pt x="171450" y="205740"/>
                </a:cubicBezTo>
                <a:moveTo>
                  <a:pt x="154305" y="274320"/>
                </a:moveTo>
                <a:cubicBezTo>
                  <a:pt x="154305" y="255381"/>
                  <a:pt x="138954" y="240030"/>
                  <a:pt x="120015" y="240030"/>
                </a:cubicBezTo>
                <a:cubicBezTo>
                  <a:pt x="101076" y="240030"/>
                  <a:pt x="85725" y="255381"/>
                  <a:pt x="85725" y="274320"/>
                </a:cubicBezTo>
                <a:cubicBezTo>
                  <a:pt x="85725" y="293259"/>
                  <a:pt x="101076" y="308610"/>
                  <a:pt x="120015" y="308610"/>
                </a:cubicBezTo>
                <a:cubicBezTo>
                  <a:pt x="138954" y="308610"/>
                  <a:pt x="154305" y="293259"/>
                  <a:pt x="154305" y="274320"/>
                </a:cubicBezTo>
                <a:lnTo>
                  <a:pt x="154305" y="274320"/>
                </a:lnTo>
                <a:moveTo>
                  <a:pt x="428625" y="308610"/>
                </a:moveTo>
                <a:cubicBezTo>
                  <a:pt x="447564" y="308610"/>
                  <a:pt x="462915" y="293259"/>
                  <a:pt x="462915" y="274320"/>
                </a:cubicBezTo>
                <a:cubicBezTo>
                  <a:pt x="462915" y="255381"/>
                  <a:pt x="447564" y="240030"/>
                  <a:pt x="428625" y="240030"/>
                </a:cubicBezTo>
                <a:cubicBezTo>
                  <a:pt x="409686" y="240030"/>
                  <a:pt x="394335" y="255381"/>
                  <a:pt x="394335" y="274320"/>
                </a:cubicBezTo>
                <a:cubicBezTo>
                  <a:pt x="394335" y="293259"/>
                  <a:pt x="409686" y="308610"/>
                  <a:pt x="428625" y="308610"/>
                </a:cubicBezTo>
                <a:moveTo>
                  <a:pt x="411480" y="171450"/>
                </a:moveTo>
                <a:cubicBezTo>
                  <a:pt x="411480" y="152511"/>
                  <a:pt x="396129" y="137160"/>
                  <a:pt x="377190" y="137160"/>
                </a:cubicBezTo>
                <a:cubicBezTo>
                  <a:pt x="358251" y="137160"/>
                  <a:pt x="342900" y="152511"/>
                  <a:pt x="342900" y="171450"/>
                </a:cubicBezTo>
                <a:cubicBezTo>
                  <a:pt x="342900" y="190389"/>
                  <a:pt x="358251" y="205740"/>
                  <a:pt x="377190" y="205740"/>
                </a:cubicBezTo>
                <a:cubicBezTo>
                  <a:pt x="396129" y="205740"/>
                  <a:pt x="411480" y="190389"/>
                  <a:pt x="411480" y="171450"/>
                </a:cubicBezTo>
              </a:path>
            </a:pathLst>
          </a:cu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8951259" y="0"/>
            <a:ext cx="3240741" cy="6858000"/>
          </a:xfrm>
          <a:prstGeom prst="rect">
            <a:avLst/>
          </a:pr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8951259" y="0"/>
            <a:ext cx="3240741" cy="6857999"/>
          </a:xfrm>
          <a:prstGeom prst="rect">
            <a:avLst/>
          </a:prstGeom>
          <a:blipFill>
            <a:blip r:embed="rId1"/>
            <a:srcRect/>
            <a:stretch>
              <a:fillRect l="-138105" r="-138105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6089942" y="3578025"/>
            <a:ext cx="2377440" cy="2560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19048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Knowledge of the electromagnetic spectrum and visible light is vital for physics, astronomy, and engineering.</a:t>
            </a:r>
            <a:endParaRPr lang="en-US" sz="1400" dirty="0"/>
          </a:p>
          <a:p>
            <a:pPr algn="l" marL="0" indent="0">
              <a:lnSpc>
                <a:spcPct val="119048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These fields rely on this understanding for advancements and practical applications.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6089942" y="3000243"/>
            <a:ext cx="2377440" cy="4616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Applications Across Various Fields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3410731" y="3578025"/>
            <a:ext cx="2377440" cy="2560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19048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Visible light is a type of electromagnetic radiation detectable by the human eye.</a:t>
            </a:r>
            <a:endParaRPr lang="en-US" sz="1400" dirty="0"/>
          </a:p>
          <a:p>
            <a:pPr algn="l" marL="0" indent="0">
              <a:lnSpc>
                <a:spcPct val="119048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This segment of the spectrum plays a crucial role in everyday human experiences.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3410731" y="3000243"/>
            <a:ext cx="2377440" cy="4616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Visible Light and Human Perception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731520" y="3578025"/>
            <a:ext cx="2377440" cy="2560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19048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The electromagnetic spectrum encompasses all possible frequencies of electromagnetic radiation.</a:t>
            </a:r>
            <a:endParaRPr lang="en-US" sz="1400" dirty="0"/>
          </a:p>
          <a:p>
            <a:pPr algn="l" marL="0" indent="0">
              <a:lnSpc>
                <a:spcPct val="119048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It is a fundamental concept in physics and other scientific disciplines.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731518" y="3000243"/>
            <a:ext cx="2377440" cy="4616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551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Understanding the Electromagnetic Spectrum</a:t>
            </a:r>
            <a:endParaRPr lang="en-US" sz="1551" dirty="0"/>
          </a:p>
        </p:txBody>
      </p:sp>
      <p:sp>
        <p:nvSpPr>
          <p:cNvPr id="11" name="Text 9"/>
          <p:cNvSpPr/>
          <p:nvPr/>
        </p:nvSpPr>
        <p:spPr>
          <a:xfrm>
            <a:off x="6089942" y="2405760"/>
            <a:ext cx="457200" cy="404079"/>
          </a:xfrm>
          <a:custGeom>
            <a:avLst/>
            <a:gdLst/>
            <a:ahLst/>
            <a:cxnLst/>
            <a:rect l="l" t="t" r="r" b="b"/>
            <a:pathLst>
              <a:path w="457200" h="404079">
                <a:moveTo>
                  <a:pt x="365490" y="181213"/>
                </a:moveTo>
                <a:lnTo>
                  <a:pt x="414374" y="152997"/>
                </a:lnTo>
                <a:lnTo>
                  <a:pt x="350782" y="42828"/>
                </a:lnTo>
                <a:lnTo>
                  <a:pt x="301898" y="71045"/>
                </a:lnTo>
                <a:lnTo>
                  <a:pt x="365490" y="181213"/>
                </a:lnTo>
                <a:moveTo>
                  <a:pt x="261121" y="76209"/>
                </a:moveTo>
                <a:cubicBezTo>
                  <a:pt x="256192" y="64604"/>
                  <a:pt x="260645" y="50853"/>
                  <a:pt x="271851" y="44336"/>
                </a:cubicBezTo>
                <a:lnTo>
                  <a:pt x="342754" y="3398"/>
                </a:lnTo>
                <a:cubicBezTo>
                  <a:pt x="354915" y="-3596"/>
                  <a:pt x="370497" y="537"/>
                  <a:pt x="377492" y="12700"/>
                </a:cubicBezTo>
                <a:lnTo>
                  <a:pt x="453798" y="144887"/>
                </a:lnTo>
                <a:cubicBezTo>
                  <a:pt x="460794" y="157049"/>
                  <a:pt x="456661" y="172627"/>
                  <a:pt x="444499" y="179621"/>
                </a:cubicBezTo>
                <a:lnTo>
                  <a:pt x="373596" y="220559"/>
                </a:lnTo>
                <a:cubicBezTo>
                  <a:pt x="361435" y="227553"/>
                  <a:pt x="345854" y="223419"/>
                  <a:pt x="338858" y="211257"/>
                </a:cubicBezTo>
                <a:lnTo>
                  <a:pt x="338461" y="210622"/>
                </a:lnTo>
                <a:lnTo>
                  <a:pt x="304600" y="228984"/>
                </a:lnTo>
                <a:cubicBezTo>
                  <a:pt x="305076" y="232164"/>
                  <a:pt x="305314" y="235421"/>
                  <a:pt x="305314" y="238762"/>
                </a:cubicBezTo>
                <a:cubicBezTo>
                  <a:pt x="305314" y="254740"/>
                  <a:pt x="299429" y="269363"/>
                  <a:pt x="289654" y="280492"/>
                </a:cubicBezTo>
                <a:lnTo>
                  <a:pt x="329317" y="377786"/>
                </a:lnTo>
                <a:cubicBezTo>
                  <a:pt x="333290" y="387565"/>
                  <a:pt x="328603" y="398693"/>
                  <a:pt x="318824" y="402665"/>
                </a:cubicBezTo>
                <a:cubicBezTo>
                  <a:pt x="309049" y="406641"/>
                  <a:pt x="297921" y="401950"/>
                  <a:pt x="293943" y="392171"/>
                </a:cubicBezTo>
                <a:lnTo>
                  <a:pt x="256585" y="300522"/>
                </a:lnTo>
                <a:cubicBezTo>
                  <a:pt x="251817" y="301714"/>
                  <a:pt x="246810" y="302271"/>
                  <a:pt x="241639" y="302271"/>
                </a:cubicBezTo>
                <a:cubicBezTo>
                  <a:pt x="236473" y="302271"/>
                  <a:pt x="231467" y="301637"/>
                  <a:pt x="226693" y="300522"/>
                </a:cubicBezTo>
                <a:lnTo>
                  <a:pt x="189336" y="392171"/>
                </a:lnTo>
                <a:cubicBezTo>
                  <a:pt x="185363" y="401950"/>
                  <a:pt x="174234" y="406637"/>
                  <a:pt x="164455" y="402665"/>
                </a:cubicBezTo>
                <a:cubicBezTo>
                  <a:pt x="154680" y="398689"/>
                  <a:pt x="149989" y="387561"/>
                  <a:pt x="153962" y="377786"/>
                </a:cubicBezTo>
                <a:lnTo>
                  <a:pt x="189176" y="291305"/>
                </a:lnTo>
                <a:lnTo>
                  <a:pt x="118909" y="329300"/>
                </a:lnTo>
                <a:cubicBezTo>
                  <a:pt x="106825" y="335818"/>
                  <a:pt x="91646" y="331604"/>
                  <a:pt x="84811" y="319683"/>
                </a:cubicBezTo>
                <a:lnTo>
                  <a:pt x="84253" y="318649"/>
                </a:lnTo>
                <a:lnTo>
                  <a:pt x="49122" y="338918"/>
                </a:lnTo>
                <a:cubicBezTo>
                  <a:pt x="39982" y="344162"/>
                  <a:pt x="28296" y="341063"/>
                  <a:pt x="23047" y="331923"/>
                </a:cubicBezTo>
                <a:lnTo>
                  <a:pt x="2537" y="296235"/>
                </a:lnTo>
                <a:cubicBezTo>
                  <a:pt x="-2707" y="287094"/>
                  <a:pt x="393" y="275408"/>
                  <a:pt x="9533" y="270163"/>
                </a:cubicBezTo>
                <a:lnTo>
                  <a:pt x="44586" y="249895"/>
                </a:lnTo>
                <a:lnTo>
                  <a:pt x="41409" y="244569"/>
                </a:lnTo>
                <a:cubicBezTo>
                  <a:pt x="34573" y="232725"/>
                  <a:pt x="38309" y="217702"/>
                  <a:pt x="49835" y="210388"/>
                </a:cubicBezTo>
                <a:lnTo>
                  <a:pt x="261121" y="76209"/>
                </a:lnTo>
                <a:moveTo>
                  <a:pt x="319386" y="177556"/>
                </a:moveTo>
                <a:lnTo>
                  <a:pt x="280040" y="109437"/>
                </a:lnTo>
                <a:lnTo>
                  <a:pt x="80604" y="236059"/>
                </a:lnTo>
                <a:lnTo>
                  <a:pt x="111685" y="289870"/>
                </a:lnTo>
                <a:lnTo>
                  <a:pt x="179725" y="253067"/>
                </a:lnTo>
                <a:cubicBezTo>
                  <a:pt x="178692" y="248456"/>
                  <a:pt x="178134" y="243607"/>
                  <a:pt x="178134" y="238682"/>
                </a:cubicBezTo>
                <a:cubicBezTo>
                  <a:pt x="178134" y="203547"/>
                  <a:pt x="206590" y="175092"/>
                  <a:pt x="241726" y="175092"/>
                </a:cubicBezTo>
                <a:cubicBezTo>
                  <a:pt x="259772" y="175092"/>
                  <a:pt x="276067" y="182644"/>
                  <a:pt x="287670" y="194726"/>
                </a:cubicBezTo>
                <a:lnTo>
                  <a:pt x="319386" y="177556"/>
                </a:lnTo>
                <a:moveTo>
                  <a:pt x="241726" y="264118"/>
                </a:moveTo>
                <a:cubicBezTo>
                  <a:pt x="255776" y="264118"/>
                  <a:pt x="267160" y="252731"/>
                  <a:pt x="267160" y="238682"/>
                </a:cubicBezTo>
                <a:cubicBezTo>
                  <a:pt x="267160" y="224632"/>
                  <a:pt x="255771" y="213245"/>
                  <a:pt x="241726" y="213245"/>
                </a:cubicBezTo>
                <a:cubicBezTo>
                  <a:pt x="227676" y="213245"/>
                  <a:pt x="216292" y="224632"/>
                  <a:pt x="216292" y="238682"/>
                </a:cubicBezTo>
                <a:cubicBezTo>
                  <a:pt x="216292" y="252731"/>
                  <a:pt x="227681" y="264118"/>
                  <a:pt x="241726" y="264118"/>
                </a:cubicBezTo>
              </a:path>
            </a:pathLst>
          </a:cu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3410731" y="2430015"/>
            <a:ext cx="457200" cy="355569"/>
          </a:xfrm>
          <a:custGeom>
            <a:avLst/>
            <a:gdLst/>
            <a:ahLst/>
            <a:cxnLst/>
            <a:rect l="l" t="t" r="r" b="b"/>
            <a:pathLst>
              <a:path w="457200" h="355569">
                <a:moveTo>
                  <a:pt x="228559" y="38096"/>
                </a:moveTo>
                <a:cubicBezTo>
                  <a:pt x="176813" y="38096"/>
                  <a:pt x="134270" y="61588"/>
                  <a:pt x="101649" y="91829"/>
                </a:cubicBezTo>
                <a:cubicBezTo>
                  <a:pt x="71095" y="120243"/>
                  <a:pt x="49981" y="153976"/>
                  <a:pt x="39187" y="177785"/>
                </a:cubicBezTo>
                <a:cubicBezTo>
                  <a:pt x="49981" y="201593"/>
                  <a:pt x="71095" y="235326"/>
                  <a:pt x="101572" y="263740"/>
                </a:cubicBezTo>
                <a:cubicBezTo>
                  <a:pt x="134270" y="293978"/>
                  <a:pt x="176813" y="317473"/>
                  <a:pt x="228559" y="317473"/>
                </a:cubicBezTo>
                <a:cubicBezTo>
                  <a:pt x="280305" y="317473"/>
                  <a:pt x="322847" y="293981"/>
                  <a:pt x="355468" y="263740"/>
                </a:cubicBezTo>
                <a:cubicBezTo>
                  <a:pt x="386023" y="235326"/>
                  <a:pt x="407137" y="201594"/>
                  <a:pt x="417931" y="177785"/>
                </a:cubicBezTo>
                <a:cubicBezTo>
                  <a:pt x="407137" y="153976"/>
                  <a:pt x="386023" y="120243"/>
                  <a:pt x="355546" y="91829"/>
                </a:cubicBezTo>
                <a:cubicBezTo>
                  <a:pt x="322847" y="61592"/>
                  <a:pt x="280305" y="38096"/>
                  <a:pt x="228559" y="38096"/>
                </a:cubicBezTo>
                <a:lnTo>
                  <a:pt x="228559" y="38096"/>
                </a:lnTo>
                <a:moveTo>
                  <a:pt x="75699" y="63970"/>
                </a:moveTo>
                <a:cubicBezTo>
                  <a:pt x="113079" y="29207"/>
                  <a:pt x="164432" y="0"/>
                  <a:pt x="228563" y="0"/>
                </a:cubicBezTo>
                <a:cubicBezTo>
                  <a:pt x="292695" y="0"/>
                  <a:pt x="344043" y="29206"/>
                  <a:pt x="381428" y="63970"/>
                </a:cubicBezTo>
                <a:cubicBezTo>
                  <a:pt x="418571" y="98496"/>
                  <a:pt x="443415" y="139689"/>
                  <a:pt x="455239" y="168021"/>
                </a:cubicBezTo>
                <a:cubicBezTo>
                  <a:pt x="457858" y="174289"/>
                  <a:pt x="457858" y="181276"/>
                  <a:pt x="455239" y="187545"/>
                </a:cubicBezTo>
                <a:cubicBezTo>
                  <a:pt x="443411" y="215880"/>
                  <a:pt x="418571" y="257151"/>
                  <a:pt x="381428" y="291595"/>
                </a:cubicBezTo>
                <a:cubicBezTo>
                  <a:pt x="344048" y="326359"/>
                  <a:pt x="292695" y="355566"/>
                  <a:pt x="228563" y="355566"/>
                </a:cubicBezTo>
                <a:cubicBezTo>
                  <a:pt x="164432" y="355566"/>
                  <a:pt x="113084" y="326359"/>
                  <a:pt x="75699" y="291595"/>
                </a:cubicBezTo>
                <a:cubicBezTo>
                  <a:pt x="38556" y="257151"/>
                  <a:pt x="13711" y="215877"/>
                  <a:pt x="1966" y="187545"/>
                </a:cubicBezTo>
                <a:cubicBezTo>
                  <a:pt x="-654" y="181276"/>
                  <a:pt x="-654" y="174289"/>
                  <a:pt x="1966" y="168021"/>
                </a:cubicBezTo>
                <a:cubicBezTo>
                  <a:pt x="13711" y="139685"/>
                  <a:pt x="38556" y="98414"/>
                  <a:pt x="75699" y="63970"/>
                </a:cubicBezTo>
                <a:lnTo>
                  <a:pt x="75699" y="63970"/>
                </a:lnTo>
                <a:moveTo>
                  <a:pt x="228559" y="241279"/>
                </a:moveTo>
                <a:cubicBezTo>
                  <a:pt x="263640" y="241279"/>
                  <a:pt x="292055" y="212865"/>
                  <a:pt x="292055" y="177785"/>
                </a:cubicBezTo>
                <a:cubicBezTo>
                  <a:pt x="292055" y="142704"/>
                  <a:pt x="263640" y="114291"/>
                  <a:pt x="228559" y="114291"/>
                </a:cubicBezTo>
                <a:cubicBezTo>
                  <a:pt x="228001" y="114291"/>
                  <a:pt x="227526" y="114291"/>
                  <a:pt x="226972" y="114291"/>
                </a:cubicBezTo>
                <a:cubicBezTo>
                  <a:pt x="228006" y="118337"/>
                  <a:pt x="228559" y="122625"/>
                  <a:pt x="228559" y="126988"/>
                </a:cubicBezTo>
                <a:cubicBezTo>
                  <a:pt x="228559" y="155003"/>
                  <a:pt x="205781" y="177785"/>
                  <a:pt x="177764" y="177785"/>
                </a:cubicBezTo>
                <a:cubicBezTo>
                  <a:pt x="173398" y="177785"/>
                  <a:pt x="169114" y="177230"/>
                  <a:pt x="165063" y="176199"/>
                </a:cubicBezTo>
                <a:cubicBezTo>
                  <a:pt x="165063" y="176754"/>
                  <a:pt x="165063" y="177230"/>
                  <a:pt x="165063" y="177785"/>
                </a:cubicBezTo>
                <a:cubicBezTo>
                  <a:pt x="165063" y="212865"/>
                  <a:pt x="193478" y="241279"/>
                  <a:pt x="228559" y="241279"/>
                </a:cubicBezTo>
                <a:lnTo>
                  <a:pt x="228559" y="241279"/>
                </a:lnTo>
                <a:moveTo>
                  <a:pt x="228559" y="76195"/>
                </a:moveTo>
                <a:cubicBezTo>
                  <a:pt x="284666" y="76195"/>
                  <a:pt x="330149" y="121679"/>
                  <a:pt x="330149" y="177785"/>
                </a:cubicBezTo>
                <a:cubicBezTo>
                  <a:pt x="330149" y="233893"/>
                  <a:pt x="284666" y="279374"/>
                  <a:pt x="228559" y="279374"/>
                </a:cubicBezTo>
                <a:cubicBezTo>
                  <a:pt x="172451" y="279374"/>
                  <a:pt x="126969" y="233890"/>
                  <a:pt x="126969" y="177785"/>
                </a:cubicBezTo>
                <a:cubicBezTo>
                  <a:pt x="126969" y="121676"/>
                  <a:pt x="172451" y="76195"/>
                  <a:pt x="228559" y="76195"/>
                </a:cubicBezTo>
                <a:lnTo>
                  <a:pt x="228559" y="76195"/>
                </a:lnTo>
              </a:path>
            </a:pathLst>
          </a:cu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726087" y="2429974"/>
            <a:ext cx="457200" cy="355653"/>
          </a:xfrm>
          <a:custGeom>
            <a:avLst/>
            <a:gdLst/>
            <a:ahLst/>
            <a:cxnLst/>
            <a:rect l="l" t="t" r="r" b="b"/>
            <a:pathLst>
              <a:path w="457200" h="355653">
                <a:moveTo>
                  <a:pt x="241379" y="38090"/>
                </a:moveTo>
                <a:cubicBezTo>
                  <a:pt x="174801" y="38090"/>
                  <a:pt x="120765" y="92128"/>
                  <a:pt x="120765" y="158703"/>
                </a:cubicBezTo>
                <a:cubicBezTo>
                  <a:pt x="120765" y="211315"/>
                  <a:pt x="78154" y="253925"/>
                  <a:pt x="25544" y="253925"/>
                </a:cubicBezTo>
                <a:cubicBezTo>
                  <a:pt x="14992" y="253925"/>
                  <a:pt x="6501" y="245436"/>
                  <a:pt x="6501" y="234880"/>
                </a:cubicBezTo>
                <a:cubicBezTo>
                  <a:pt x="6501" y="224328"/>
                  <a:pt x="14992" y="215835"/>
                  <a:pt x="25544" y="215835"/>
                </a:cubicBezTo>
                <a:cubicBezTo>
                  <a:pt x="57127" y="215835"/>
                  <a:pt x="82675" y="190285"/>
                  <a:pt x="82675" y="158703"/>
                </a:cubicBezTo>
                <a:cubicBezTo>
                  <a:pt x="82675" y="71020"/>
                  <a:pt x="153697" y="0"/>
                  <a:pt x="241379" y="0"/>
                </a:cubicBezTo>
                <a:cubicBezTo>
                  <a:pt x="295100" y="0"/>
                  <a:pt x="342553" y="26663"/>
                  <a:pt x="371196" y="67449"/>
                </a:cubicBezTo>
                <a:cubicBezTo>
                  <a:pt x="376193" y="74513"/>
                  <a:pt x="375800" y="84033"/>
                  <a:pt x="370163" y="90698"/>
                </a:cubicBezTo>
                <a:cubicBezTo>
                  <a:pt x="364530" y="97363"/>
                  <a:pt x="355244" y="99348"/>
                  <a:pt x="347467" y="95617"/>
                </a:cubicBezTo>
                <a:cubicBezTo>
                  <a:pt x="338419" y="91253"/>
                  <a:pt x="328265" y="88874"/>
                  <a:pt x="317553" y="88874"/>
                </a:cubicBezTo>
                <a:cubicBezTo>
                  <a:pt x="278988" y="88874"/>
                  <a:pt x="247725" y="120139"/>
                  <a:pt x="247725" y="158703"/>
                </a:cubicBezTo>
                <a:cubicBezTo>
                  <a:pt x="247725" y="190285"/>
                  <a:pt x="273278" y="215835"/>
                  <a:pt x="304856" y="215835"/>
                </a:cubicBezTo>
                <a:cubicBezTo>
                  <a:pt x="327712" y="215835"/>
                  <a:pt x="351276" y="203693"/>
                  <a:pt x="368339" y="188933"/>
                </a:cubicBezTo>
                <a:cubicBezTo>
                  <a:pt x="375558" y="182507"/>
                  <a:pt x="386430" y="182507"/>
                  <a:pt x="393654" y="188933"/>
                </a:cubicBezTo>
                <a:cubicBezTo>
                  <a:pt x="407063" y="200915"/>
                  <a:pt x="424839" y="210198"/>
                  <a:pt x="442295" y="214167"/>
                </a:cubicBezTo>
                <a:cubicBezTo>
                  <a:pt x="452532" y="216468"/>
                  <a:pt x="459038" y="226625"/>
                  <a:pt x="456738" y="236939"/>
                </a:cubicBezTo>
                <a:cubicBezTo>
                  <a:pt x="454439" y="247253"/>
                  <a:pt x="444280" y="253683"/>
                  <a:pt x="433965" y="251382"/>
                </a:cubicBezTo>
                <a:cubicBezTo>
                  <a:pt x="411192" y="246304"/>
                  <a:pt x="392465" y="235115"/>
                  <a:pt x="381040" y="227258"/>
                </a:cubicBezTo>
                <a:cubicBezTo>
                  <a:pt x="358742" y="242733"/>
                  <a:pt x="332316" y="254078"/>
                  <a:pt x="304861" y="254078"/>
                </a:cubicBezTo>
                <a:cubicBezTo>
                  <a:pt x="252251" y="254078"/>
                  <a:pt x="209640" y="211467"/>
                  <a:pt x="209640" y="158856"/>
                </a:cubicBezTo>
                <a:cubicBezTo>
                  <a:pt x="209640" y="105771"/>
                  <a:pt x="247967" y="61570"/>
                  <a:pt x="298515" y="52604"/>
                </a:cubicBezTo>
                <a:cubicBezTo>
                  <a:pt x="281535" y="43322"/>
                  <a:pt x="262094" y="38083"/>
                  <a:pt x="241383" y="38083"/>
                </a:cubicBezTo>
                <a:lnTo>
                  <a:pt x="241379" y="38090"/>
                </a:lnTo>
              </a:path>
              <a:path w="457200" h="355653">
                <a:moveTo>
                  <a:pt x="63629" y="290504"/>
                </a:moveTo>
                <a:cubicBezTo>
                  <a:pt x="70848" y="284078"/>
                  <a:pt x="81720" y="284078"/>
                  <a:pt x="88944" y="290504"/>
                </a:cubicBezTo>
                <a:cubicBezTo>
                  <a:pt x="106006" y="305264"/>
                  <a:pt x="129570" y="317406"/>
                  <a:pt x="152426" y="317406"/>
                </a:cubicBezTo>
                <a:cubicBezTo>
                  <a:pt x="175281" y="317406"/>
                  <a:pt x="198845" y="305264"/>
                  <a:pt x="215908" y="290504"/>
                </a:cubicBezTo>
                <a:cubicBezTo>
                  <a:pt x="223127" y="284078"/>
                  <a:pt x="234000" y="284078"/>
                  <a:pt x="241223" y="290504"/>
                </a:cubicBezTo>
                <a:cubicBezTo>
                  <a:pt x="258364" y="305264"/>
                  <a:pt x="281850" y="317406"/>
                  <a:pt x="304706" y="317406"/>
                </a:cubicBezTo>
                <a:cubicBezTo>
                  <a:pt x="327561" y="317406"/>
                  <a:pt x="351125" y="305264"/>
                  <a:pt x="368188" y="290504"/>
                </a:cubicBezTo>
                <a:cubicBezTo>
                  <a:pt x="375407" y="284078"/>
                  <a:pt x="386279" y="284078"/>
                  <a:pt x="393503" y="290504"/>
                </a:cubicBezTo>
                <a:cubicBezTo>
                  <a:pt x="406913" y="302486"/>
                  <a:pt x="424689" y="311769"/>
                  <a:pt x="442144" y="315738"/>
                </a:cubicBezTo>
                <a:cubicBezTo>
                  <a:pt x="452381" y="318039"/>
                  <a:pt x="458887" y="328196"/>
                  <a:pt x="456587" y="338510"/>
                </a:cubicBezTo>
                <a:cubicBezTo>
                  <a:pt x="454288" y="348824"/>
                  <a:pt x="444129" y="355254"/>
                  <a:pt x="433814" y="352953"/>
                </a:cubicBezTo>
                <a:cubicBezTo>
                  <a:pt x="411041" y="347875"/>
                  <a:pt x="392314" y="336686"/>
                  <a:pt x="380889" y="328829"/>
                </a:cubicBezTo>
                <a:cubicBezTo>
                  <a:pt x="358591" y="344304"/>
                  <a:pt x="332165" y="355649"/>
                  <a:pt x="304710" y="355649"/>
                </a:cubicBezTo>
                <a:cubicBezTo>
                  <a:pt x="277255" y="355649"/>
                  <a:pt x="250829" y="344300"/>
                  <a:pt x="228531" y="328829"/>
                </a:cubicBezTo>
                <a:cubicBezTo>
                  <a:pt x="206234" y="344304"/>
                  <a:pt x="179808" y="355649"/>
                  <a:pt x="152353" y="355649"/>
                </a:cubicBezTo>
                <a:cubicBezTo>
                  <a:pt x="124898" y="355649"/>
                  <a:pt x="98472" y="344300"/>
                  <a:pt x="76174" y="328829"/>
                </a:cubicBezTo>
                <a:cubicBezTo>
                  <a:pt x="64749" y="336764"/>
                  <a:pt x="46022" y="347875"/>
                  <a:pt x="23249" y="352953"/>
                </a:cubicBezTo>
                <a:cubicBezTo>
                  <a:pt x="13012" y="355254"/>
                  <a:pt x="2775" y="348828"/>
                  <a:pt x="475" y="338510"/>
                </a:cubicBezTo>
                <a:cubicBezTo>
                  <a:pt x="-1824" y="328196"/>
                  <a:pt x="4604" y="318039"/>
                  <a:pt x="14918" y="315738"/>
                </a:cubicBezTo>
                <a:cubicBezTo>
                  <a:pt x="32534" y="311769"/>
                  <a:pt x="49835" y="302408"/>
                  <a:pt x="63482" y="290583"/>
                </a:cubicBezTo>
                <a:lnTo>
                  <a:pt x="63629" y="290504"/>
                </a:lnTo>
              </a:path>
            </a:pathLst>
          </a:cu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731520" y="0"/>
            <a:ext cx="7451616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6330E6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Exploring the Electromagnetic Spectrum and Visible Light</a:t>
            </a:r>
            <a:endParaRPr lang="en-US" sz="800" dirty="0"/>
          </a:p>
        </p:txBody>
      </p:sp>
      <p:sp>
        <p:nvSpPr>
          <p:cNvPr id="15" name="Text 13"/>
          <p:cNvSpPr/>
          <p:nvPr/>
        </p:nvSpPr>
        <p:spPr>
          <a:xfrm>
            <a:off x="9997440" y="0"/>
            <a:ext cx="1525679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FFFFFF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17</a:t>
            </a:r>
            <a:endParaRPr lang="en-US" sz="800" dirty="0"/>
          </a:p>
        </p:txBody>
      </p:sp>
      <p:sp>
        <p:nvSpPr>
          <p:cNvPr id="16" name="Text 14"/>
          <p:cNvSpPr/>
          <p:nvPr/>
        </p:nvSpPr>
        <p:spPr>
          <a:xfrm>
            <a:off x="10820399" y="5892799"/>
            <a:ext cx="731520" cy="731520"/>
          </a:xfrm>
          <a:prstGeom prst="rect">
            <a:avLst/>
          </a:prstGeom>
          <a:blipFill>
            <a:blip r:embed="rId2"/>
            <a:srcRect/>
            <a:stretch>
              <a:fillRect l="0" r="0" t="36481" b="36481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731519" y="932927"/>
            <a:ext cx="7735863" cy="8846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Key Takeaways</a:t>
            </a:r>
            <a:endParaRPr lang="en-US" sz="36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8077201" y="3540982"/>
            <a:ext cx="3383280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How does the electromagnetic spectrum relate to other fields, such as physics, astronomy, and engineering?</a:t>
            </a:r>
            <a:endParaRPr lang="en-US" sz="1400" dirty="0"/>
          </a:p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The electromagnetic spectrum is integral to advancements in physics, astronomy, and engineering, enabling innovations like telescopes and communication systems.</a:t>
            </a:r>
            <a:endParaRPr lang="en-US" sz="1400" dirty="0"/>
          </a:p>
        </p:txBody>
      </p:sp>
      <p:sp>
        <p:nvSpPr>
          <p:cNvPr id="4" name="Text 2"/>
          <p:cNvSpPr/>
          <p:nvPr/>
        </p:nvSpPr>
        <p:spPr>
          <a:xfrm>
            <a:off x="8077201" y="2953964"/>
            <a:ext cx="3383280" cy="4616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Interdisciplinary Connections of the Electromagnetic Spectrum</a:t>
            </a:r>
            <a:endParaRPr lang="en-US" sz="1600" dirty="0"/>
          </a:p>
        </p:txBody>
      </p:sp>
      <p:sp>
        <p:nvSpPr>
          <p:cNvPr id="5" name="Text 3"/>
          <p:cNvSpPr/>
          <p:nvPr/>
        </p:nvSpPr>
        <p:spPr>
          <a:xfrm>
            <a:off x="4404361" y="3540982"/>
            <a:ext cx="3383280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What are the properties of visible light, and how is it used in everyday life?</a:t>
            </a:r>
            <a:endParaRPr lang="en-US" sz="1400" dirty="0"/>
          </a:p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Visible light is a small portion of the electromagnetic spectrum, essential for vision and widely used in technologies like lighting and displays.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404361" y="2953964"/>
            <a:ext cx="3383280" cy="4616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Properties of Visible Light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731520" y="3540982"/>
            <a:ext cx="3383280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What is the electromagnetic spectrum, and what types of radiation does it include?</a:t>
            </a:r>
            <a:endParaRPr lang="en-US" sz="1400" dirty="0"/>
          </a:p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The electromagnetic spectrum encompasses all types of electromagnetic radiation, ranging from gamma rays to radio waves.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731518" y="2953964"/>
            <a:ext cx="3383280" cy="4616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Properties of Visible Light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731520" y="0"/>
            <a:ext cx="7451616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6330E6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Exploring the Electromagnetic Spectrum and Visible Light</a:t>
            </a:r>
            <a:endParaRPr lang="en-US" sz="800" dirty="0"/>
          </a:p>
        </p:txBody>
      </p:sp>
      <p:sp>
        <p:nvSpPr>
          <p:cNvPr id="10" name="Text 8"/>
          <p:cNvSpPr/>
          <p:nvPr/>
        </p:nvSpPr>
        <p:spPr>
          <a:xfrm>
            <a:off x="9997440" y="0"/>
            <a:ext cx="1525679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767171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18</a:t>
            </a:r>
            <a:endParaRPr lang="en-US" sz="800" dirty="0"/>
          </a:p>
        </p:txBody>
      </p:sp>
      <p:sp>
        <p:nvSpPr>
          <p:cNvPr id="11" name="Text 9"/>
          <p:cNvSpPr/>
          <p:nvPr/>
        </p:nvSpPr>
        <p:spPr>
          <a:xfrm>
            <a:off x="10820399" y="5892799"/>
            <a:ext cx="731520" cy="731520"/>
          </a:xfrm>
          <a:prstGeom prst="rect">
            <a:avLst/>
          </a:prstGeom>
          <a:blipFill>
            <a:blip r:embed="rId1"/>
            <a:srcRect/>
            <a:stretch>
              <a:fillRect l="0" r="0" t="36481" b="36481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731519" y="932927"/>
            <a:ext cx="10820400" cy="8846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Reflection Questions</a:t>
            </a:r>
            <a:endParaRPr lang="en-US" sz="3600" dirty="0"/>
          </a:p>
        </p:txBody>
      </p:sp>
      <p:sp>
        <p:nvSpPr>
          <p:cNvPr id="13" name="Text 11"/>
          <p:cNvSpPr/>
          <p:nvPr/>
        </p:nvSpPr>
        <p:spPr>
          <a:xfrm>
            <a:off x="8077201" y="2227997"/>
            <a:ext cx="548640" cy="484895"/>
          </a:xfrm>
          <a:custGeom>
            <a:avLst/>
            <a:gdLst/>
            <a:ahLst/>
            <a:cxnLst/>
            <a:rect l="l" t="t" r="r" b="b"/>
            <a:pathLst>
              <a:path w="548640" h="484895">
                <a:moveTo>
                  <a:pt x="438588" y="217456"/>
                </a:moveTo>
                <a:lnTo>
                  <a:pt x="497249" y="183596"/>
                </a:lnTo>
                <a:lnTo>
                  <a:pt x="420939" y="51394"/>
                </a:lnTo>
                <a:lnTo>
                  <a:pt x="362278" y="85254"/>
                </a:lnTo>
                <a:lnTo>
                  <a:pt x="438588" y="217456"/>
                </a:lnTo>
                <a:moveTo>
                  <a:pt x="313345" y="91451"/>
                </a:moveTo>
                <a:cubicBezTo>
                  <a:pt x="307430" y="77525"/>
                  <a:pt x="312774" y="61024"/>
                  <a:pt x="326221" y="53203"/>
                </a:cubicBezTo>
                <a:lnTo>
                  <a:pt x="411304" y="4078"/>
                </a:lnTo>
                <a:cubicBezTo>
                  <a:pt x="425898" y="-4315"/>
                  <a:pt x="444596" y="645"/>
                  <a:pt x="452990" y="15240"/>
                </a:cubicBezTo>
                <a:lnTo>
                  <a:pt x="544558" y="173864"/>
                </a:lnTo>
                <a:cubicBezTo>
                  <a:pt x="552952" y="188459"/>
                  <a:pt x="547993" y="207152"/>
                  <a:pt x="533399" y="215546"/>
                </a:cubicBezTo>
                <a:lnTo>
                  <a:pt x="448316" y="264670"/>
                </a:lnTo>
                <a:cubicBezTo>
                  <a:pt x="433722" y="273064"/>
                  <a:pt x="415024" y="268103"/>
                  <a:pt x="406630" y="253508"/>
                </a:cubicBezTo>
                <a:lnTo>
                  <a:pt x="406153" y="252747"/>
                </a:lnTo>
                <a:lnTo>
                  <a:pt x="365520" y="274780"/>
                </a:lnTo>
                <a:cubicBezTo>
                  <a:pt x="366091" y="278597"/>
                  <a:pt x="366376" y="282505"/>
                  <a:pt x="366376" y="286515"/>
                </a:cubicBezTo>
                <a:cubicBezTo>
                  <a:pt x="366376" y="305688"/>
                  <a:pt x="359315" y="323236"/>
                  <a:pt x="347585" y="336590"/>
                </a:cubicBezTo>
                <a:lnTo>
                  <a:pt x="395180" y="453343"/>
                </a:lnTo>
                <a:cubicBezTo>
                  <a:pt x="399948" y="465077"/>
                  <a:pt x="394324" y="478432"/>
                  <a:pt x="382589" y="483198"/>
                </a:cubicBezTo>
                <a:cubicBezTo>
                  <a:pt x="370859" y="487969"/>
                  <a:pt x="357505" y="482340"/>
                  <a:pt x="352732" y="470605"/>
                </a:cubicBezTo>
                <a:lnTo>
                  <a:pt x="307902" y="360626"/>
                </a:lnTo>
                <a:cubicBezTo>
                  <a:pt x="302180" y="362057"/>
                  <a:pt x="296172" y="362726"/>
                  <a:pt x="289967" y="362726"/>
                </a:cubicBezTo>
                <a:cubicBezTo>
                  <a:pt x="283768" y="362726"/>
                  <a:pt x="277760" y="361965"/>
                  <a:pt x="272032" y="360626"/>
                </a:cubicBezTo>
                <a:lnTo>
                  <a:pt x="227203" y="470605"/>
                </a:lnTo>
                <a:cubicBezTo>
                  <a:pt x="222435" y="482340"/>
                  <a:pt x="209081" y="487965"/>
                  <a:pt x="197346" y="483198"/>
                </a:cubicBezTo>
                <a:cubicBezTo>
                  <a:pt x="185616" y="478427"/>
                  <a:pt x="179987" y="465073"/>
                  <a:pt x="184755" y="453343"/>
                </a:cubicBezTo>
                <a:lnTo>
                  <a:pt x="227011" y="349566"/>
                </a:lnTo>
                <a:lnTo>
                  <a:pt x="142690" y="395160"/>
                </a:lnTo>
                <a:cubicBezTo>
                  <a:pt x="128190" y="402982"/>
                  <a:pt x="109975" y="397924"/>
                  <a:pt x="101773" y="383620"/>
                </a:cubicBezTo>
                <a:lnTo>
                  <a:pt x="101103" y="382379"/>
                </a:lnTo>
                <a:lnTo>
                  <a:pt x="58946" y="406701"/>
                </a:lnTo>
                <a:cubicBezTo>
                  <a:pt x="47979" y="412995"/>
                  <a:pt x="33955" y="409276"/>
                  <a:pt x="27657" y="398307"/>
                </a:cubicBezTo>
                <a:lnTo>
                  <a:pt x="3045" y="355482"/>
                </a:lnTo>
                <a:cubicBezTo>
                  <a:pt x="-3248" y="344513"/>
                  <a:pt x="472" y="330490"/>
                  <a:pt x="11439" y="324196"/>
                </a:cubicBezTo>
                <a:lnTo>
                  <a:pt x="53503" y="299874"/>
                </a:lnTo>
                <a:lnTo>
                  <a:pt x="49690" y="293483"/>
                </a:lnTo>
                <a:cubicBezTo>
                  <a:pt x="41488" y="279271"/>
                  <a:pt x="45971" y="261242"/>
                  <a:pt x="59802" y="252466"/>
                </a:cubicBezTo>
                <a:lnTo>
                  <a:pt x="313345" y="91451"/>
                </a:lnTo>
                <a:moveTo>
                  <a:pt x="383263" y="213068"/>
                </a:moveTo>
                <a:lnTo>
                  <a:pt x="336047" y="131324"/>
                </a:lnTo>
                <a:lnTo>
                  <a:pt x="96725" y="283271"/>
                </a:lnTo>
                <a:lnTo>
                  <a:pt x="134022" y="347844"/>
                </a:lnTo>
                <a:lnTo>
                  <a:pt x="215670" y="303680"/>
                </a:lnTo>
                <a:cubicBezTo>
                  <a:pt x="214430" y="298147"/>
                  <a:pt x="213761" y="292329"/>
                  <a:pt x="213761" y="286418"/>
                </a:cubicBezTo>
                <a:cubicBezTo>
                  <a:pt x="213761" y="244256"/>
                  <a:pt x="247908" y="210110"/>
                  <a:pt x="290071" y="210110"/>
                </a:cubicBezTo>
                <a:cubicBezTo>
                  <a:pt x="311726" y="210110"/>
                  <a:pt x="331280" y="219173"/>
                  <a:pt x="345204" y="233671"/>
                </a:cubicBezTo>
                <a:lnTo>
                  <a:pt x="383263" y="213068"/>
                </a:lnTo>
                <a:moveTo>
                  <a:pt x="290071" y="316942"/>
                </a:moveTo>
                <a:cubicBezTo>
                  <a:pt x="306931" y="316942"/>
                  <a:pt x="320592" y="303278"/>
                  <a:pt x="320592" y="286418"/>
                </a:cubicBezTo>
                <a:cubicBezTo>
                  <a:pt x="320592" y="269558"/>
                  <a:pt x="306926" y="255894"/>
                  <a:pt x="290071" y="255894"/>
                </a:cubicBezTo>
                <a:cubicBezTo>
                  <a:pt x="273212" y="255894"/>
                  <a:pt x="259551" y="269558"/>
                  <a:pt x="259551" y="286418"/>
                </a:cubicBezTo>
                <a:cubicBezTo>
                  <a:pt x="259551" y="303278"/>
                  <a:pt x="273217" y="316942"/>
                  <a:pt x="290071" y="316942"/>
                </a:cubicBezTo>
                <a:lnTo>
                  <a:pt x="290071" y="316942"/>
                </a:lnTo>
              </a:path>
            </a:pathLst>
          </a:cu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4490086" y="2196125"/>
            <a:ext cx="377190" cy="548640"/>
          </a:xfrm>
          <a:custGeom>
            <a:avLst/>
            <a:gdLst/>
            <a:ahLst/>
            <a:cxnLst/>
            <a:rect l="l" t="t" r="r" b="b"/>
            <a:pathLst>
              <a:path w="377190" h="548640">
                <a:moveTo>
                  <a:pt x="301322" y="266710"/>
                </a:moveTo>
                <a:cubicBezTo>
                  <a:pt x="316753" y="244639"/>
                  <a:pt x="325753" y="217739"/>
                  <a:pt x="325753" y="188595"/>
                </a:cubicBezTo>
                <a:cubicBezTo>
                  <a:pt x="325753" y="112833"/>
                  <a:pt x="264354" y="51435"/>
                  <a:pt x="188591" y="51435"/>
                </a:cubicBezTo>
                <a:cubicBezTo>
                  <a:pt x="112833" y="51435"/>
                  <a:pt x="51430" y="112833"/>
                  <a:pt x="51430" y="188595"/>
                </a:cubicBezTo>
                <a:cubicBezTo>
                  <a:pt x="51430" y="217739"/>
                  <a:pt x="60430" y="244639"/>
                  <a:pt x="75861" y="266710"/>
                </a:cubicBezTo>
                <a:cubicBezTo>
                  <a:pt x="79825" y="272389"/>
                  <a:pt x="84540" y="278819"/>
                  <a:pt x="89575" y="285677"/>
                </a:cubicBezTo>
                <a:lnTo>
                  <a:pt x="89575" y="285677"/>
                </a:lnTo>
                <a:cubicBezTo>
                  <a:pt x="103399" y="304643"/>
                  <a:pt x="119901" y="327363"/>
                  <a:pt x="132224" y="349758"/>
                </a:cubicBezTo>
                <a:cubicBezTo>
                  <a:pt x="143370" y="370118"/>
                  <a:pt x="149047" y="391334"/>
                  <a:pt x="151834" y="411370"/>
                </a:cubicBezTo>
                <a:lnTo>
                  <a:pt x="99650" y="411480"/>
                </a:lnTo>
                <a:cubicBezTo>
                  <a:pt x="97292" y="398620"/>
                  <a:pt x="93328" y="386083"/>
                  <a:pt x="87006" y="374513"/>
                </a:cubicBezTo>
                <a:cubicBezTo>
                  <a:pt x="76396" y="355222"/>
                  <a:pt x="63217" y="337117"/>
                  <a:pt x="50038" y="319007"/>
                </a:cubicBezTo>
                <a:lnTo>
                  <a:pt x="50038" y="319007"/>
                </a:lnTo>
                <a:lnTo>
                  <a:pt x="50038" y="319007"/>
                </a:lnTo>
                <a:cubicBezTo>
                  <a:pt x="44467" y="311397"/>
                  <a:pt x="38892" y="303793"/>
                  <a:pt x="33536" y="296074"/>
                </a:cubicBezTo>
                <a:cubicBezTo>
                  <a:pt x="12425" y="265641"/>
                  <a:pt x="-4" y="228563"/>
                  <a:pt x="-4" y="188595"/>
                </a:cubicBezTo>
                <a:cubicBezTo>
                  <a:pt x="-4" y="84441"/>
                  <a:pt x="84434" y="0"/>
                  <a:pt x="188591" y="0"/>
                </a:cubicBezTo>
                <a:cubicBezTo>
                  <a:pt x="292748" y="0"/>
                  <a:pt x="377186" y="84441"/>
                  <a:pt x="377186" y="188595"/>
                </a:cubicBezTo>
                <a:cubicBezTo>
                  <a:pt x="377186" y="228563"/>
                  <a:pt x="364758" y="265641"/>
                  <a:pt x="343541" y="296074"/>
                </a:cubicBezTo>
                <a:cubicBezTo>
                  <a:pt x="338185" y="303787"/>
                  <a:pt x="332610" y="311397"/>
                  <a:pt x="327039" y="319007"/>
                </a:cubicBezTo>
                <a:lnTo>
                  <a:pt x="327039" y="319007"/>
                </a:lnTo>
                <a:lnTo>
                  <a:pt x="327039" y="319007"/>
                </a:lnTo>
                <a:cubicBezTo>
                  <a:pt x="313860" y="337008"/>
                  <a:pt x="300677" y="355118"/>
                  <a:pt x="290070" y="374513"/>
                </a:cubicBezTo>
                <a:cubicBezTo>
                  <a:pt x="283749" y="386083"/>
                  <a:pt x="279784" y="398625"/>
                  <a:pt x="277427" y="411480"/>
                </a:cubicBezTo>
                <a:lnTo>
                  <a:pt x="225348" y="411480"/>
                </a:lnTo>
                <a:cubicBezTo>
                  <a:pt x="228136" y="391444"/>
                  <a:pt x="233813" y="370118"/>
                  <a:pt x="244959" y="349868"/>
                </a:cubicBezTo>
                <a:cubicBezTo>
                  <a:pt x="257281" y="327472"/>
                  <a:pt x="273783" y="304753"/>
                  <a:pt x="287607" y="285787"/>
                </a:cubicBezTo>
                <a:lnTo>
                  <a:pt x="287607" y="285787"/>
                </a:lnTo>
                <a:lnTo>
                  <a:pt x="287607" y="285787"/>
                </a:lnTo>
                <a:lnTo>
                  <a:pt x="287607" y="285787"/>
                </a:lnTo>
                <a:cubicBezTo>
                  <a:pt x="292643" y="278929"/>
                  <a:pt x="297252" y="272499"/>
                  <a:pt x="301216" y="266820"/>
                </a:cubicBezTo>
                <a:lnTo>
                  <a:pt x="301322" y="266710"/>
                </a:lnTo>
              </a:path>
              <a:path w="377190" h="548640">
                <a:moveTo>
                  <a:pt x="188595" y="137160"/>
                </a:moveTo>
                <a:cubicBezTo>
                  <a:pt x="160200" y="137160"/>
                  <a:pt x="137161" y="160197"/>
                  <a:pt x="137161" y="188595"/>
                </a:cubicBezTo>
                <a:cubicBezTo>
                  <a:pt x="137161" y="198026"/>
                  <a:pt x="129448" y="205740"/>
                  <a:pt x="120018" y="205740"/>
                </a:cubicBezTo>
                <a:cubicBezTo>
                  <a:pt x="110588" y="205740"/>
                  <a:pt x="102875" y="198026"/>
                  <a:pt x="102875" y="188595"/>
                </a:cubicBezTo>
                <a:cubicBezTo>
                  <a:pt x="102875" y="141231"/>
                  <a:pt x="141235" y="102870"/>
                  <a:pt x="188599" y="102870"/>
                </a:cubicBezTo>
                <a:cubicBezTo>
                  <a:pt x="198028" y="102870"/>
                  <a:pt x="205742" y="110584"/>
                  <a:pt x="205742" y="120015"/>
                </a:cubicBezTo>
                <a:cubicBezTo>
                  <a:pt x="205742" y="129446"/>
                  <a:pt x="198028" y="137160"/>
                  <a:pt x="188599" y="137160"/>
                </a:cubicBezTo>
                <a:lnTo>
                  <a:pt x="188595" y="137160"/>
                </a:lnTo>
              </a:path>
              <a:path w="377190" h="548640">
                <a:moveTo>
                  <a:pt x="188595" y="548640"/>
                </a:moveTo>
                <a:cubicBezTo>
                  <a:pt x="141231" y="548640"/>
                  <a:pt x="102871" y="510279"/>
                  <a:pt x="102871" y="462915"/>
                </a:cubicBezTo>
                <a:lnTo>
                  <a:pt x="102871" y="445770"/>
                </a:lnTo>
                <a:lnTo>
                  <a:pt x="274323" y="445770"/>
                </a:lnTo>
                <a:lnTo>
                  <a:pt x="274323" y="462915"/>
                </a:lnTo>
                <a:cubicBezTo>
                  <a:pt x="274323" y="510279"/>
                  <a:pt x="235963" y="548640"/>
                  <a:pt x="188599" y="548640"/>
                </a:cubicBezTo>
                <a:lnTo>
                  <a:pt x="188595" y="548640"/>
                </a:lnTo>
              </a:path>
            </a:pathLst>
          </a:cu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31518" y="2281850"/>
            <a:ext cx="548640" cy="377190"/>
          </a:xfrm>
          <a:custGeom>
            <a:avLst/>
            <a:gdLst/>
            <a:ahLst/>
            <a:cxnLst/>
            <a:rect l="l" t="t" r="r" b="b"/>
            <a:pathLst>
              <a:path w="548640" h="377190">
                <a:moveTo>
                  <a:pt x="274320" y="41148"/>
                </a:moveTo>
                <a:cubicBezTo>
                  <a:pt x="145560" y="41148"/>
                  <a:pt x="41148" y="145561"/>
                  <a:pt x="41148" y="274319"/>
                </a:cubicBezTo>
                <a:lnTo>
                  <a:pt x="41148" y="356614"/>
                </a:lnTo>
                <a:cubicBezTo>
                  <a:pt x="41148" y="368017"/>
                  <a:pt x="31975" y="377190"/>
                  <a:pt x="20574" y="377190"/>
                </a:cubicBezTo>
                <a:cubicBezTo>
                  <a:pt x="9173" y="377190"/>
                  <a:pt x="0" y="368017"/>
                  <a:pt x="0" y="356614"/>
                </a:cubicBezTo>
                <a:lnTo>
                  <a:pt x="0" y="274319"/>
                </a:lnTo>
                <a:cubicBezTo>
                  <a:pt x="0" y="122843"/>
                  <a:pt x="122846" y="0"/>
                  <a:pt x="274320" y="0"/>
                </a:cubicBezTo>
                <a:cubicBezTo>
                  <a:pt x="425794" y="0"/>
                  <a:pt x="548640" y="122843"/>
                  <a:pt x="548640" y="274319"/>
                </a:cubicBezTo>
                <a:lnTo>
                  <a:pt x="548640" y="356614"/>
                </a:lnTo>
                <a:cubicBezTo>
                  <a:pt x="548640" y="368017"/>
                  <a:pt x="539467" y="377190"/>
                  <a:pt x="528066" y="377190"/>
                </a:cubicBezTo>
                <a:cubicBezTo>
                  <a:pt x="516665" y="377190"/>
                  <a:pt x="507492" y="368017"/>
                  <a:pt x="507492" y="356614"/>
                </a:cubicBezTo>
                <a:lnTo>
                  <a:pt x="507492" y="274319"/>
                </a:lnTo>
                <a:cubicBezTo>
                  <a:pt x="507492" y="145561"/>
                  <a:pt x="403080" y="41148"/>
                  <a:pt x="274320" y="41148"/>
                </a:cubicBezTo>
                <a:lnTo>
                  <a:pt x="274320" y="41148"/>
                </a:lnTo>
              </a:path>
              <a:path w="548640" h="377190">
                <a:moveTo>
                  <a:pt x="274320" y="233171"/>
                </a:moveTo>
                <a:cubicBezTo>
                  <a:pt x="251601" y="233171"/>
                  <a:pt x="233172" y="251601"/>
                  <a:pt x="233172" y="274319"/>
                </a:cubicBezTo>
                <a:lnTo>
                  <a:pt x="233172" y="356614"/>
                </a:lnTo>
                <a:cubicBezTo>
                  <a:pt x="233172" y="368017"/>
                  <a:pt x="223999" y="377190"/>
                  <a:pt x="212598" y="377190"/>
                </a:cubicBezTo>
                <a:cubicBezTo>
                  <a:pt x="201197" y="377190"/>
                  <a:pt x="192024" y="368017"/>
                  <a:pt x="192024" y="356614"/>
                </a:cubicBezTo>
                <a:lnTo>
                  <a:pt x="192024" y="274319"/>
                </a:lnTo>
                <a:cubicBezTo>
                  <a:pt x="192024" y="228886"/>
                  <a:pt x="228887" y="192024"/>
                  <a:pt x="274320" y="192024"/>
                </a:cubicBezTo>
                <a:cubicBezTo>
                  <a:pt x="319753" y="192024"/>
                  <a:pt x="356616" y="228886"/>
                  <a:pt x="356616" y="274319"/>
                </a:cubicBezTo>
                <a:lnTo>
                  <a:pt x="356616" y="356614"/>
                </a:lnTo>
                <a:cubicBezTo>
                  <a:pt x="356616" y="368017"/>
                  <a:pt x="347443" y="377190"/>
                  <a:pt x="336042" y="377190"/>
                </a:cubicBezTo>
                <a:cubicBezTo>
                  <a:pt x="324641" y="377190"/>
                  <a:pt x="315468" y="368017"/>
                  <a:pt x="315468" y="356614"/>
                </a:cubicBezTo>
                <a:lnTo>
                  <a:pt x="315468" y="274319"/>
                </a:lnTo>
                <a:cubicBezTo>
                  <a:pt x="315468" y="251601"/>
                  <a:pt x="297039" y="233171"/>
                  <a:pt x="274320" y="233171"/>
                </a:cubicBezTo>
                <a:lnTo>
                  <a:pt x="274320" y="233171"/>
                </a:lnTo>
              </a:path>
              <a:path w="548640" h="377190">
                <a:moveTo>
                  <a:pt x="137160" y="274319"/>
                </a:moveTo>
                <a:lnTo>
                  <a:pt x="137160" y="356614"/>
                </a:lnTo>
                <a:cubicBezTo>
                  <a:pt x="137160" y="368017"/>
                  <a:pt x="127987" y="377190"/>
                  <a:pt x="116586" y="377190"/>
                </a:cubicBezTo>
                <a:cubicBezTo>
                  <a:pt x="105185" y="377190"/>
                  <a:pt x="96012" y="368017"/>
                  <a:pt x="96012" y="356614"/>
                </a:cubicBezTo>
                <a:lnTo>
                  <a:pt x="96012" y="274319"/>
                </a:lnTo>
                <a:cubicBezTo>
                  <a:pt x="96012" y="175820"/>
                  <a:pt x="175823" y="96010"/>
                  <a:pt x="274320" y="96010"/>
                </a:cubicBezTo>
                <a:cubicBezTo>
                  <a:pt x="372817" y="96010"/>
                  <a:pt x="452628" y="175819"/>
                  <a:pt x="452628" y="274319"/>
                </a:cubicBezTo>
                <a:lnTo>
                  <a:pt x="452628" y="356614"/>
                </a:lnTo>
                <a:cubicBezTo>
                  <a:pt x="452628" y="368017"/>
                  <a:pt x="443455" y="377190"/>
                  <a:pt x="432054" y="377190"/>
                </a:cubicBezTo>
                <a:cubicBezTo>
                  <a:pt x="420653" y="377190"/>
                  <a:pt x="411480" y="368017"/>
                  <a:pt x="411480" y="356614"/>
                </a:cubicBezTo>
                <a:lnTo>
                  <a:pt x="411480" y="274319"/>
                </a:lnTo>
                <a:cubicBezTo>
                  <a:pt x="411480" y="198538"/>
                  <a:pt x="350104" y="137158"/>
                  <a:pt x="274320" y="137158"/>
                </a:cubicBezTo>
                <a:cubicBezTo>
                  <a:pt x="198542" y="137158"/>
                  <a:pt x="137160" y="198538"/>
                  <a:pt x="137160" y="274319"/>
                </a:cubicBezTo>
                <a:lnTo>
                  <a:pt x="137160" y="274319"/>
                </a:lnTo>
              </a:path>
            </a:pathLst>
          </a:cu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704734" y="3578174"/>
            <a:ext cx="2377440" cy="22178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Learn more about the properties and applications of electromagnetic radiation.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This knowledge is essential for advancements in science and technology.</a:t>
            </a:r>
            <a:endParaRPr lang="en-US" sz="1400" dirty="0"/>
          </a:p>
        </p:txBody>
      </p:sp>
      <p:sp>
        <p:nvSpPr>
          <p:cNvPr id="4" name="Text 2"/>
          <p:cNvSpPr/>
          <p:nvPr/>
        </p:nvSpPr>
        <p:spPr>
          <a:xfrm>
            <a:off x="3704734" y="2963929"/>
            <a:ext cx="23774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577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Understanding Electromagnetic Radiation</a:t>
            </a:r>
            <a:endParaRPr lang="en-US" sz="1577" dirty="0"/>
          </a:p>
        </p:txBody>
      </p:sp>
      <p:sp>
        <p:nvSpPr>
          <p:cNvPr id="5" name="Text 3"/>
          <p:cNvSpPr/>
          <p:nvPr/>
        </p:nvSpPr>
        <p:spPr>
          <a:xfrm>
            <a:off x="6531048" y="3578174"/>
            <a:ext cx="2377440" cy="22178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Explore the uses of visible light in various fields, such as medicine and communication.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These applications demonstrate the versatility and importance of visible light.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6531048" y="2963929"/>
            <a:ext cx="23774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Applications of Visible Light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9357361" y="3578174"/>
            <a:ext cx="2377440" cy="22178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Investigate the effects of electromagnetic radiation on living organisms and the environment.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This research helps in assessing risks and developing protective measures.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9357361" y="2963929"/>
            <a:ext cx="23774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501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Impact on Living Organisms and Environment</a:t>
            </a:r>
            <a:endParaRPr lang="en-US" sz="1501" dirty="0"/>
          </a:p>
        </p:txBody>
      </p:sp>
      <p:sp>
        <p:nvSpPr>
          <p:cNvPr id="9" name="Text 7"/>
          <p:cNvSpPr/>
          <p:nvPr/>
        </p:nvSpPr>
        <p:spPr>
          <a:xfrm>
            <a:off x="3704734" y="0"/>
            <a:ext cx="5064512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6330E6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Exploring the Electromagnetic Spectrum and Visible Light</a:t>
            </a:r>
            <a:endParaRPr lang="en-US" sz="800" dirty="0"/>
          </a:p>
        </p:txBody>
      </p:sp>
      <p:sp>
        <p:nvSpPr>
          <p:cNvPr id="10" name="Text 8"/>
          <p:cNvSpPr/>
          <p:nvPr/>
        </p:nvSpPr>
        <p:spPr>
          <a:xfrm>
            <a:off x="9997440" y="0"/>
            <a:ext cx="1525679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767171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19</a:t>
            </a:r>
            <a:endParaRPr lang="en-US" sz="800" dirty="0"/>
          </a:p>
        </p:txBody>
      </p:sp>
      <p:sp>
        <p:nvSpPr>
          <p:cNvPr id="11" name="Text 9"/>
          <p:cNvSpPr/>
          <p:nvPr/>
        </p:nvSpPr>
        <p:spPr>
          <a:xfrm>
            <a:off x="10820399" y="5892799"/>
            <a:ext cx="731520" cy="731520"/>
          </a:xfrm>
          <a:prstGeom prst="rect">
            <a:avLst/>
          </a:prstGeom>
          <a:blipFill>
            <a:blip r:embed="rId1"/>
            <a:srcRect/>
            <a:stretch>
              <a:fillRect l="0" r="0" t="36481" b="36481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3704734" y="932927"/>
            <a:ext cx="8030067" cy="8846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Next Steps</a:t>
            </a:r>
            <a:endParaRPr lang="en-US" sz="3600" dirty="0"/>
          </a:p>
        </p:txBody>
      </p:sp>
      <p:sp>
        <p:nvSpPr>
          <p:cNvPr id="13" name="Text 11"/>
          <p:cNvSpPr/>
          <p:nvPr/>
        </p:nvSpPr>
        <p:spPr>
          <a:xfrm>
            <a:off x="0" y="0"/>
            <a:ext cx="3108960" cy="6858000"/>
          </a:xfrm>
          <a:prstGeom prst="rect">
            <a:avLst/>
          </a:prstGeom>
          <a:blipFill>
            <a:blip r:embed="rId2"/>
            <a:srcRect/>
            <a:stretch>
              <a:fillRect l="-113399" r="-113399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9357360" y="2220475"/>
            <a:ext cx="457200" cy="418663"/>
          </a:xfrm>
          <a:custGeom>
            <a:avLst/>
            <a:gdLst/>
            <a:ahLst/>
            <a:cxnLst/>
            <a:rect l="l" t="t" r="r" b="b"/>
            <a:pathLst>
              <a:path w="457200" h="418663">
                <a:moveTo>
                  <a:pt x="100191" y="52412"/>
                </a:moveTo>
                <a:lnTo>
                  <a:pt x="137869" y="117607"/>
                </a:lnTo>
                <a:cubicBezTo>
                  <a:pt x="131303" y="125967"/>
                  <a:pt x="125908" y="135232"/>
                  <a:pt x="121862" y="145301"/>
                </a:cubicBezTo>
                <a:lnTo>
                  <a:pt x="46506" y="145301"/>
                </a:lnTo>
                <a:cubicBezTo>
                  <a:pt x="55047" y="109242"/>
                  <a:pt x="74021" y="77139"/>
                  <a:pt x="100191" y="52412"/>
                </a:cubicBezTo>
                <a:lnTo>
                  <a:pt x="100191" y="52412"/>
                </a:lnTo>
                <a:moveTo>
                  <a:pt x="174916" y="367678"/>
                </a:moveTo>
                <a:lnTo>
                  <a:pt x="212593" y="302396"/>
                </a:lnTo>
                <a:cubicBezTo>
                  <a:pt x="217810" y="303116"/>
                  <a:pt x="223205" y="303476"/>
                  <a:pt x="228600" y="303476"/>
                </a:cubicBezTo>
                <a:cubicBezTo>
                  <a:pt x="233995" y="303476"/>
                  <a:pt x="239298" y="303116"/>
                  <a:pt x="244607" y="302396"/>
                </a:cubicBezTo>
                <a:lnTo>
                  <a:pt x="282284" y="367678"/>
                </a:lnTo>
                <a:cubicBezTo>
                  <a:pt x="265290" y="372802"/>
                  <a:pt x="247304" y="375503"/>
                  <a:pt x="228600" y="375503"/>
                </a:cubicBezTo>
                <a:cubicBezTo>
                  <a:pt x="209896" y="375503"/>
                  <a:pt x="191910" y="372806"/>
                  <a:pt x="174916" y="367678"/>
                </a:cubicBezTo>
                <a:moveTo>
                  <a:pt x="357009" y="52412"/>
                </a:moveTo>
                <a:cubicBezTo>
                  <a:pt x="383175" y="77143"/>
                  <a:pt x="402149" y="109154"/>
                  <a:pt x="410694" y="145301"/>
                </a:cubicBezTo>
                <a:lnTo>
                  <a:pt x="335338" y="145301"/>
                </a:lnTo>
                <a:cubicBezTo>
                  <a:pt x="331292" y="135320"/>
                  <a:pt x="325897" y="125967"/>
                  <a:pt x="319331" y="117607"/>
                </a:cubicBezTo>
                <a:lnTo>
                  <a:pt x="357009" y="52412"/>
                </a:lnTo>
                <a:moveTo>
                  <a:pt x="142276" y="188465"/>
                </a:moveTo>
                <a:cubicBezTo>
                  <a:pt x="150190" y="188465"/>
                  <a:pt x="156486" y="181993"/>
                  <a:pt x="158104" y="174168"/>
                </a:cubicBezTo>
                <a:cubicBezTo>
                  <a:pt x="161250" y="158522"/>
                  <a:pt x="169525" y="144673"/>
                  <a:pt x="181033" y="134512"/>
                </a:cubicBezTo>
                <a:cubicBezTo>
                  <a:pt x="186967" y="129295"/>
                  <a:pt x="189487" y="120575"/>
                  <a:pt x="185527" y="113650"/>
                </a:cubicBezTo>
                <a:lnTo>
                  <a:pt x="127888" y="14017"/>
                </a:lnTo>
                <a:cubicBezTo>
                  <a:pt x="119974" y="260"/>
                  <a:pt x="102170" y="-4597"/>
                  <a:pt x="89492" y="5024"/>
                </a:cubicBezTo>
                <a:cubicBezTo>
                  <a:pt x="41386" y="41623"/>
                  <a:pt x="8024" y="96745"/>
                  <a:pt x="201" y="159778"/>
                </a:cubicBezTo>
                <a:cubicBezTo>
                  <a:pt x="-1779" y="175516"/>
                  <a:pt x="11261" y="188465"/>
                  <a:pt x="27176" y="188465"/>
                </a:cubicBezTo>
                <a:lnTo>
                  <a:pt x="142276" y="188465"/>
                </a:lnTo>
                <a:moveTo>
                  <a:pt x="185436" y="263276"/>
                </a:moveTo>
                <a:lnTo>
                  <a:pt x="127888" y="362997"/>
                </a:lnTo>
                <a:cubicBezTo>
                  <a:pt x="119974" y="376754"/>
                  <a:pt x="124560" y="394560"/>
                  <a:pt x="139217" y="400673"/>
                </a:cubicBezTo>
                <a:cubicBezTo>
                  <a:pt x="166732" y="412274"/>
                  <a:pt x="196948" y="418658"/>
                  <a:pt x="228600" y="418658"/>
                </a:cubicBezTo>
                <a:cubicBezTo>
                  <a:pt x="260252" y="418658"/>
                  <a:pt x="290555" y="412274"/>
                  <a:pt x="317983" y="400673"/>
                </a:cubicBezTo>
                <a:cubicBezTo>
                  <a:pt x="332640" y="394468"/>
                  <a:pt x="337226" y="376754"/>
                  <a:pt x="329312" y="362997"/>
                </a:cubicBezTo>
                <a:lnTo>
                  <a:pt x="271764" y="263276"/>
                </a:lnTo>
                <a:cubicBezTo>
                  <a:pt x="267809" y="256351"/>
                  <a:pt x="258995" y="254195"/>
                  <a:pt x="251442" y="256711"/>
                </a:cubicBezTo>
                <a:cubicBezTo>
                  <a:pt x="244250" y="259140"/>
                  <a:pt x="236606" y="260400"/>
                  <a:pt x="228600" y="260400"/>
                </a:cubicBezTo>
                <a:cubicBezTo>
                  <a:pt x="220599" y="260400"/>
                  <a:pt x="212955" y="259140"/>
                  <a:pt x="205758" y="256711"/>
                </a:cubicBezTo>
                <a:cubicBezTo>
                  <a:pt x="198205" y="254195"/>
                  <a:pt x="189391" y="256351"/>
                  <a:pt x="185436" y="263276"/>
                </a:cubicBezTo>
                <a:lnTo>
                  <a:pt x="185436" y="263276"/>
                </a:lnTo>
                <a:moveTo>
                  <a:pt x="299100" y="174164"/>
                </a:moveTo>
                <a:cubicBezTo>
                  <a:pt x="300627" y="181988"/>
                  <a:pt x="306923" y="188461"/>
                  <a:pt x="314929" y="188461"/>
                </a:cubicBezTo>
                <a:lnTo>
                  <a:pt x="430029" y="188461"/>
                </a:lnTo>
                <a:cubicBezTo>
                  <a:pt x="445944" y="188461"/>
                  <a:pt x="458983" y="175512"/>
                  <a:pt x="457003" y="159774"/>
                </a:cubicBezTo>
                <a:cubicBezTo>
                  <a:pt x="449181" y="96740"/>
                  <a:pt x="415819" y="41619"/>
                  <a:pt x="367712" y="5020"/>
                </a:cubicBezTo>
                <a:cubicBezTo>
                  <a:pt x="355034" y="-4601"/>
                  <a:pt x="337318" y="255"/>
                  <a:pt x="329317" y="14013"/>
                </a:cubicBezTo>
                <a:lnTo>
                  <a:pt x="271769" y="113734"/>
                </a:lnTo>
                <a:cubicBezTo>
                  <a:pt x="267814" y="120566"/>
                  <a:pt x="270242" y="129291"/>
                  <a:pt x="276263" y="134596"/>
                </a:cubicBezTo>
                <a:cubicBezTo>
                  <a:pt x="287771" y="144757"/>
                  <a:pt x="296046" y="158606"/>
                  <a:pt x="299192" y="174251"/>
                </a:cubicBezTo>
                <a:lnTo>
                  <a:pt x="299100" y="174164"/>
                </a:lnTo>
                <a:moveTo>
                  <a:pt x="228600" y="231625"/>
                </a:moveTo>
                <a:cubicBezTo>
                  <a:pt x="252438" y="231625"/>
                  <a:pt x="271764" y="212300"/>
                  <a:pt x="271764" y="188461"/>
                </a:cubicBezTo>
                <a:cubicBezTo>
                  <a:pt x="271764" y="164622"/>
                  <a:pt x="252438" y="145297"/>
                  <a:pt x="228600" y="145297"/>
                </a:cubicBezTo>
                <a:cubicBezTo>
                  <a:pt x="204762" y="145297"/>
                  <a:pt x="185436" y="164622"/>
                  <a:pt x="185436" y="188461"/>
                </a:cubicBezTo>
                <a:cubicBezTo>
                  <a:pt x="185436" y="212300"/>
                  <a:pt x="204762" y="231625"/>
                  <a:pt x="228600" y="231625"/>
                </a:cubicBezTo>
              </a:path>
            </a:pathLst>
          </a:cu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6531047" y="2201206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171450" y="0"/>
                </a:moveTo>
                <a:cubicBezTo>
                  <a:pt x="155645" y="0"/>
                  <a:pt x="142875" y="12770"/>
                  <a:pt x="142875" y="28575"/>
                </a:cubicBezTo>
                <a:cubicBezTo>
                  <a:pt x="127070" y="28575"/>
                  <a:pt x="114300" y="41345"/>
                  <a:pt x="114300" y="57150"/>
                </a:cubicBezTo>
                <a:lnTo>
                  <a:pt x="114300" y="257175"/>
                </a:lnTo>
                <a:cubicBezTo>
                  <a:pt x="114300" y="272980"/>
                  <a:pt x="127070" y="285750"/>
                  <a:pt x="142875" y="285750"/>
                </a:cubicBezTo>
                <a:cubicBezTo>
                  <a:pt x="142875" y="301555"/>
                  <a:pt x="155645" y="314325"/>
                  <a:pt x="171450" y="314325"/>
                </a:cubicBezTo>
                <a:lnTo>
                  <a:pt x="200025" y="314325"/>
                </a:lnTo>
                <a:cubicBezTo>
                  <a:pt x="215830" y="314325"/>
                  <a:pt x="228600" y="301555"/>
                  <a:pt x="228600" y="285750"/>
                </a:cubicBezTo>
                <a:cubicBezTo>
                  <a:pt x="244405" y="285750"/>
                  <a:pt x="257175" y="272980"/>
                  <a:pt x="257175" y="257175"/>
                </a:cubicBezTo>
                <a:lnTo>
                  <a:pt x="257175" y="57150"/>
                </a:lnTo>
                <a:cubicBezTo>
                  <a:pt x="257175" y="41345"/>
                  <a:pt x="244405" y="28575"/>
                  <a:pt x="228600" y="28575"/>
                </a:cubicBezTo>
                <a:cubicBezTo>
                  <a:pt x="228600" y="12770"/>
                  <a:pt x="215830" y="0"/>
                  <a:pt x="200025" y="0"/>
                </a:cubicBezTo>
                <a:lnTo>
                  <a:pt x="171450" y="0"/>
                </a:lnTo>
                <a:moveTo>
                  <a:pt x="157163" y="242888"/>
                </a:moveTo>
                <a:lnTo>
                  <a:pt x="157163" y="71438"/>
                </a:lnTo>
                <a:lnTo>
                  <a:pt x="214313" y="71438"/>
                </a:lnTo>
                <a:lnTo>
                  <a:pt x="214313" y="242888"/>
                </a:lnTo>
                <a:lnTo>
                  <a:pt x="157163" y="242888"/>
                </a:lnTo>
                <a:moveTo>
                  <a:pt x="21434" y="414338"/>
                </a:moveTo>
                <a:cubicBezTo>
                  <a:pt x="9555" y="414338"/>
                  <a:pt x="5" y="423893"/>
                  <a:pt x="5" y="435771"/>
                </a:cubicBezTo>
                <a:cubicBezTo>
                  <a:pt x="5" y="447649"/>
                  <a:pt x="9560" y="457205"/>
                  <a:pt x="21438" y="457205"/>
                </a:cubicBezTo>
                <a:lnTo>
                  <a:pt x="285759" y="457205"/>
                </a:lnTo>
                <a:lnTo>
                  <a:pt x="435780" y="457205"/>
                </a:lnTo>
                <a:cubicBezTo>
                  <a:pt x="447658" y="457205"/>
                  <a:pt x="457214" y="447649"/>
                  <a:pt x="457214" y="435776"/>
                </a:cubicBezTo>
                <a:cubicBezTo>
                  <a:pt x="457214" y="423898"/>
                  <a:pt x="447658" y="414347"/>
                  <a:pt x="435785" y="414347"/>
                </a:cubicBezTo>
                <a:lnTo>
                  <a:pt x="399172" y="414347"/>
                </a:lnTo>
                <a:cubicBezTo>
                  <a:pt x="434802" y="382914"/>
                  <a:pt x="457214" y="336924"/>
                  <a:pt x="457214" y="285759"/>
                </a:cubicBezTo>
                <a:cubicBezTo>
                  <a:pt x="457214" y="191105"/>
                  <a:pt x="380418" y="114309"/>
                  <a:pt x="285764" y="114309"/>
                </a:cubicBezTo>
                <a:lnTo>
                  <a:pt x="285764" y="114309"/>
                </a:lnTo>
                <a:lnTo>
                  <a:pt x="285764" y="157172"/>
                </a:lnTo>
                <a:lnTo>
                  <a:pt x="285764" y="157172"/>
                </a:lnTo>
                <a:cubicBezTo>
                  <a:pt x="356753" y="157172"/>
                  <a:pt x="414351" y="214770"/>
                  <a:pt x="414351" y="285759"/>
                </a:cubicBezTo>
                <a:cubicBezTo>
                  <a:pt x="414351" y="356749"/>
                  <a:pt x="356753" y="414347"/>
                  <a:pt x="285764" y="414347"/>
                </a:cubicBezTo>
                <a:lnTo>
                  <a:pt x="285764" y="414347"/>
                </a:lnTo>
                <a:lnTo>
                  <a:pt x="21434" y="414338"/>
                </a:lnTo>
                <a:moveTo>
                  <a:pt x="85725" y="364334"/>
                </a:moveTo>
                <a:cubicBezTo>
                  <a:pt x="85725" y="376212"/>
                  <a:pt x="95280" y="385767"/>
                  <a:pt x="107159" y="385767"/>
                </a:cubicBezTo>
                <a:lnTo>
                  <a:pt x="264321" y="385767"/>
                </a:lnTo>
                <a:cubicBezTo>
                  <a:pt x="276199" y="385767"/>
                  <a:pt x="285755" y="376212"/>
                  <a:pt x="285755" y="364338"/>
                </a:cubicBezTo>
                <a:cubicBezTo>
                  <a:pt x="285755" y="352460"/>
                  <a:pt x="276199" y="342909"/>
                  <a:pt x="264326" y="342909"/>
                </a:cubicBezTo>
                <a:lnTo>
                  <a:pt x="107163" y="342909"/>
                </a:lnTo>
                <a:cubicBezTo>
                  <a:pt x="95285" y="342909"/>
                  <a:pt x="85734" y="352465"/>
                  <a:pt x="85734" y="364343"/>
                </a:cubicBezTo>
                <a:lnTo>
                  <a:pt x="85725" y="364334"/>
                </a:lnTo>
              </a:path>
            </a:pathLst>
          </a:cu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Text 14"/>
          <p:cNvSpPr/>
          <p:nvPr/>
        </p:nvSpPr>
        <p:spPr>
          <a:xfrm>
            <a:off x="3704734" y="2251980"/>
            <a:ext cx="457200" cy="355653"/>
          </a:xfrm>
          <a:custGeom>
            <a:avLst/>
            <a:gdLst/>
            <a:ahLst/>
            <a:cxnLst/>
            <a:rect l="l" t="t" r="r" b="b"/>
            <a:pathLst>
              <a:path w="457200" h="355653">
                <a:moveTo>
                  <a:pt x="241379" y="38090"/>
                </a:moveTo>
                <a:cubicBezTo>
                  <a:pt x="174801" y="38090"/>
                  <a:pt x="120765" y="92128"/>
                  <a:pt x="120765" y="158703"/>
                </a:cubicBezTo>
                <a:cubicBezTo>
                  <a:pt x="120765" y="211315"/>
                  <a:pt x="78154" y="253925"/>
                  <a:pt x="25544" y="253925"/>
                </a:cubicBezTo>
                <a:cubicBezTo>
                  <a:pt x="14992" y="253925"/>
                  <a:pt x="6501" y="245436"/>
                  <a:pt x="6501" y="234880"/>
                </a:cubicBezTo>
                <a:cubicBezTo>
                  <a:pt x="6501" y="224328"/>
                  <a:pt x="14992" y="215835"/>
                  <a:pt x="25544" y="215835"/>
                </a:cubicBezTo>
                <a:cubicBezTo>
                  <a:pt x="57127" y="215835"/>
                  <a:pt x="82675" y="190285"/>
                  <a:pt x="82675" y="158703"/>
                </a:cubicBezTo>
                <a:cubicBezTo>
                  <a:pt x="82675" y="71020"/>
                  <a:pt x="153697" y="0"/>
                  <a:pt x="241379" y="0"/>
                </a:cubicBezTo>
                <a:cubicBezTo>
                  <a:pt x="295100" y="0"/>
                  <a:pt x="342553" y="26663"/>
                  <a:pt x="371196" y="67449"/>
                </a:cubicBezTo>
                <a:cubicBezTo>
                  <a:pt x="376193" y="74513"/>
                  <a:pt x="375800" y="84033"/>
                  <a:pt x="370163" y="90698"/>
                </a:cubicBezTo>
                <a:cubicBezTo>
                  <a:pt x="364530" y="97363"/>
                  <a:pt x="355244" y="99348"/>
                  <a:pt x="347467" y="95617"/>
                </a:cubicBezTo>
                <a:cubicBezTo>
                  <a:pt x="338419" y="91253"/>
                  <a:pt x="328265" y="88874"/>
                  <a:pt x="317553" y="88874"/>
                </a:cubicBezTo>
                <a:cubicBezTo>
                  <a:pt x="278988" y="88874"/>
                  <a:pt x="247725" y="120139"/>
                  <a:pt x="247725" y="158703"/>
                </a:cubicBezTo>
                <a:cubicBezTo>
                  <a:pt x="247725" y="190285"/>
                  <a:pt x="273278" y="215835"/>
                  <a:pt x="304856" y="215835"/>
                </a:cubicBezTo>
                <a:cubicBezTo>
                  <a:pt x="327712" y="215835"/>
                  <a:pt x="351276" y="203693"/>
                  <a:pt x="368339" y="188933"/>
                </a:cubicBezTo>
                <a:cubicBezTo>
                  <a:pt x="375558" y="182507"/>
                  <a:pt x="386430" y="182507"/>
                  <a:pt x="393654" y="188933"/>
                </a:cubicBezTo>
                <a:cubicBezTo>
                  <a:pt x="407063" y="200915"/>
                  <a:pt x="424839" y="210198"/>
                  <a:pt x="442295" y="214167"/>
                </a:cubicBezTo>
                <a:cubicBezTo>
                  <a:pt x="452532" y="216468"/>
                  <a:pt x="459038" y="226625"/>
                  <a:pt x="456738" y="236939"/>
                </a:cubicBezTo>
                <a:cubicBezTo>
                  <a:pt x="454439" y="247253"/>
                  <a:pt x="444280" y="253683"/>
                  <a:pt x="433965" y="251382"/>
                </a:cubicBezTo>
                <a:cubicBezTo>
                  <a:pt x="411192" y="246304"/>
                  <a:pt x="392465" y="235115"/>
                  <a:pt x="381040" y="227258"/>
                </a:cubicBezTo>
                <a:cubicBezTo>
                  <a:pt x="358742" y="242733"/>
                  <a:pt x="332316" y="254078"/>
                  <a:pt x="304861" y="254078"/>
                </a:cubicBezTo>
                <a:cubicBezTo>
                  <a:pt x="252251" y="254078"/>
                  <a:pt x="209640" y="211467"/>
                  <a:pt x="209640" y="158856"/>
                </a:cubicBezTo>
                <a:cubicBezTo>
                  <a:pt x="209640" y="105771"/>
                  <a:pt x="247967" y="61570"/>
                  <a:pt x="298515" y="52604"/>
                </a:cubicBezTo>
                <a:cubicBezTo>
                  <a:pt x="281535" y="43322"/>
                  <a:pt x="262094" y="38083"/>
                  <a:pt x="241383" y="38083"/>
                </a:cubicBezTo>
                <a:lnTo>
                  <a:pt x="241379" y="38090"/>
                </a:lnTo>
              </a:path>
              <a:path w="457200" h="355653">
                <a:moveTo>
                  <a:pt x="63629" y="290504"/>
                </a:moveTo>
                <a:cubicBezTo>
                  <a:pt x="70848" y="284078"/>
                  <a:pt x="81720" y="284078"/>
                  <a:pt x="88944" y="290504"/>
                </a:cubicBezTo>
                <a:cubicBezTo>
                  <a:pt x="106006" y="305264"/>
                  <a:pt x="129570" y="317406"/>
                  <a:pt x="152426" y="317406"/>
                </a:cubicBezTo>
                <a:cubicBezTo>
                  <a:pt x="175281" y="317406"/>
                  <a:pt x="198845" y="305264"/>
                  <a:pt x="215908" y="290504"/>
                </a:cubicBezTo>
                <a:cubicBezTo>
                  <a:pt x="223127" y="284078"/>
                  <a:pt x="234000" y="284078"/>
                  <a:pt x="241223" y="290504"/>
                </a:cubicBezTo>
                <a:cubicBezTo>
                  <a:pt x="258364" y="305264"/>
                  <a:pt x="281850" y="317406"/>
                  <a:pt x="304706" y="317406"/>
                </a:cubicBezTo>
                <a:cubicBezTo>
                  <a:pt x="327561" y="317406"/>
                  <a:pt x="351125" y="305264"/>
                  <a:pt x="368188" y="290504"/>
                </a:cubicBezTo>
                <a:cubicBezTo>
                  <a:pt x="375407" y="284078"/>
                  <a:pt x="386279" y="284078"/>
                  <a:pt x="393503" y="290504"/>
                </a:cubicBezTo>
                <a:cubicBezTo>
                  <a:pt x="406913" y="302486"/>
                  <a:pt x="424689" y="311769"/>
                  <a:pt x="442144" y="315738"/>
                </a:cubicBezTo>
                <a:cubicBezTo>
                  <a:pt x="452381" y="318039"/>
                  <a:pt x="458887" y="328196"/>
                  <a:pt x="456587" y="338510"/>
                </a:cubicBezTo>
                <a:cubicBezTo>
                  <a:pt x="454288" y="348824"/>
                  <a:pt x="444129" y="355254"/>
                  <a:pt x="433814" y="352953"/>
                </a:cubicBezTo>
                <a:cubicBezTo>
                  <a:pt x="411041" y="347875"/>
                  <a:pt x="392314" y="336686"/>
                  <a:pt x="380889" y="328829"/>
                </a:cubicBezTo>
                <a:cubicBezTo>
                  <a:pt x="358591" y="344304"/>
                  <a:pt x="332165" y="355649"/>
                  <a:pt x="304710" y="355649"/>
                </a:cubicBezTo>
                <a:cubicBezTo>
                  <a:pt x="277255" y="355649"/>
                  <a:pt x="250829" y="344300"/>
                  <a:pt x="228531" y="328829"/>
                </a:cubicBezTo>
                <a:cubicBezTo>
                  <a:pt x="206234" y="344304"/>
                  <a:pt x="179808" y="355649"/>
                  <a:pt x="152353" y="355649"/>
                </a:cubicBezTo>
                <a:cubicBezTo>
                  <a:pt x="124898" y="355649"/>
                  <a:pt x="98472" y="344300"/>
                  <a:pt x="76174" y="328829"/>
                </a:cubicBezTo>
                <a:cubicBezTo>
                  <a:pt x="64749" y="336764"/>
                  <a:pt x="46022" y="347875"/>
                  <a:pt x="23249" y="352953"/>
                </a:cubicBezTo>
                <a:cubicBezTo>
                  <a:pt x="13012" y="355254"/>
                  <a:pt x="2775" y="348828"/>
                  <a:pt x="475" y="338510"/>
                </a:cubicBezTo>
                <a:cubicBezTo>
                  <a:pt x="-1824" y="328196"/>
                  <a:pt x="4604" y="318039"/>
                  <a:pt x="14918" y="315738"/>
                </a:cubicBezTo>
                <a:cubicBezTo>
                  <a:pt x="32534" y="311769"/>
                  <a:pt x="49835" y="302408"/>
                  <a:pt x="63482" y="290583"/>
                </a:cubicBezTo>
                <a:lnTo>
                  <a:pt x="63629" y="290504"/>
                </a:lnTo>
              </a:path>
            </a:pathLst>
          </a:cu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8483601" y="0"/>
            <a:ext cx="3708399" cy="6858000"/>
          </a:xfrm>
          <a:prstGeom prst="rect">
            <a:avLst/>
          </a:prstGeom>
          <a:blipFill>
            <a:blip r:embed="rId1"/>
            <a:srcRect/>
            <a:stretch>
              <a:fillRect l="-73159" r="-73159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9997440" y="0"/>
            <a:ext cx="1525679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767171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20</a:t>
            </a:r>
            <a:endParaRPr lang="en-US" sz="800" dirty="0"/>
          </a:p>
        </p:txBody>
      </p:sp>
      <p:sp>
        <p:nvSpPr>
          <p:cNvPr id="5" name="Text 3"/>
          <p:cNvSpPr/>
          <p:nvPr/>
        </p:nvSpPr>
        <p:spPr>
          <a:xfrm>
            <a:off x="731520" y="0"/>
            <a:ext cx="6492239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6330E6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Exploring the Electromagnetic Spectrum and Visible Light</a:t>
            </a:r>
            <a:endParaRPr lang="en-US" sz="800" dirty="0"/>
          </a:p>
        </p:txBody>
      </p:sp>
      <p:sp>
        <p:nvSpPr>
          <p:cNvPr id="6" name="Text 4"/>
          <p:cNvSpPr/>
          <p:nvPr/>
        </p:nvSpPr>
        <p:spPr>
          <a:xfrm>
            <a:off x="731519" y="1015365"/>
            <a:ext cx="7081392" cy="8846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Additional Resources</a:t>
            </a:r>
            <a:endParaRPr lang="en-US" sz="3600" dirty="0"/>
          </a:p>
        </p:txBody>
      </p:sp>
      <p:sp>
        <p:nvSpPr>
          <p:cNvPr id="7" name="Text 5"/>
          <p:cNvSpPr/>
          <p:nvPr/>
        </p:nvSpPr>
        <p:spPr>
          <a:xfrm>
            <a:off x="1504708" y="5889435"/>
            <a:ext cx="6308203" cy="455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10000"/>
              </a:lnSpc>
              <a:spcBef>
                <a:spcPts val="812"/>
              </a:spcBef>
              <a:buNone/>
            </a:pPr>
            <a:r>
              <a:rPr lang="en-US" sz="928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Consult with experts in the field to learn more about the applications and implications of the electromagnetic spectrum.</a:t>
            </a:r>
            <a:endParaRPr lang="en-US" sz="928" dirty="0"/>
          </a:p>
          <a:p>
            <a:pPr algn="l" marL="0" indent="0">
              <a:lnSpc>
                <a:spcPct val="110000"/>
              </a:lnSpc>
              <a:spcBef>
                <a:spcPts val="812"/>
              </a:spcBef>
              <a:buNone/>
            </a:pPr>
            <a:r>
              <a:rPr lang="en-US" sz="928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Their insights can offer practical and advanced knowledge beyond standard resources.</a:t>
            </a:r>
            <a:endParaRPr lang="en-US" sz="928" dirty="0"/>
          </a:p>
        </p:txBody>
      </p:sp>
      <p:sp>
        <p:nvSpPr>
          <p:cNvPr id="8" name="Text 6"/>
          <p:cNvSpPr/>
          <p:nvPr/>
        </p:nvSpPr>
        <p:spPr>
          <a:xfrm>
            <a:off x="1504708" y="5258435"/>
            <a:ext cx="6308203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2000" dirty="0">
                <a:solidFill>
                  <a:srgbClr val="0F0529"/>
                </a:solidFill>
                <a:latin typeface="Urbanist Bold" pitchFamily="34" charset="0"/>
                <a:ea typeface="Urbanist Bold" pitchFamily="34" charset="-122"/>
                <a:cs typeface="Urbanist Bold" pitchFamily="34" charset="-120"/>
              </a:rPr>
              <a:t>Experts and Professionals</a:t>
            </a:r>
            <a:endParaRPr lang="en-US" sz="2000" dirty="0"/>
          </a:p>
        </p:txBody>
      </p:sp>
      <p:sp>
        <p:nvSpPr>
          <p:cNvPr id="9" name="Text 7"/>
          <p:cNvSpPr/>
          <p:nvPr/>
        </p:nvSpPr>
        <p:spPr>
          <a:xfrm>
            <a:off x="1504708" y="4351871"/>
            <a:ext cx="6308203" cy="455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10000"/>
              </a:lnSpc>
              <a:spcBef>
                <a:spcPts val="892"/>
              </a:spcBef>
              <a:buNone/>
            </a:pPr>
            <a:r>
              <a:rPr lang="en-US" sz="102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Comprehensive resources on physics, astronomy, and engineering.</a:t>
            </a:r>
            <a:endParaRPr lang="en-US" sz="1020" dirty="0"/>
          </a:p>
          <a:p>
            <a:pPr algn="l" marL="0" indent="0">
              <a:lnSpc>
                <a:spcPct val="110000"/>
              </a:lnSpc>
              <a:spcBef>
                <a:spcPts val="892"/>
              </a:spcBef>
              <a:buNone/>
            </a:pPr>
            <a:r>
              <a:rPr lang="en-US" sz="102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Ideal for in-depth study and understanding of the electromagnetic spectrum.</a:t>
            </a:r>
            <a:endParaRPr lang="en-US" sz="1020" dirty="0"/>
          </a:p>
        </p:txBody>
      </p:sp>
      <p:sp>
        <p:nvSpPr>
          <p:cNvPr id="10" name="Text 8"/>
          <p:cNvSpPr/>
          <p:nvPr/>
        </p:nvSpPr>
        <p:spPr>
          <a:xfrm>
            <a:off x="1504708" y="3720871"/>
            <a:ext cx="6308203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2000" dirty="0">
                <a:solidFill>
                  <a:srgbClr val="0F0529"/>
                </a:solidFill>
                <a:latin typeface="Urbanist Bold" pitchFamily="34" charset="0"/>
                <a:ea typeface="Urbanist Bold" pitchFamily="34" charset="-122"/>
                <a:cs typeface="Urbanist Bold" pitchFamily="34" charset="-120"/>
              </a:rPr>
              <a:t>Books and Textbooks</a:t>
            </a:r>
            <a:endParaRPr lang="en-US" sz="2000" dirty="0"/>
          </a:p>
        </p:txBody>
      </p:sp>
      <p:sp>
        <p:nvSpPr>
          <p:cNvPr id="11" name="Text 9"/>
          <p:cNvSpPr/>
          <p:nvPr/>
        </p:nvSpPr>
        <p:spPr>
          <a:xfrm>
            <a:off x="1504708" y="2835131"/>
            <a:ext cx="6308203" cy="455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10000"/>
              </a:lnSpc>
              <a:spcBef>
                <a:spcPts val="892"/>
              </a:spcBef>
              <a:buNone/>
            </a:pPr>
            <a:r>
              <a:rPr lang="en-US" sz="1019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Websites, videos, and articles about the electromagnetic spectrum and visible light.</a:t>
            </a:r>
            <a:endParaRPr lang="en-US" sz="1019" dirty="0"/>
          </a:p>
          <a:p>
            <a:pPr algn="l" marL="0" indent="0">
              <a:lnSpc>
                <a:spcPct val="110000"/>
              </a:lnSpc>
              <a:spcBef>
                <a:spcPts val="892"/>
              </a:spcBef>
              <a:buNone/>
            </a:pPr>
            <a:r>
              <a:rPr lang="en-US" sz="1019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These resources provide accessible and diverse information for learners of all levels.</a:t>
            </a:r>
            <a:endParaRPr lang="en-US" sz="1019" dirty="0"/>
          </a:p>
        </p:txBody>
      </p:sp>
      <p:sp>
        <p:nvSpPr>
          <p:cNvPr id="12" name="Text 10"/>
          <p:cNvSpPr/>
          <p:nvPr/>
        </p:nvSpPr>
        <p:spPr>
          <a:xfrm>
            <a:off x="1504708" y="2204131"/>
            <a:ext cx="6308203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2000" dirty="0">
                <a:solidFill>
                  <a:srgbClr val="0F0529"/>
                </a:solidFill>
                <a:latin typeface="Urbanist Bold" pitchFamily="34" charset="0"/>
                <a:ea typeface="Urbanist Bold" pitchFamily="34" charset="-122"/>
                <a:cs typeface="Urbanist Bold" pitchFamily="34" charset="-120"/>
              </a:rPr>
              <a:t>Online Resources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824387" y="5258435"/>
            <a:ext cx="271461" cy="457200"/>
          </a:xfrm>
          <a:custGeom>
            <a:avLst/>
            <a:gdLst/>
            <a:ahLst/>
            <a:cxnLst/>
            <a:rect l="l" t="t" r="r" b="b"/>
            <a:pathLst>
              <a:path w="271461" h="457200">
                <a:moveTo>
                  <a:pt x="92859" y="42863"/>
                </a:moveTo>
                <a:cubicBezTo>
                  <a:pt x="92859" y="19189"/>
                  <a:pt x="112048" y="0"/>
                  <a:pt x="135722" y="0"/>
                </a:cubicBezTo>
                <a:cubicBezTo>
                  <a:pt x="159394" y="0"/>
                  <a:pt x="178586" y="19189"/>
                  <a:pt x="178586" y="42863"/>
                </a:cubicBezTo>
                <a:cubicBezTo>
                  <a:pt x="178586" y="66536"/>
                  <a:pt x="159397" y="85725"/>
                  <a:pt x="135722" y="85725"/>
                </a:cubicBezTo>
                <a:cubicBezTo>
                  <a:pt x="112051" y="85725"/>
                  <a:pt x="92859" y="66536"/>
                  <a:pt x="92859" y="42863"/>
                </a:cubicBezTo>
                <a:moveTo>
                  <a:pt x="121433" y="157254"/>
                </a:moveTo>
                <a:lnTo>
                  <a:pt x="121433" y="271463"/>
                </a:lnTo>
                <a:lnTo>
                  <a:pt x="150007" y="271463"/>
                </a:lnTo>
                <a:lnTo>
                  <a:pt x="150007" y="157254"/>
                </a:lnTo>
                <a:cubicBezTo>
                  <a:pt x="149382" y="157254"/>
                  <a:pt x="148669" y="157163"/>
                  <a:pt x="147952" y="157163"/>
                </a:cubicBezTo>
                <a:lnTo>
                  <a:pt x="123396" y="157163"/>
                </a:lnTo>
                <a:cubicBezTo>
                  <a:pt x="122682" y="157163"/>
                  <a:pt x="122057" y="157163"/>
                  <a:pt x="121341" y="157254"/>
                </a:cubicBezTo>
                <a:lnTo>
                  <a:pt x="121433" y="157254"/>
                </a:lnTo>
                <a:moveTo>
                  <a:pt x="121433" y="314325"/>
                </a:moveTo>
                <a:lnTo>
                  <a:pt x="121433" y="435771"/>
                </a:lnTo>
                <a:cubicBezTo>
                  <a:pt x="121433" y="447649"/>
                  <a:pt x="111877" y="457205"/>
                  <a:pt x="100001" y="457205"/>
                </a:cubicBezTo>
                <a:cubicBezTo>
                  <a:pt x="88125" y="457205"/>
                  <a:pt x="78569" y="447649"/>
                  <a:pt x="78569" y="435776"/>
                </a:cubicBezTo>
                <a:lnTo>
                  <a:pt x="78569" y="199673"/>
                </a:lnTo>
                <a:lnTo>
                  <a:pt x="40081" y="267718"/>
                </a:lnTo>
                <a:cubicBezTo>
                  <a:pt x="34278" y="277987"/>
                  <a:pt x="21150" y="281649"/>
                  <a:pt x="10880" y="275842"/>
                </a:cubicBezTo>
                <a:cubicBezTo>
                  <a:pt x="611" y="270036"/>
                  <a:pt x="-3051" y="256910"/>
                  <a:pt x="2755" y="246641"/>
                </a:cubicBezTo>
                <a:lnTo>
                  <a:pt x="55082" y="154218"/>
                </a:lnTo>
                <a:cubicBezTo>
                  <a:pt x="69014" y="129570"/>
                  <a:pt x="95177" y="114305"/>
                  <a:pt x="123482" y="114305"/>
                </a:cubicBezTo>
                <a:lnTo>
                  <a:pt x="148039" y="114305"/>
                </a:lnTo>
                <a:cubicBezTo>
                  <a:pt x="176347" y="114305"/>
                  <a:pt x="202510" y="129575"/>
                  <a:pt x="216439" y="154218"/>
                </a:cubicBezTo>
                <a:lnTo>
                  <a:pt x="268679" y="246641"/>
                </a:lnTo>
                <a:cubicBezTo>
                  <a:pt x="274483" y="256910"/>
                  <a:pt x="270910" y="270036"/>
                  <a:pt x="260554" y="275842"/>
                </a:cubicBezTo>
                <a:cubicBezTo>
                  <a:pt x="250195" y="281649"/>
                  <a:pt x="237159" y="278074"/>
                  <a:pt x="231353" y="267718"/>
                </a:cubicBezTo>
                <a:lnTo>
                  <a:pt x="192865" y="199673"/>
                </a:lnTo>
                <a:lnTo>
                  <a:pt x="192865" y="435776"/>
                </a:lnTo>
                <a:cubicBezTo>
                  <a:pt x="192865" y="447654"/>
                  <a:pt x="183310" y="457209"/>
                  <a:pt x="171433" y="457209"/>
                </a:cubicBezTo>
                <a:cubicBezTo>
                  <a:pt x="159557" y="457209"/>
                  <a:pt x="150002" y="447654"/>
                  <a:pt x="150002" y="435780"/>
                </a:cubicBezTo>
                <a:lnTo>
                  <a:pt x="150002" y="314339"/>
                </a:lnTo>
                <a:lnTo>
                  <a:pt x="121433" y="314325"/>
                </a:lnTo>
              </a:path>
            </a:pathLst>
          </a:cu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760093" y="3720871"/>
            <a:ext cx="400050" cy="457200"/>
          </a:xfrm>
          <a:custGeom>
            <a:avLst/>
            <a:gdLst/>
            <a:ahLst/>
            <a:cxnLst/>
            <a:rect l="l" t="t" r="r" b="b"/>
            <a:pathLst>
              <a:path w="400050" h="457200">
                <a:moveTo>
                  <a:pt x="0" y="78584"/>
                </a:moveTo>
                <a:cubicBezTo>
                  <a:pt x="0" y="35186"/>
                  <a:pt x="35184" y="5"/>
                  <a:pt x="78582" y="5"/>
                </a:cubicBezTo>
                <a:lnTo>
                  <a:pt x="350044" y="5"/>
                </a:lnTo>
                <a:cubicBezTo>
                  <a:pt x="377635" y="5"/>
                  <a:pt x="400050" y="22417"/>
                  <a:pt x="400050" y="50013"/>
                </a:cubicBezTo>
                <a:lnTo>
                  <a:pt x="400050" y="307188"/>
                </a:lnTo>
                <a:cubicBezTo>
                  <a:pt x="400050" y="327099"/>
                  <a:pt x="388353" y="344336"/>
                  <a:pt x="371474" y="352373"/>
                </a:cubicBezTo>
                <a:lnTo>
                  <a:pt x="371474" y="414347"/>
                </a:lnTo>
                <a:lnTo>
                  <a:pt x="378619" y="414347"/>
                </a:lnTo>
                <a:cubicBezTo>
                  <a:pt x="390497" y="414347"/>
                  <a:pt x="400050" y="423902"/>
                  <a:pt x="400050" y="435780"/>
                </a:cubicBezTo>
                <a:cubicBezTo>
                  <a:pt x="400050" y="447658"/>
                  <a:pt x="390497" y="457214"/>
                  <a:pt x="378619" y="457214"/>
                </a:cubicBezTo>
                <a:lnTo>
                  <a:pt x="71437" y="457214"/>
                </a:lnTo>
                <a:cubicBezTo>
                  <a:pt x="31968" y="457214"/>
                  <a:pt x="0" y="425246"/>
                  <a:pt x="0" y="385776"/>
                </a:cubicBezTo>
                <a:cubicBezTo>
                  <a:pt x="0" y="383367"/>
                  <a:pt x="88" y="380953"/>
                  <a:pt x="356" y="378635"/>
                </a:cubicBezTo>
                <a:lnTo>
                  <a:pt x="0" y="378635"/>
                </a:lnTo>
                <a:lnTo>
                  <a:pt x="0" y="78584"/>
                </a:lnTo>
                <a:moveTo>
                  <a:pt x="71437" y="357188"/>
                </a:moveTo>
                <a:cubicBezTo>
                  <a:pt x="55631" y="357188"/>
                  <a:pt x="42861" y="369957"/>
                  <a:pt x="42861" y="385763"/>
                </a:cubicBezTo>
                <a:cubicBezTo>
                  <a:pt x="42861" y="401568"/>
                  <a:pt x="55631" y="414338"/>
                  <a:pt x="71437" y="414338"/>
                </a:cubicBezTo>
                <a:lnTo>
                  <a:pt x="328613" y="414338"/>
                </a:lnTo>
                <a:lnTo>
                  <a:pt x="328613" y="357188"/>
                </a:lnTo>
                <a:lnTo>
                  <a:pt x="71437" y="357188"/>
                </a:lnTo>
                <a:moveTo>
                  <a:pt x="42861" y="320310"/>
                </a:moveTo>
                <a:cubicBezTo>
                  <a:pt x="51610" y="316469"/>
                  <a:pt x="61256" y="314325"/>
                  <a:pt x="71437" y="314325"/>
                </a:cubicBezTo>
                <a:lnTo>
                  <a:pt x="350044" y="314325"/>
                </a:lnTo>
                <a:cubicBezTo>
                  <a:pt x="353972" y="314325"/>
                  <a:pt x="357189" y="311111"/>
                  <a:pt x="357189" y="307184"/>
                </a:cubicBezTo>
                <a:lnTo>
                  <a:pt x="357189" y="50009"/>
                </a:lnTo>
                <a:cubicBezTo>
                  <a:pt x="357189" y="46081"/>
                  <a:pt x="353972" y="42867"/>
                  <a:pt x="350044" y="42867"/>
                </a:cubicBezTo>
                <a:lnTo>
                  <a:pt x="78582" y="42867"/>
                </a:lnTo>
                <a:cubicBezTo>
                  <a:pt x="58847" y="42867"/>
                  <a:pt x="42861" y="58851"/>
                  <a:pt x="42861" y="78588"/>
                </a:cubicBezTo>
                <a:lnTo>
                  <a:pt x="42861" y="320310"/>
                </a:lnTo>
                <a:moveTo>
                  <a:pt x="135733" y="100013"/>
                </a:moveTo>
                <a:lnTo>
                  <a:pt x="292897" y="100013"/>
                </a:lnTo>
                <a:cubicBezTo>
                  <a:pt x="304774" y="100013"/>
                  <a:pt x="314327" y="109568"/>
                  <a:pt x="314327" y="121446"/>
                </a:cubicBezTo>
                <a:cubicBezTo>
                  <a:pt x="314327" y="133324"/>
                  <a:pt x="304774" y="142880"/>
                  <a:pt x="292897" y="142880"/>
                </a:cubicBezTo>
                <a:lnTo>
                  <a:pt x="135733" y="142880"/>
                </a:lnTo>
                <a:cubicBezTo>
                  <a:pt x="123855" y="142880"/>
                  <a:pt x="114302" y="133324"/>
                  <a:pt x="114302" y="121451"/>
                </a:cubicBezTo>
                <a:cubicBezTo>
                  <a:pt x="114302" y="109573"/>
                  <a:pt x="123855" y="100022"/>
                  <a:pt x="135733" y="100022"/>
                </a:cubicBezTo>
                <a:lnTo>
                  <a:pt x="135733" y="100013"/>
                </a:lnTo>
                <a:moveTo>
                  <a:pt x="135733" y="171450"/>
                </a:moveTo>
                <a:lnTo>
                  <a:pt x="292897" y="171450"/>
                </a:lnTo>
                <a:cubicBezTo>
                  <a:pt x="304774" y="171450"/>
                  <a:pt x="314327" y="181005"/>
                  <a:pt x="314327" y="192884"/>
                </a:cubicBezTo>
                <a:cubicBezTo>
                  <a:pt x="314327" y="204762"/>
                  <a:pt x="304774" y="214317"/>
                  <a:pt x="292897" y="214317"/>
                </a:cubicBezTo>
                <a:lnTo>
                  <a:pt x="135733" y="214317"/>
                </a:lnTo>
                <a:cubicBezTo>
                  <a:pt x="123855" y="214317"/>
                  <a:pt x="114302" y="204762"/>
                  <a:pt x="114302" y="192888"/>
                </a:cubicBezTo>
                <a:cubicBezTo>
                  <a:pt x="114302" y="181010"/>
                  <a:pt x="123855" y="171459"/>
                  <a:pt x="135733" y="171459"/>
                </a:cubicBezTo>
                <a:lnTo>
                  <a:pt x="135733" y="171450"/>
                </a:lnTo>
              </a:path>
            </a:pathLst>
          </a:cu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31518" y="2201206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228600" y="414338"/>
                </a:moveTo>
                <a:cubicBezTo>
                  <a:pt x="235207" y="414338"/>
                  <a:pt x="252708" y="407909"/>
                  <a:pt x="271106" y="371118"/>
                </a:cubicBezTo>
                <a:cubicBezTo>
                  <a:pt x="278965" y="355313"/>
                  <a:pt x="285750" y="336115"/>
                  <a:pt x="290752" y="314325"/>
                </a:cubicBezTo>
                <a:lnTo>
                  <a:pt x="166453" y="314325"/>
                </a:lnTo>
                <a:cubicBezTo>
                  <a:pt x="171455" y="336115"/>
                  <a:pt x="178239" y="355313"/>
                  <a:pt x="186099" y="371118"/>
                </a:cubicBezTo>
                <a:cubicBezTo>
                  <a:pt x="204492" y="407909"/>
                  <a:pt x="221998" y="414338"/>
                  <a:pt x="228605" y="414338"/>
                </a:cubicBezTo>
                <a:lnTo>
                  <a:pt x="228600" y="414338"/>
                </a:lnTo>
                <a:moveTo>
                  <a:pt x="159394" y="271463"/>
                </a:moveTo>
                <a:lnTo>
                  <a:pt x="297802" y="271463"/>
                </a:lnTo>
                <a:cubicBezTo>
                  <a:pt x="299233" y="257801"/>
                  <a:pt x="300033" y="243422"/>
                  <a:pt x="300033" y="228600"/>
                </a:cubicBezTo>
                <a:cubicBezTo>
                  <a:pt x="300033" y="213778"/>
                  <a:pt x="299228" y="199399"/>
                  <a:pt x="297802" y="185738"/>
                </a:cubicBezTo>
                <a:lnTo>
                  <a:pt x="159394" y="185738"/>
                </a:lnTo>
                <a:cubicBezTo>
                  <a:pt x="157967" y="199399"/>
                  <a:pt x="157163" y="213778"/>
                  <a:pt x="157163" y="228600"/>
                </a:cubicBezTo>
                <a:cubicBezTo>
                  <a:pt x="157163" y="243422"/>
                  <a:pt x="157967" y="257801"/>
                  <a:pt x="159394" y="271463"/>
                </a:cubicBezTo>
                <a:moveTo>
                  <a:pt x="166448" y="142875"/>
                </a:moveTo>
                <a:lnTo>
                  <a:pt x="290752" y="142875"/>
                </a:lnTo>
                <a:cubicBezTo>
                  <a:pt x="285750" y="121085"/>
                  <a:pt x="278965" y="101887"/>
                  <a:pt x="271106" y="86082"/>
                </a:cubicBezTo>
                <a:cubicBezTo>
                  <a:pt x="252713" y="49291"/>
                  <a:pt x="235207" y="42863"/>
                  <a:pt x="228600" y="42863"/>
                </a:cubicBezTo>
                <a:cubicBezTo>
                  <a:pt x="221993" y="42863"/>
                  <a:pt x="204492" y="49291"/>
                  <a:pt x="186094" y="86082"/>
                </a:cubicBezTo>
                <a:cubicBezTo>
                  <a:pt x="178235" y="101887"/>
                  <a:pt x="171450" y="121085"/>
                  <a:pt x="166448" y="142875"/>
                </a:cubicBezTo>
                <a:moveTo>
                  <a:pt x="340847" y="185738"/>
                </a:moveTo>
                <a:cubicBezTo>
                  <a:pt x="342187" y="199577"/>
                  <a:pt x="342813" y="213956"/>
                  <a:pt x="342813" y="228600"/>
                </a:cubicBezTo>
                <a:cubicBezTo>
                  <a:pt x="342813" y="243244"/>
                  <a:pt x="342100" y="257623"/>
                  <a:pt x="340847" y="271463"/>
                </a:cubicBezTo>
                <a:lnTo>
                  <a:pt x="409336" y="271463"/>
                </a:lnTo>
                <a:cubicBezTo>
                  <a:pt x="412550" y="257710"/>
                  <a:pt x="414338" y="243336"/>
                  <a:pt x="414338" y="228600"/>
                </a:cubicBezTo>
                <a:cubicBezTo>
                  <a:pt x="414338" y="213864"/>
                  <a:pt x="412641" y="199490"/>
                  <a:pt x="409336" y="185738"/>
                </a:cubicBezTo>
                <a:lnTo>
                  <a:pt x="340847" y="185738"/>
                </a:lnTo>
                <a:moveTo>
                  <a:pt x="393352" y="142875"/>
                </a:moveTo>
                <a:cubicBezTo>
                  <a:pt x="374241" y="106176"/>
                  <a:pt x="343257" y="76704"/>
                  <a:pt x="305483" y="59473"/>
                </a:cubicBezTo>
                <a:cubicBezTo>
                  <a:pt x="318074" y="82333"/>
                  <a:pt x="328073" y="110816"/>
                  <a:pt x="334593" y="142875"/>
                </a:cubicBezTo>
                <a:lnTo>
                  <a:pt x="393439" y="142875"/>
                </a:lnTo>
                <a:lnTo>
                  <a:pt x="393352" y="142875"/>
                </a:lnTo>
                <a:moveTo>
                  <a:pt x="122516" y="142875"/>
                </a:moveTo>
                <a:cubicBezTo>
                  <a:pt x="129036" y="110816"/>
                  <a:pt x="139035" y="82419"/>
                  <a:pt x="151626" y="59473"/>
                </a:cubicBezTo>
                <a:cubicBezTo>
                  <a:pt x="113852" y="76709"/>
                  <a:pt x="82868" y="106176"/>
                  <a:pt x="63757" y="142875"/>
                </a:cubicBezTo>
                <a:lnTo>
                  <a:pt x="122603" y="142875"/>
                </a:lnTo>
                <a:lnTo>
                  <a:pt x="122516" y="142875"/>
                </a:lnTo>
                <a:moveTo>
                  <a:pt x="47864" y="185738"/>
                </a:moveTo>
                <a:cubicBezTo>
                  <a:pt x="44650" y="199490"/>
                  <a:pt x="42863" y="213864"/>
                  <a:pt x="42863" y="228600"/>
                </a:cubicBezTo>
                <a:cubicBezTo>
                  <a:pt x="42863" y="243336"/>
                  <a:pt x="44559" y="257710"/>
                  <a:pt x="47864" y="271463"/>
                </a:cubicBezTo>
                <a:lnTo>
                  <a:pt x="116353" y="271463"/>
                </a:lnTo>
                <a:cubicBezTo>
                  <a:pt x="115013" y="257623"/>
                  <a:pt x="114387" y="243244"/>
                  <a:pt x="114387" y="228600"/>
                </a:cubicBezTo>
                <a:cubicBezTo>
                  <a:pt x="114387" y="213956"/>
                  <a:pt x="115100" y="199577"/>
                  <a:pt x="116353" y="185738"/>
                </a:cubicBezTo>
                <a:lnTo>
                  <a:pt x="47864" y="185738"/>
                </a:lnTo>
                <a:moveTo>
                  <a:pt x="305483" y="397727"/>
                </a:moveTo>
                <a:cubicBezTo>
                  <a:pt x="343257" y="380491"/>
                  <a:pt x="374241" y="351024"/>
                  <a:pt x="393352" y="314325"/>
                </a:cubicBezTo>
                <a:lnTo>
                  <a:pt x="334506" y="314325"/>
                </a:lnTo>
                <a:cubicBezTo>
                  <a:pt x="327986" y="346384"/>
                  <a:pt x="317987" y="374781"/>
                  <a:pt x="305396" y="397727"/>
                </a:cubicBezTo>
                <a:lnTo>
                  <a:pt x="305483" y="397727"/>
                </a:lnTo>
                <a:moveTo>
                  <a:pt x="151717" y="397727"/>
                </a:moveTo>
                <a:cubicBezTo>
                  <a:pt x="139126" y="374867"/>
                  <a:pt x="129127" y="346384"/>
                  <a:pt x="122607" y="314325"/>
                </a:cubicBezTo>
                <a:lnTo>
                  <a:pt x="63761" y="314325"/>
                </a:lnTo>
                <a:cubicBezTo>
                  <a:pt x="82872" y="351024"/>
                  <a:pt x="113857" y="380496"/>
                  <a:pt x="151630" y="397727"/>
                </a:cubicBezTo>
                <a:lnTo>
                  <a:pt x="151717" y="397727"/>
                </a:lnTo>
                <a:moveTo>
                  <a:pt x="228600" y="457200"/>
                </a:moveTo>
                <a:cubicBezTo>
                  <a:pt x="102349" y="457200"/>
                  <a:pt x="0" y="354851"/>
                  <a:pt x="0" y="228600"/>
                </a:cubicBez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</a:path>
            </a:pathLst>
          </a:cu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8483601" y="-1"/>
            <a:ext cx="3708399" cy="6858001"/>
          </a:xfrm>
          <a:prstGeom prst="rect">
            <a:avLst/>
          </a:pr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162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9997440" y="0"/>
            <a:ext cx="1525679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767171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21</a:t>
            </a:r>
            <a:endParaRPr lang="en-US" sz="800" dirty="0"/>
          </a:p>
        </p:txBody>
      </p:sp>
      <p:sp>
        <p:nvSpPr>
          <p:cNvPr id="5" name="Text 3"/>
          <p:cNvSpPr/>
          <p:nvPr/>
        </p:nvSpPr>
        <p:spPr>
          <a:xfrm>
            <a:off x="731520" y="0"/>
            <a:ext cx="6492239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6330E6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Exploring the Electromagnetic Spectrum and Visible Light</a:t>
            </a:r>
            <a:endParaRPr lang="en-US" sz="800" dirty="0"/>
          </a:p>
        </p:txBody>
      </p:sp>
      <p:sp>
        <p:nvSpPr>
          <p:cNvPr id="6" name="Text 4"/>
          <p:cNvSpPr/>
          <p:nvPr/>
        </p:nvSpPr>
        <p:spPr>
          <a:xfrm>
            <a:off x="731519" y="1015365"/>
            <a:ext cx="10820399" cy="8846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Conclusion and Final Thoughts</a:t>
            </a:r>
            <a:endParaRPr lang="en-US" sz="3600" dirty="0"/>
          </a:p>
        </p:txBody>
      </p:sp>
      <p:sp>
        <p:nvSpPr>
          <p:cNvPr id="7" name="Text 5"/>
          <p:cNvSpPr/>
          <p:nvPr/>
        </p:nvSpPr>
        <p:spPr>
          <a:xfrm>
            <a:off x="1523999" y="5294440"/>
            <a:ext cx="6208797" cy="6930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10000"/>
              </a:lnSpc>
              <a:spcBef>
                <a:spcPts val="893"/>
              </a:spcBef>
              <a:buNone/>
            </a:pPr>
            <a:r>
              <a:rPr lang="en-US" sz="102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Understanding these concepts is essential for various fields and has numerous applications in everyday life.</a:t>
            </a:r>
            <a:endParaRPr lang="en-US" sz="1020" dirty="0"/>
          </a:p>
          <a:p>
            <a:pPr algn="l" marL="0" indent="0">
              <a:lnSpc>
                <a:spcPct val="110000"/>
              </a:lnSpc>
              <a:spcBef>
                <a:spcPts val="893"/>
              </a:spcBef>
              <a:buNone/>
            </a:pPr>
            <a:r>
              <a:rPr lang="en-US" sz="102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They play a crucial role in technologies such as communication, medical imaging, and environmental monitoring.</a:t>
            </a:r>
            <a:endParaRPr lang="en-US" sz="1020" dirty="0"/>
          </a:p>
        </p:txBody>
      </p:sp>
      <p:sp>
        <p:nvSpPr>
          <p:cNvPr id="8" name="Text 6"/>
          <p:cNvSpPr/>
          <p:nvPr/>
        </p:nvSpPr>
        <p:spPr>
          <a:xfrm>
            <a:off x="1523999" y="4551685"/>
            <a:ext cx="6208797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2000" dirty="0">
                <a:solidFill>
                  <a:srgbClr val="0F0529"/>
                </a:solidFill>
                <a:latin typeface="Urbanist Bold" pitchFamily="34" charset="0"/>
                <a:ea typeface="Urbanist Bold" pitchFamily="34" charset="-122"/>
                <a:cs typeface="Urbanist Bold" pitchFamily="34" charset="-120"/>
              </a:rPr>
              <a:t>Applications in Everyday Life</a:t>
            </a:r>
            <a:endParaRPr lang="en-US" sz="2000" dirty="0"/>
          </a:p>
        </p:txBody>
      </p:sp>
      <p:sp>
        <p:nvSpPr>
          <p:cNvPr id="9" name="Text 7"/>
          <p:cNvSpPr/>
          <p:nvPr/>
        </p:nvSpPr>
        <p:spPr>
          <a:xfrm>
            <a:off x="1523999" y="3303080"/>
            <a:ext cx="6208797" cy="6930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10000"/>
              </a:lnSpc>
              <a:spcBef>
                <a:spcPts val="986"/>
              </a:spcBef>
              <a:buNone/>
            </a:pPr>
            <a:r>
              <a:rPr lang="en-US" sz="1126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The electromagnetic spectrum and visible light are fundamental concepts in physics and astronomy.</a:t>
            </a:r>
            <a:endParaRPr lang="en-US" sz="1126" dirty="0"/>
          </a:p>
          <a:p>
            <a:pPr algn="l" marL="0" indent="0">
              <a:lnSpc>
                <a:spcPct val="110000"/>
              </a:lnSpc>
              <a:spcBef>
                <a:spcPts val="986"/>
              </a:spcBef>
              <a:buNone/>
            </a:pPr>
            <a:r>
              <a:rPr lang="en-US" sz="1126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These concepts form the basis for understanding how energy and matter interact in the universe.</a:t>
            </a:r>
            <a:endParaRPr lang="en-US" sz="1126" dirty="0"/>
          </a:p>
        </p:txBody>
      </p:sp>
      <p:sp>
        <p:nvSpPr>
          <p:cNvPr id="10" name="Text 8"/>
          <p:cNvSpPr/>
          <p:nvPr/>
        </p:nvSpPr>
        <p:spPr>
          <a:xfrm>
            <a:off x="1523999" y="2560325"/>
            <a:ext cx="6208797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2000" dirty="0">
                <a:solidFill>
                  <a:srgbClr val="0F0529"/>
                </a:solidFill>
                <a:latin typeface="Urbanist Bold" pitchFamily="34" charset="0"/>
                <a:ea typeface="Urbanist Bold" pitchFamily="34" charset="-122"/>
                <a:cs typeface="Urbanist Bold" pitchFamily="34" charset="-120"/>
              </a:rPr>
              <a:t>Fundamental Concepts in Physics and Astronomy</a:t>
            </a:r>
            <a:endParaRPr lang="en-US" sz="2000" dirty="0"/>
          </a:p>
        </p:txBody>
      </p:sp>
      <p:sp>
        <p:nvSpPr>
          <p:cNvPr id="11" name="Text 9"/>
          <p:cNvSpPr/>
          <p:nvPr/>
        </p:nvSpPr>
        <p:spPr>
          <a:xfrm>
            <a:off x="817244" y="4551685"/>
            <a:ext cx="377190" cy="548640"/>
          </a:xfrm>
          <a:custGeom>
            <a:avLst/>
            <a:gdLst/>
            <a:ahLst/>
            <a:cxnLst/>
            <a:rect l="l" t="t" r="r" b="b"/>
            <a:pathLst>
              <a:path w="377190" h="548640">
                <a:moveTo>
                  <a:pt x="301322" y="266710"/>
                </a:moveTo>
                <a:cubicBezTo>
                  <a:pt x="316753" y="244639"/>
                  <a:pt x="325753" y="217739"/>
                  <a:pt x="325753" y="188595"/>
                </a:cubicBezTo>
                <a:cubicBezTo>
                  <a:pt x="325753" y="112833"/>
                  <a:pt x="264354" y="51435"/>
                  <a:pt x="188591" y="51435"/>
                </a:cubicBezTo>
                <a:cubicBezTo>
                  <a:pt x="112833" y="51435"/>
                  <a:pt x="51430" y="112833"/>
                  <a:pt x="51430" y="188595"/>
                </a:cubicBezTo>
                <a:cubicBezTo>
                  <a:pt x="51430" y="217739"/>
                  <a:pt x="60430" y="244639"/>
                  <a:pt x="75861" y="266710"/>
                </a:cubicBezTo>
                <a:cubicBezTo>
                  <a:pt x="79825" y="272389"/>
                  <a:pt x="84540" y="278819"/>
                  <a:pt x="89575" y="285677"/>
                </a:cubicBezTo>
                <a:lnTo>
                  <a:pt x="89575" y="285677"/>
                </a:lnTo>
                <a:cubicBezTo>
                  <a:pt x="103399" y="304643"/>
                  <a:pt x="119901" y="327363"/>
                  <a:pt x="132224" y="349758"/>
                </a:cubicBezTo>
                <a:cubicBezTo>
                  <a:pt x="143370" y="370118"/>
                  <a:pt x="149047" y="391334"/>
                  <a:pt x="151834" y="411370"/>
                </a:cubicBezTo>
                <a:lnTo>
                  <a:pt x="99650" y="411480"/>
                </a:lnTo>
                <a:cubicBezTo>
                  <a:pt x="97292" y="398620"/>
                  <a:pt x="93328" y="386083"/>
                  <a:pt x="87006" y="374513"/>
                </a:cubicBezTo>
                <a:cubicBezTo>
                  <a:pt x="76396" y="355222"/>
                  <a:pt x="63217" y="337117"/>
                  <a:pt x="50038" y="319007"/>
                </a:cubicBezTo>
                <a:lnTo>
                  <a:pt x="50038" y="319007"/>
                </a:lnTo>
                <a:lnTo>
                  <a:pt x="50038" y="319007"/>
                </a:lnTo>
                <a:cubicBezTo>
                  <a:pt x="44467" y="311397"/>
                  <a:pt x="38892" y="303793"/>
                  <a:pt x="33536" y="296074"/>
                </a:cubicBezTo>
                <a:cubicBezTo>
                  <a:pt x="12425" y="265641"/>
                  <a:pt x="-4" y="228563"/>
                  <a:pt x="-4" y="188595"/>
                </a:cubicBezTo>
                <a:cubicBezTo>
                  <a:pt x="-4" y="84441"/>
                  <a:pt x="84434" y="0"/>
                  <a:pt x="188591" y="0"/>
                </a:cubicBezTo>
                <a:cubicBezTo>
                  <a:pt x="292748" y="0"/>
                  <a:pt x="377186" y="84441"/>
                  <a:pt x="377186" y="188595"/>
                </a:cubicBezTo>
                <a:cubicBezTo>
                  <a:pt x="377186" y="228563"/>
                  <a:pt x="364758" y="265641"/>
                  <a:pt x="343541" y="296074"/>
                </a:cubicBezTo>
                <a:cubicBezTo>
                  <a:pt x="338185" y="303787"/>
                  <a:pt x="332610" y="311397"/>
                  <a:pt x="327039" y="319007"/>
                </a:cubicBezTo>
                <a:lnTo>
                  <a:pt x="327039" y="319007"/>
                </a:lnTo>
                <a:lnTo>
                  <a:pt x="327039" y="319007"/>
                </a:lnTo>
                <a:cubicBezTo>
                  <a:pt x="313860" y="337008"/>
                  <a:pt x="300677" y="355118"/>
                  <a:pt x="290070" y="374513"/>
                </a:cubicBezTo>
                <a:cubicBezTo>
                  <a:pt x="283749" y="386083"/>
                  <a:pt x="279784" y="398625"/>
                  <a:pt x="277427" y="411480"/>
                </a:cubicBezTo>
                <a:lnTo>
                  <a:pt x="225348" y="411480"/>
                </a:lnTo>
                <a:cubicBezTo>
                  <a:pt x="228136" y="391444"/>
                  <a:pt x="233813" y="370118"/>
                  <a:pt x="244959" y="349868"/>
                </a:cubicBezTo>
                <a:cubicBezTo>
                  <a:pt x="257281" y="327472"/>
                  <a:pt x="273783" y="304753"/>
                  <a:pt x="287607" y="285787"/>
                </a:cubicBezTo>
                <a:lnTo>
                  <a:pt x="287607" y="285787"/>
                </a:lnTo>
                <a:lnTo>
                  <a:pt x="287607" y="285787"/>
                </a:lnTo>
                <a:lnTo>
                  <a:pt x="287607" y="285787"/>
                </a:lnTo>
                <a:cubicBezTo>
                  <a:pt x="292643" y="278929"/>
                  <a:pt x="297252" y="272499"/>
                  <a:pt x="301216" y="266820"/>
                </a:cubicBezTo>
                <a:lnTo>
                  <a:pt x="301322" y="266710"/>
                </a:lnTo>
              </a:path>
              <a:path w="377190" h="548640">
                <a:moveTo>
                  <a:pt x="188595" y="137160"/>
                </a:moveTo>
                <a:cubicBezTo>
                  <a:pt x="160200" y="137160"/>
                  <a:pt x="137161" y="160197"/>
                  <a:pt x="137161" y="188595"/>
                </a:cubicBezTo>
                <a:cubicBezTo>
                  <a:pt x="137161" y="198026"/>
                  <a:pt x="129448" y="205740"/>
                  <a:pt x="120018" y="205740"/>
                </a:cubicBezTo>
                <a:cubicBezTo>
                  <a:pt x="110588" y="205740"/>
                  <a:pt x="102875" y="198026"/>
                  <a:pt x="102875" y="188595"/>
                </a:cubicBezTo>
                <a:cubicBezTo>
                  <a:pt x="102875" y="141231"/>
                  <a:pt x="141235" y="102870"/>
                  <a:pt x="188599" y="102870"/>
                </a:cubicBezTo>
                <a:cubicBezTo>
                  <a:pt x="198028" y="102870"/>
                  <a:pt x="205742" y="110584"/>
                  <a:pt x="205742" y="120015"/>
                </a:cubicBezTo>
                <a:cubicBezTo>
                  <a:pt x="205742" y="129446"/>
                  <a:pt x="198028" y="137160"/>
                  <a:pt x="188599" y="137160"/>
                </a:cubicBezTo>
                <a:lnTo>
                  <a:pt x="188595" y="137160"/>
                </a:lnTo>
              </a:path>
              <a:path w="377190" h="548640">
                <a:moveTo>
                  <a:pt x="188595" y="548640"/>
                </a:moveTo>
                <a:cubicBezTo>
                  <a:pt x="141231" y="548640"/>
                  <a:pt x="102871" y="510279"/>
                  <a:pt x="102871" y="462915"/>
                </a:cubicBezTo>
                <a:lnTo>
                  <a:pt x="102871" y="445770"/>
                </a:lnTo>
                <a:lnTo>
                  <a:pt x="274323" y="445770"/>
                </a:lnTo>
                <a:lnTo>
                  <a:pt x="274323" y="462915"/>
                </a:lnTo>
                <a:cubicBezTo>
                  <a:pt x="274323" y="510279"/>
                  <a:pt x="235963" y="548640"/>
                  <a:pt x="188599" y="548640"/>
                </a:cubicBezTo>
                <a:lnTo>
                  <a:pt x="188595" y="548640"/>
                </a:lnTo>
              </a:path>
            </a:pathLst>
          </a:cu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731519" y="2646050"/>
            <a:ext cx="548640" cy="377190"/>
          </a:xfrm>
          <a:custGeom>
            <a:avLst/>
            <a:gdLst/>
            <a:ahLst/>
            <a:cxnLst/>
            <a:rect l="l" t="t" r="r" b="b"/>
            <a:pathLst>
              <a:path w="548640" h="377190">
                <a:moveTo>
                  <a:pt x="274320" y="41148"/>
                </a:moveTo>
                <a:cubicBezTo>
                  <a:pt x="145560" y="41148"/>
                  <a:pt x="41148" y="145561"/>
                  <a:pt x="41148" y="274319"/>
                </a:cubicBezTo>
                <a:lnTo>
                  <a:pt x="41148" y="356614"/>
                </a:lnTo>
                <a:cubicBezTo>
                  <a:pt x="41148" y="368017"/>
                  <a:pt x="31975" y="377190"/>
                  <a:pt x="20574" y="377190"/>
                </a:cubicBezTo>
                <a:cubicBezTo>
                  <a:pt x="9173" y="377190"/>
                  <a:pt x="0" y="368017"/>
                  <a:pt x="0" y="356614"/>
                </a:cubicBezTo>
                <a:lnTo>
                  <a:pt x="0" y="274319"/>
                </a:lnTo>
                <a:cubicBezTo>
                  <a:pt x="0" y="122843"/>
                  <a:pt x="122846" y="0"/>
                  <a:pt x="274320" y="0"/>
                </a:cubicBezTo>
                <a:cubicBezTo>
                  <a:pt x="425794" y="0"/>
                  <a:pt x="548640" y="122843"/>
                  <a:pt x="548640" y="274319"/>
                </a:cubicBezTo>
                <a:lnTo>
                  <a:pt x="548640" y="356614"/>
                </a:lnTo>
                <a:cubicBezTo>
                  <a:pt x="548640" y="368017"/>
                  <a:pt x="539467" y="377190"/>
                  <a:pt x="528066" y="377190"/>
                </a:cubicBezTo>
                <a:cubicBezTo>
                  <a:pt x="516665" y="377190"/>
                  <a:pt x="507492" y="368017"/>
                  <a:pt x="507492" y="356614"/>
                </a:cubicBezTo>
                <a:lnTo>
                  <a:pt x="507492" y="274319"/>
                </a:lnTo>
                <a:cubicBezTo>
                  <a:pt x="507492" y="145561"/>
                  <a:pt x="403080" y="41148"/>
                  <a:pt x="274320" y="41148"/>
                </a:cubicBezTo>
                <a:lnTo>
                  <a:pt x="274320" y="41148"/>
                </a:lnTo>
              </a:path>
              <a:path w="548640" h="377190">
                <a:moveTo>
                  <a:pt x="274320" y="233171"/>
                </a:moveTo>
                <a:cubicBezTo>
                  <a:pt x="251601" y="233171"/>
                  <a:pt x="233172" y="251601"/>
                  <a:pt x="233172" y="274319"/>
                </a:cubicBezTo>
                <a:lnTo>
                  <a:pt x="233172" y="356614"/>
                </a:lnTo>
                <a:cubicBezTo>
                  <a:pt x="233172" y="368017"/>
                  <a:pt x="223999" y="377190"/>
                  <a:pt x="212598" y="377190"/>
                </a:cubicBezTo>
                <a:cubicBezTo>
                  <a:pt x="201197" y="377190"/>
                  <a:pt x="192024" y="368017"/>
                  <a:pt x="192024" y="356614"/>
                </a:cubicBezTo>
                <a:lnTo>
                  <a:pt x="192024" y="274319"/>
                </a:lnTo>
                <a:cubicBezTo>
                  <a:pt x="192024" y="228886"/>
                  <a:pt x="228887" y="192024"/>
                  <a:pt x="274320" y="192024"/>
                </a:cubicBezTo>
                <a:cubicBezTo>
                  <a:pt x="319753" y="192024"/>
                  <a:pt x="356616" y="228886"/>
                  <a:pt x="356616" y="274319"/>
                </a:cubicBezTo>
                <a:lnTo>
                  <a:pt x="356616" y="356614"/>
                </a:lnTo>
                <a:cubicBezTo>
                  <a:pt x="356616" y="368017"/>
                  <a:pt x="347443" y="377190"/>
                  <a:pt x="336042" y="377190"/>
                </a:cubicBezTo>
                <a:cubicBezTo>
                  <a:pt x="324641" y="377190"/>
                  <a:pt x="315468" y="368017"/>
                  <a:pt x="315468" y="356614"/>
                </a:cubicBezTo>
                <a:lnTo>
                  <a:pt x="315468" y="274319"/>
                </a:lnTo>
                <a:cubicBezTo>
                  <a:pt x="315468" y="251601"/>
                  <a:pt x="297039" y="233171"/>
                  <a:pt x="274320" y="233171"/>
                </a:cubicBezTo>
                <a:lnTo>
                  <a:pt x="274320" y="233171"/>
                </a:lnTo>
              </a:path>
              <a:path w="548640" h="377190">
                <a:moveTo>
                  <a:pt x="137160" y="274319"/>
                </a:moveTo>
                <a:lnTo>
                  <a:pt x="137160" y="356614"/>
                </a:lnTo>
                <a:cubicBezTo>
                  <a:pt x="137160" y="368017"/>
                  <a:pt x="127987" y="377190"/>
                  <a:pt x="116586" y="377190"/>
                </a:cubicBezTo>
                <a:cubicBezTo>
                  <a:pt x="105185" y="377190"/>
                  <a:pt x="96012" y="368017"/>
                  <a:pt x="96012" y="356614"/>
                </a:cubicBezTo>
                <a:lnTo>
                  <a:pt x="96012" y="274319"/>
                </a:lnTo>
                <a:cubicBezTo>
                  <a:pt x="96012" y="175820"/>
                  <a:pt x="175823" y="96010"/>
                  <a:pt x="274320" y="96010"/>
                </a:cubicBezTo>
                <a:cubicBezTo>
                  <a:pt x="372817" y="96010"/>
                  <a:pt x="452628" y="175819"/>
                  <a:pt x="452628" y="274319"/>
                </a:cubicBezTo>
                <a:lnTo>
                  <a:pt x="452628" y="356614"/>
                </a:lnTo>
                <a:cubicBezTo>
                  <a:pt x="452628" y="368017"/>
                  <a:pt x="443455" y="377190"/>
                  <a:pt x="432054" y="377190"/>
                </a:cubicBezTo>
                <a:cubicBezTo>
                  <a:pt x="420653" y="377190"/>
                  <a:pt x="411480" y="368017"/>
                  <a:pt x="411480" y="356614"/>
                </a:cubicBezTo>
                <a:lnTo>
                  <a:pt x="411480" y="274319"/>
                </a:lnTo>
                <a:cubicBezTo>
                  <a:pt x="411480" y="198538"/>
                  <a:pt x="350104" y="137158"/>
                  <a:pt x="274320" y="137158"/>
                </a:cubicBezTo>
                <a:cubicBezTo>
                  <a:pt x="198542" y="137158"/>
                  <a:pt x="137160" y="198538"/>
                  <a:pt x="137160" y="274319"/>
                </a:cubicBezTo>
                <a:lnTo>
                  <a:pt x="137160" y="274319"/>
                </a:lnTo>
              </a:path>
            </a:pathLst>
          </a:cu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21</Slides>
  <Notes>21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4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SlideSpeak</dc:creator>
  <cp:lastModifiedBy>SlideSpeak</cp:lastModifiedBy>
  <cp:revision>1</cp:revision>
  <dcterms:created xsi:type="dcterms:W3CDTF">2025-09-09T13:49:59Z</dcterms:created>
  <dcterms:modified xsi:type="dcterms:W3CDTF">2025-09-09T13:49:59Z</dcterms:modified>
</cp:coreProperties>
</file>