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0fb54bd6bf85fdb30972f4a3755bea0f8904b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6e3f3cf5160851e9f9ce39f8d59f0eb4463a4f0.jpg"/><Relationship Id="rId2" Type="http://schemas.openxmlformats.org/officeDocument/2006/relationships/image" Target="../media/f6e3f3cf5160851e9f9ce39f8d59f0eb4463a4f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13121290686d6610d2edb4b1f2868d7e2a59cb2.jpg"/><Relationship Id="rId2" Type="http://schemas.openxmlformats.org/officeDocument/2006/relationships/image" Target="../media/613121290686d6610d2edb4b1f2868d7e2a59cb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25c2791759df60c67b3df0985587abce9321b4b.jpg"/><Relationship Id="rId2" Type="http://schemas.openxmlformats.org/officeDocument/2006/relationships/image" Target="../media/c25c2791759df60c67b3df0985587abce9321b4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c672922eae850fd76781e8bed23dc5587e0ebe0.jpg"/><Relationship Id="rId2" Type="http://schemas.openxmlformats.org/officeDocument/2006/relationships/image" Target="../media/7c672922eae850fd76781e8bed23dc5587e0ebe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516bc8da58a7d37363a48b802b9a02ef7998a62.jpg"/><Relationship Id="rId2" Type="http://schemas.openxmlformats.org/officeDocument/2006/relationships/image" Target="../media/7516bc8da58a7d37363a48b802b9a02ef7998a6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820eea36d6bc6c60ca0a08962b76ef47d9e0ddad.jpg"/><Relationship Id="rId2" Type="http://schemas.openxmlformats.org/officeDocument/2006/relationships/image" Target="../media/820eea36d6bc6c60ca0a08962b76ef47d9e0dd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560da7685a1d496033c8bd86f8742acbb10a2f8.jpg"/><Relationship Id="rId2" Type="http://schemas.openxmlformats.org/officeDocument/2006/relationships/image" Target="../media/5560da7685a1d496033c8bd86f8742acbb10a2f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55779fdc1ec530088caa66109b0b0b871a2a3f71.jpg"/><Relationship Id="rId2" Type="http://schemas.openxmlformats.org/officeDocument/2006/relationships/image" Target="../media/55779fdc1ec530088caa66109b0b0b871a2a3f7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12ee95f3e0fb046a1bafff3539f91255b34358b.jpg"/><Relationship Id="rId2" Type="http://schemas.openxmlformats.org/officeDocument/2006/relationships/image" Target="../media/c12ee95f3e0fb046a1bafff3539f91255b3435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473e21d5bd0fb81ff6b3f83fbec5a2cea67db21.jpg"/><Relationship Id="rId2" Type="http://schemas.openxmlformats.org/officeDocument/2006/relationships/image" Target="../media/0473e21d5bd0fb81ff6b3f83fbec5a2cea67db2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4bcaf818355fcd5b36dfab88de05f6c7b927f07.jpg"/><Relationship Id="rId2" Type="http://schemas.openxmlformats.org/officeDocument/2006/relationships/image" Target="../media/04bcaf818355fcd5b36dfab88de05f6c7b927f0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76ed2eb67b5715021e49710cd31b7cf9f8cce20.jpg"/><Relationship Id="rId2" Type="http://schemas.openxmlformats.org/officeDocument/2006/relationships/image" Target="../media/b76ed2eb67b5715021e49710cd31b7cf9f8cce2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12faa20ee13b2f41ad83f0ae09b4b4183fd930a.jpg"/><Relationship Id="rId2" Type="http://schemas.openxmlformats.org/officeDocument/2006/relationships/image" Target="../media/b12faa20ee13b2f41ad83f0ae09b4b4183fd93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7b5b45a90f73ad672dbcb137bdd26c938111489.jpg"/><Relationship Id="rId2" Type="http://schemas.openxmlformats.org/officeDocument/2006/relationships/image" Target="../media/97b5b45a90f73ad672dbcb137bdd26c9381114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4a95d454f3399891a53a323c9a36e2eaafc967b5.jpg"/><Relationship Id="rId2" Type="http://schemas.openxmlformats.org/officeDocument/2006/relationships/image" Target="../media/4a95d454f3399891a53a323c9a36e2eaafc967b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4" y="5103366"/>
                  <a:pt x="0" y="4974042"/>
                  <a:pt x="0" y="4814513"/>
                </a:cubicBezTo>
                <a:lnTo>
                  <a:pt x="0" y="288854"/>
                </a:lnTo>
                <a:cubicBezTo>
                  <a:pt x="0" y="129324"/>
                  <a:pt x="129324" y="0"/>
                  <a:pt x="288853" y="0"/>
                </a:cubicBezTo>
                <a:lnTo>
                  <a:pt x="3185866" y="0"/>
                </a:lnTo>
                <a:cubicBezTo>
                  <a:pt x="3345396" y="0"/>
                  <a:pt x="3474720" y="129324"/>
                  <a:pt x="3474720" y="288854"/>
                </a:cubicBezTo>
                <a:lnTo>
                  <a:pt x="3474720" y="4814513"/>
                </a:lnTo>
                <a:cubicBezTo>
                  <a:pt x="3474720" y="4974042"/>
                  <a:pt x="3345396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 l="27420" r="274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2800" y="4252686"/>
            <a:ext cx="6176629" cy="1714680"/>
          </a:xfrm>
          <a:custGeom>
            <a:avLst/>
            <a:gdLst/>
            <a:ahLst/>
            <a:cxnLst/>
            <a:rect l="l" t="t" r="r" b="b"/>
            <a:pathLst>
              <a:path w="6176629" h="1714680">
                <a:moveTo>
                  <a:pt x="0" y="1714680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1714680"/>
                </a:lnTo>
                <a:lnTo>
                  <a:pt x="0" y="1714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Understanding and Implementing Effective Educational Strategies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2800" y="864000"/>
            <a:ext cx="6176629" cy="3114613"/>
          </a:xfrm>
          <a:custGeom>
            <a:avLst/>
            <a:gdLst/>
            <a:ahLst/>
            <a:cxnLst/>
            <a:rect l="l" t="t" r="r" b="b"/>
            <a:pathLst>
              <a:path w="6176629" h="3114613">
                <a:moveTo>
                  <a:pt x="0" y="3114613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Interconnection: The Water Cycle and Project Zero Routines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Water Cycle and Project Zero Routin…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Water Cycle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Project Zero Routines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 Project Zero Routines for Water Cycle Interventi…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 of Project Zero Routines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Challenges and Opportunities in Implementing Projec…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Study: Successful Implementation of Project Ze…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Designing and Implementing Project Zero Routines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Activities and Discussions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Integration and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 and Recommendations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AfQIdA1a4W1A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Water Cycle and Project Zero Routines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presentation introduces 20 targeted intervention routines from Project Zero.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routines address specific water cycle issues.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 Intervention Routines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929" y="67302"/>
                </a:moveTo>
                <a:cubicBezTo>
                  <a:pt x="56707" y="62159"/>
                  <a:pt x="65407" y="62159"/>
                  <a:pt x="71185" y="67302"/>
                </a:cubicBezTo>
                <a:cubicBezTo>
                  <a:pt x="84838" y="79113"/>
                  <a:pt x="103697" y="88829"/>
                  <a:pt x="121985" y="88829"/>
                </a:cubicBezTo>
                <a:cubicBezTo>
                  <a:pt x="140273" y="88829"/>
                  <a:pt x="159133" y="79113"/>
                  <a:pt x="172785" y="67302"/>
                </a:cubicBezTo>
                <a:cubicBezTo>
                  <a:pt x="178564" y="62159"/>
                  <a:pt x="187263" y="62159"/>
                  <a:pt x="193042" y="67302"/>
                </a:cubicBezTo>
                <a:cubicBezTo>
                  <a:pt x="206758" y="79113"/>
                  <a:pt x="225554" y="88829"/>
                  <a:pt x="243842" y="88829"/>
                </a:cubicBezTo>
                <a:cubicBezTo>
                  <a:pt x="262130" y="88829"/>
                  <a:pt x="280989" y="79113"/>
                  <a:pt x="294641" y="67302"/>
                </a:cubicBezTo>
                <a:cubicBezTo>
                  <a:pt x="300420" y="62159"/>
                  <a:pt x="309119" y="62159"/>
                  <a:pt x="314898" y="67302"/>
                </a:cubicBezTo>
                <a:cubicBezTo>
                  <a:pt x="325630" y="76891"/>
                  <a:pt x="339854" y="84320"/>
                  <a:pt x="353824" y="87495"/>
                </a:cubicBezTo>
                <a:cubicBezTo>
                  <a:pt x="362015" y="89336"/>
                  <a:pt x="367222" y="97465"/>
                  <a:pt x="365381" y="105719"/>
                </a:cubicBezTo>
                <a:cubicBezTo>
                  <a:pt x="363539" y="113975"/>
                  <a:pt x="355411" y="119118"/>
                  <a:pt x="347156" y="117276"/>
                </a:cubicBezTo>
                <a:cubicBezTo>
                  <a:pt x="328932" y="113212"/>
                  <a:pt x="313946" y="104259"/>
                  <a:pt x="304802" y="97972"/>
                </a:cubicBezTo>
                <a:cubicBezTo>
                  <a:pt x="286958" y="110355"/>
                  <a:pt x="265813" y="119435"/>
                  <a:pt x="243842" y="119435"/>
                </a:cubicBezTo>
                <a:cubicBezTo>
                  <a:pt x="221870" y="119435"/>
                  <a:pt x="200725" y="110355"/>
                  <a:pt x="182882" y="97972"/>
                </a:cubicBezTo>
                <a:cubicBezTo>
                  <a:pt x="165038" y="110355"/>
                  <a:pt x="143893" y="119435"/>
                  <a:pt x="121922" y="119435"/>
                </a:cubicBezTo>
                <a:cubicBezTo>
                  <a:pt x="99950" y="119435"/>
                  <a:pt x="78805" y="110355"/>
                  <a:pt x="60962" y="97972"/>
                </a:cubicBezTo>
                <a:cubicBezTo>
                  <a:pt x="51818" y="104322"/>
                  <a:pt x="36832" y="113212"/>
                  <a:pt x="18607" y="117276"/>
                </a:cubicBezTo>
                <a:cubicBezTo>
                  <a:pt x="10415" y="119118"/>
                  <a:pt x="2224" y="113974"/>
                  <a:pt x="383" y="105719"/>
                </a:cubicBezTo>
                <a:cubicBezTo>
                  <a:pt x="-1459" y="97464"/>
                  <a:pt x="3685" y="89336"/>
                  <a:pt x="11939" y="87495"/>
                </a:cubicBezTo>
                <a:cubicBezTo>
                  <a:pt x="26163" y="84257"/>
                  <a:pt x="40007" y="76763"/>
                  <a:pt x="50928" y="67302"/>
                </a:cubicBezTo>
                <a:lnTo>
                  <a:pt x="50929" y="67302"/>
                </a:lnTo>
                <a:moveTo>
                  <a:pt x="50929" y="250182"/>
                </a:moveTo>
                <a:cubicBezTo>
                  <a:pt x="56707" y="245039"/>
                  <a:pt x="65407" y="245039"/>
                  <a:pt x="71185" y="250182"/>
                </a:cubicBezTo>
                <a:cubicBezTo>
                  <a:pt x="84838" y="261993"/>
                  <a:pt x="103697" y="271709"/>
                  <a:pt x="121985" y="271709"/>
                </a:cubicBezTo>
                <a:cubicBezTo>
                  <a:pt x="140273" y="271709"/>
                  <a:pt x="159133" y="261993"/>
                  <a:pt x="172785" y="250182"/>
                </a:cubicBezTo>
                <a:cubicBezTo>
                  <a:pt x="178564" y="245039"/>
                  <a:pt x="187263" y="245039"/>
                  <a:pt x="193042" y="250182"/>
                </a:cubicBezTo>
                <a:cubicBezTo>
                  <a:pt x="206758" y="261993"/>
                  <a:pt x="225554" y="271709"/>
                  <a:pt x="243842" y="271709"/>
                </a:cubicBezTo>
                <a:cubicBezTo>
                  <a:pt x="262130" y="271709"/>
                  <a:pt x="280989" y="261993"/>
                  <a:pt x="294641" y="250182"/>
                </a:cubicBezTo>
                <a:cubicBezTo>
                  <a:pt x="300420" y="245039"/>
                  <a:pt x="309119" y="245039"/>
                  <a:pt x="314898" y="250182"/>
                </a:cubicBezTo>
                <a:cubicBezTo>
                  <a:pt x="325630" y="259771"/>
                  <a:pt x="339854" y="267200"/>
                  <a:pt x="353824" y="270375"/>
                </a:cubicBezTo>
                <a:cubicBezTo>
                  <a:pt x="362015" y="272216"/>
                  <a:pt x="367222" y="280345"/>
                  <a:pt x="365381" y="288599"/>
                </a:cubicBezTo>
                <a:cubicBezTo>
                  <a:pt x="363539" y="296855"/>
                  <a:pt x="355411" y="301998"/>
                  <a:pt x="347156" y="300156"/>
                </a:cubicBezTo>
                <a:cubicBezTo>
                  <a:pt x="328932" y="296092"/>
                  <a:pt x="313946" y="287139"/>
                  <a:pt x="304802" y="280852"/>
                </a:cubicBezTo>
                <a:cubicBezTo>
                  <a:pt x="286958" y="293235"/>
                  <a:pt x="265813" y="302315"/>
                  <a:pt x="243842" y="302315"/>
                </a:cubicBezTo>
                <a:cubicBezTo>
                  <a:pt x="221870" y="302315"/>
                  <a:pt x="200725" y="293235"/>
                  <a:pt x="182882" y="280852"/>
                </a:cubicBezTo>
                <a:cubicBezTo>
                  <a:pt x="165038" y="293235"/>
                  <a:pt x="143893" y="302315"/>
                  <a:pt x="121922" y="302315"/>
                </a:cubicBezTo>
                <a:cubicBezTo>
                  <a:pt x="99950" y="302315"/>
                  <a:pt x="78805" y="293235"/>
                  <a:pt x="60962" y="280852"/>
                </a:cubicBezTo>
                <a:cubicBezTo>
                  <a:pt x="51818" y="287202"/>
                  <a:pt x="36832" y="296092"/>
                  <a:pt x="18607" y="300156"/>
                </a:cubicBezTo>
                <a:cubicBezTo>
                  <a:pt x="10415" y="301998"/>
                  <a:pt x="2224" y="296854"/>
                  <a:pt x="383" y="288599"/>
                </a:cubicBezTo>
                <a:cubicBezTo>
                  <a:pt x="-1459" y="280344"/>
                  <a:pt x="3685" y="272216"/>
                  <a:pt x="11939" y="270375"/>
                </a:cubicBezTo>
                <a:cubicBezTo>
                  <a:pt x="26036" y="267200"/>
                  <a:pt x="39879" y="259707"/>
                  <a:pt x="50801" y="250246"/>
                </a:cubicBezTo>
                <a:lnTo>
                  <a:pt x="50929" y="250182"/>
                </a:lnTo>
                <a:moveTo>
                  <a:pt x="71185" y="158742"/>
                </a:moveTo>
                <a:cubicBezTo>
                  <a:pt x="84837" y="170553"/>
                  <a:pt x="103697" y="180269"/>
                  <a:pt x="121985" y="180269"/>
                </a:cubicBezTo>
                <a:cubicBezTo>
                  <a:pt x="140273" y="180269"/>
                  <a:pt x="159132" y="170553"/>
                  <a:pt x="172785" y="158742"/>
                </a:cubicBezTo>
                <a:cubicBezTo>
                  <a:pt x="178563" y="153599"/>
                  <a:pt x="187263" y="153599"/>
                  <a:pt x="193041" y="158742"/>
                </a:cubicBezTo>
                <a:cubicBezTo>
                  <a:pt x="206757" y="170553"/>
                  <a:pt x="225553" y="180269"/>
                  <a:pt x="243841" y="180269"/>
                </a:cubicBezTo>
                <a:cubicBezTo>
                  <a:pt x="262129" y="180269"/>
                  <a:pt x="280989" y="170553"/>
                  <a:pt x="294641" y="158742"/>
                </a:cubicBezTo>
                <a:cubicBezTo>
                  <a:pt x="300420" y="153599"/>
                  <a:pt x="309119" y="153599"/>
                  <a:pt x="314898" y="158742"/>
                </a:cubicBezTo>
                <a:cubicBezTo>
                  <a:pt x="325629" y="168331"/>
                  <a:pt x="339853" y="175760"/>
                  <a:pt x="353823" y="178935"/>
                </a:cubicBezTo>
                <a:cubicBezTo>
                  <a:pt x="362015" y="180776"/>
                  <a:pt x="367222" y="188905"/>
                  <a:pt x="365380" y="197159"/>
                </a:cubicBezTo>
                <a:cubicBezTo>
                  <a:pt x="363539" y="205415"/>
                  <a:pt x="355411" y="210558"/>
                  <a:pt x="347156" y="208716"/>
                </a:cubicBezTo>
                <a:cubicBezTo>
                  <a:pt x="328931" y="204652"/>
                  <a:pt x="313945" y="195699"/>
                  <a:pt x="304801" y="189412"/>
                </a:cubicBezTo>
                <a:cubicBezTo>
                  <a:pt x="286958" y="201795"/>
                  <a:pt x="265812" y="210875"/>
                  <a:pt x="243841" y="210875"/>
                </a:cubicBezTo>
                <a:cubicBezTo>
                  <a:pt x="221870" y="210875"/>
                  <a:pt x="200725" y="201795"/>
                  <a:pt x="182881" y="189412"/>
                </a:cubicBezTo>
                <a:cubicBezTo>
                  <a:pt x="165038" y="201795"/>
                  <a:pt x="143892" y="210875"/>
                  <a:pt x="121921" y="210875"/>
                </a:cubicBezTo>
                <a:cubicBezTo>
                  <a:pt x="99950" y="210875"/>
                  <a:pt x="78805" y="201795"/>
                  <a:pt x="60961" y="189412"/>
                </a:cubicBezTo>
                <a:cubicBezTo>
                  <a:pt x="51817" y="195762"/>
                  <a:pt x="36831" y="204652"/>
                  <a:pt x="18607" y="208716"/>
                </a:cubicBezTo>
                <a:cubicBezTo>
                  <a:pt x="10415" y="210558"/>
                  <a:pt x="2224" y="205414"/>
                  <a:pt x="382" y="197159"/>
                </a:cubicBezTo>
                <a:cubicBezTo>
                  <a:pt x="-1459" y="188904"/>
                  <a:pt x="3684" y="180776"/>
                  <a:pt x="11939" y="178935"/>
                </a:cubicBezTo>
                <a:cubicBezTo>
                  <a:pt x="26036" y="175760"/>
                  <a:pt x="39879" y="168267"/>
                  <a:pt x="50801" y="158806"/>
                </a:cubicBezTo>
                <a:cubicBezTo>
                  <a:pt x="56580" y="153662"/>
                  <a:pt x="65279" y="153662"/>
                  <a:pt x="71058" y="158806"/>
                </a:cubicBezTo>
                <a:lnTo>
                  <a:pt x="71185" y="15874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Zero offers a comprehensive approach to water cycle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focuses on sustainability and resource management.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Zero Solutions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9659" y="32092"/>
                </a:moveTo>
                <a:cubicBezTo>
                  <a:pt x="141232" y="13804"/>
                  <a:pt x="161449" y="2874"/>
                  <a:pt x="182880" y="2874"/>
                </a:cubicBezTo>
                <a:cubicBezTo>
                  <a:pt x="204311" y="2874"/>
                  <a:pt x="224528" y="13804"/>
                  <a:pt x="236101" y="32092"/>
                </a:cubicBezTo>
                <a:lnTo>
                  <a:pt x="280607" y="102172"/>
                </a:lnTo>
                <a:lnTo>
                  <a:pt x="285321" y="79455"/>
                </a:lnTo>
                <a:cubicBezTo>
                  <a:pt x="287250" y="70168"/>
                  <a:pt x="296323" y="64239"/>
                  <a:pt x="305538" y="66096"/>
                </a:cubicBezTo>
                <a:cubicBezTo>
                  <a:pt x="314754" y="67953"/>
                  <a:pt x="320754" y="77097"/>
                  <a:pt x="318897" y="86313"/>
                </a:cubicBezTo>
                <a:lnTo>
                  <a:pt x="305038" y="153750"/>
                </a:lnTo>
                <a:cubicBezTo>
                  <a:pt x="304038" y="158536"/>
                  <a:pt x="301038" y="162679"/>
                  <a:pt x="296823" y="165108"/>
                </a:cubicBezTo>
                <a:cubicBezTo>
                  <a:pt x="292608" y="167537"/>
                  <a:pt x="287465" y="168109"/>
                  <a:pt x="282821" y="166537"/>
                </a:cubicBezTo>
                <a:lnTo>
                  <a:pt x="217527" y="144820"/>
                </a:lnTo>
                <a:cubicBezTo>
                  <a:pt x="208526" y="141820"/>
                  <a:pt x="203668" y="132104"/>
                  <a:pt x="206669" y="123174"/>
                </a:cubicBezTo>
                <a:cubicBezTo>
                  <a:pt x="209669" y="114245"/>
                  <a:pt x="219385" y="109316"/>
                  <a:pt x="228314" y="112316"/>
                </a:cubicBezTo>
                <a:lnTo>
                  <a:pt x="251317" y="119960"/>
                </a:lnTo>
                <a:lnTo>
                  <a:pt x="207169" y="50451"/>
                </a:lnTo>
                <a:cubicBezTo>
                  <a:pt x="201954" y="42236"/>
                  <a:pt x="192738" y="37164"/>
                  <a:pt x="182880" y="37164"/>
                </a:cubicBezTo>
                <a:cubicBezTo>
                  <a:pt x="173022" y="37164"/>
                  <a:pt x="163806" y="42236"/>
                  <a:pt x="158591" y="50451"/>
                </a:cubicBezTo>
                <a:lnTo>
                  <a:pt x="143232" y="74668"/>
                </a:lnTo>
                <a:cubicBezTo>
                  <a:pt x="138232" y="82527"/>
                  <a:pt x="127945" y="84955"/>
                  <a:pt x="119944" y="80169"/>
                </a:cubicBezTo>
                <a:cubicBezTo>
                  <a:pt x="111657" y="75240"/>
                  <a:pt x="109157" y="64453"/>
                  <a:pt x="114300" y="56309"/>
                </a:cubicBezTo>
                <a:lnTo>
                  <a:pt x="129659" y="32092"/>
                </a:lnTo>
                <a:moveTo>
                  <a:pt x="313611" y="185397"/>
                </a:moveTo>
                <a:cubicBezTo>
                  <a:pt x="321612" y="180610"/>
                  <a:pt x="331899" y="183039"/>
                  <a:pt x="336899" y="190897"/>
                </a:cubicBezTo>
                <a:lnTo>
                  <a:pt x="356045" y="221044"/>
                </a:lnTo>
                <a:cubicBezTo>
                  <a:pt x="362331" y="230974"/>
                  <a:pt x="365689" y="242475"/>
                  <a:pt x="365760" y="254191"/>
                </a:cubicBezTo>
                <a:cubicBezTo>
                  <a:pt x="365974" y="288909"/>
                  <a:pt x="337899" y="317199"/>
                  <a:pt x="303181" y="317199"/>
                </a:cubicBezTo>
                <a:lnTo>
                  <a:pt x="205169" y="317199"/>
                </a:lnTo>
                <a:lnTo>
                  <a:pt x="222885" y="332915"/>
                </a:lnTo>
                <a:cubicBezTo>
                  <a:pt x="229957" y="339201"/>
                  <a:pt x="230600" y="350060"/>
                  <a:pt x="224314" y="357132"/>
                </a:cubicBezTo>
                <a:cubicBezTo>
                  <a:pt x="218027" y="364205"/>
                  <a:pt x="207169" y="364848"/>
                  <a:pt x="200096" y="358561"/>
                </a:cubicBezTo>
                <a:lnTo>
                  <a:pt x="148661" y="312841"/>
                </a:lnTo>
                <a:cubicBezTo>
                  <a:pt x="145018" y="309555"/>
                  <a:pt x="142875" y="304911"/>
                  <a:pt x="142875" y="300054"/>
                </a:cubicBezTo>
                <a:cubicBezTo>
                  <a:pt x="142875" y="295196"/>
                  <a:pt x="144947" y="290481"/>
                  <a:pt x="148661" y="287266"/>
                </a:cubicBezTo>
                <a:lnTo>
                  <a:pt x="200096" y="241546"/>
                </a:lnTo>
                <a:cubicBezTo>
                  <a:pt x="207169" y="235260"/>
                  <a:pt x="218027" y="235903"/>
                  <a:pt x="224314" y="242975"/>
                </a:cubicBezTo>
                <a:cubicBezTo>
                  <a:pt x="230600" y="250047"/>
                  <a:pt x="229957" y="260906"/>
                  <a:pt x="222885" y="267192"/>
                </a:cubicBezTo>
                <a:lnTo>
                  <a:pt x="205097" y="282909"/>
                </a:lnTo>
                <a:lnTo>
                  <a:pt x="303181" y="282909"/>
                </a:lnTo>
                <a:cubicBezTo>
                  <a:pt x="318897" y="282909"/>
                  <a:pt x="331613" y="270121"/>
                  <a:pt x="331470" y="254405"/>
                </a:cubicBezTo>
                <a:cubicBezTo>
                  <a:pt x="331470" y="249119"/>
                  <a:pt x="329898" y="243904"/>
                  <a:pt x="327041" y="239403"/>
                </a:cubicBezTo>
                <a:lnTo>
                  <a:pt x="307896" y="209257"/>
                </a:lnTo>
                <a:cubicBezTo>
                  <a:pt x="302752" y="201113"/>
                  <a:pt x="305252" y="190326"/>
                  <a:pt x="313539" y="185397"/>
                </a:cubicBezTo>
                <a:lnTo>
                  <a:pt x="313611" y="185397"/>
                </a:lnTo>
                <a:moveTo>
                  <a:pt x="91011" y="188040"/>
                </a:moveTo>
                <a:lnTo>
                  <a:pt x="86225" y="164608"/>
                </a:lnTo>
                <a:lnTo>
                  <a:pt x="38719" y="239403"/>
                </a:lnTo>
                <a:cubicBezTo>
                  <a:pt x="35862" y="243904"/>
                  <a:pt x="34361" y="249119"/>
                  <a:pt x="34290" y="254405"/>
                </a:cubicBezTo>
                <a:cubicBezTo>
                  <a:pt x="34219" y="270121"/>
                  <a:pt x="46934" y="282909"/>
                  <a:pt x="62579" y="282909"/>
                </a:cubicBezTo>
                <a:lnTo>
                  <a:pt x="97155" y="282909"/>
                </a:lnTo>
                <a:cubicBezTo>
                  <a:pt x="106656" y="282909"/>
                  <a:pt x="114300" y="290553"/>
                  <a:pt x="114300" y="300054"/>
                </a:cubicBezTo>
                <a:cubicBezTo>
                  <a:pt x="114300" y="309555"/>
                  <a:pt x="106656" y="317199"/>
                  <a:pt x="97155" y="317199"/>
                </a:cubicBezTo>
                <a:lnTo>
                  <a:pt x="62579" y="317199"/>
                </a:lnTo>
                <a:cubicBezTo>
                  <a:pt x="27861" y="317199"/>
                  <a:pt x="-214" y="288981"/>
                  <a:pt x="0" y="254262"/>
                </a:cubicBezTo>
                <a:cubicBezTo>
                  <a:pt x="71" y="242547"/>
                  <a:pt x="3429" y="231045"/>
                  <a:pt x="9715" y="221115"/>
                </a:cubicBezTo>
                <a:lnTo>
                  <a:pt x="56293" y="147749"/>
                </a:lnTo>
                <a:lnTo>
                  <a:pt x="34004" y="155107"/>
                </a:lnTo>
                <a:cubicBezTo>
                  <a:pt x="25003" y="158107"/>
                  <a:pt x="15288" y="153250"/>
                  <a:pt x="12359" y="144249"/>
                </a:cubicBezTo>
                <a:cubicBezTo>
                  <a:pt x="9430" y="135247"/>
                  <a:pt x="14216" y="125532"/>
                  <a:pt x="23217" y="122603"/>
                </a:cubicBezTo>
                <a:lnTo>
                  <a:pt x="88511" y="100886"/>
                </a:lnTo>
                <a:cubicBezTo>
                  <a:pt x="93155" y="99314"/>
                  <a:pt x="98227" y="99886"/>
                  <a:pt x="102513" y="102315"/>
                </a:cubicBezTo>
                <a:cubicBezTo>
                  <a:pt x="106799" y="104744"/>
                  <a:pt x="109728" y="108887"/>
                  <a:pt x="110728" y="113673"/>
                </a:cubicBezTo>
                <a:lnTo>
                  <a:pt x="124587" y="181110"/>
                </a:lnTo>
                <a:cubicBezTo>
                  <a:pt x="126516" y="190397"/>
                  <a:pt x="120515" y="199470"/>
                  <a:pt x="111228" y="201327"/>
                </a:cubicBezTo>
                <a:cubicBezTo>
                  <a:pt x="101941" y="203184"/>
                  <a:pt x="92869" y="197255"/>
                  <a:pt x="91011" y="187968"/>
                </a:cubicBezTo>
                <a:lnTo>
                  <a:pt x="91011" y="1880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water cycle impacts water quality and human health.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it is essential for effective water management.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Cycle Impact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26087" y="331470"/>
                  <a:pt x="80010" y="285393"/>
                  <a:pt x="80010" y="228600"/>
                </a:cubicBezTo>
                <a:cubicBezTo>
                  <a:pt x="80010" y="219313"/>
                  <a:pt x="83653" y="204668"/>
                  <a:pt x="92154" y="184952"/>
                </a:cubicBezTo>
                <a:cubicBezTo>
                  <a:pt x="100370" y="165949"/>
                  <a:pt x="111871" y="145090"/>
                  <a:pt x="124658" y="124444"/>
                </a:cubicBezTo>
                <a:cubicBezTo>
                  <a:pt x="145375" y="91011"/>
                  <a:pt x="168235" y="60007"/>
                  <a:pt x="182880" y="40862"/>
                </a:cubicBezTo>
                <a:cubicBezTo>
                  <a:pt x="197525" y="59936"/>
                  <a:pt x="220456" y="91011"/>
                  <a:pt x="241102" y="124444"/>
                </a:cubicBezTo>
                <a:cubicBezTo>
                  <a:pt x="253889" y="145090"/>
                  <a:pt x="265390" y="165878"/>
                  <a:pt x="273606" y="184952"/>
                </a:cubicBezTo>
                <a:cubicBezTo>
                  <a:pt x="282107" y="204668"/>
                  <a:pt x="285750" y="219385"/>
                  <a:pt x="285750" y="228600"/>
                </a:cubicBezTo>
                <a:cubicBezTo>
                  <a:pt x="285750" y="285393"/>
                  <a:pt x="239673" y="331470"/>
                  <a:pt x="182880" y="331470"/>
                </a:cubicBezTo>
                <a:moveTo>
                  <a:pt x="45720" y="228600"/>
                </a:moveTo>
                <a:cubicBezTo>
                  <a:pt x="45720" y="304324"/>
                  <a:pt x="107156" y="365760"/>
                  <a:pt x="182880" y="365760"/>
                </a:cubicBezTo>
                <a:cubicBezTo>
                  <a:pt x="258604" y="365760"/>
                  <a:pt x="320040" y="304324"/>
                  <a:pt x="320040" y="228600"/>
                </a:cubicBezTo>
                <a:cubicBezTo>
                  <a:pt x="320040" y="163449"/>
                  <a:pt x="227028" y="41219"/>
                  <a:pt x="201025" y="8358"/>
                </a:cubicBezTo>
                <a:cubicBezTo>
                  <a:pt x="196739" y="3000"/>
                  <a:pt x="190381" y="0"/>
                  <a:pt x="183523" y="0"/>
                </a:cubicBezTo>
                <a:lnTo>
                  <a:pt x="182237" y="0"/>
                </a:lnTo>
                <a:cubicBezTo>
                  <a:pt x="175379" y="0"/>
                  <a:pt x="169021" y="3000"/>
                  <a:pt x="164735" y="8358"/>
                </a:cubicBezTo>
                <a:cubicBezTo>
                  <a:pt x="138732" y="41219"/>
                  <a:pt x="45720" y="163449"/>
                  <a:pt x="45720" y="228600"/>
                </a:cubicBezTo>
                <a:lnTo>
                  <a:pt x="45720" y="228600"/>
                </a:lnTo>
                <a:moveTo>
                  <a:pt x="148590" y="222885"/>
                </a:moveTo>
                <a:cubicBezTo>
                  <a:pt x="148590" y="213384"/>
                  <a:pt x="140946" y="205740"/>
                  <a:pt x="131445" y="205740"/>
                </a:cubicBezTo>
                <a:cubicBezTo>
                  <a:pt x="121944" y="205740"/>
                  <a:pt x="114300" y="213384"/>
                  <a:pt x="114300" y="222885"/>
                </a:cubicBezTo>
                <a:cubicBezTo>
                  <a:pt x="114300" y="263890"/>
                  <a:pt x="147590" y="297180"/>
                  <a:pt x="188595" y="297180"/>
                </a:cubicBezTo>
                <a:cubicBezTo>
                  <a:pt x="198096" y="297180"/>
                  <a:pt x="205740" y="289536"/>
                  <a:pt x="205740" y="280035"/>
                </a:cubicBezTo>
                <a:cubicBezTo>
                  <a:pt x="205740" y="270534"/>
                  <a:pt x="198096" y="262890"/>
                  <a:pt x="188595" y="262890"/>
                </a:cubicBezTo>
                <a:cubicBezTo>
                  <a:pt x="166521" y="262890"/>
                  <a:pt x="148590" y="244959"/>
                  <a:pt x="148590" y="222885"/>
                </a:cubicBezTo>
                <a:lnTo>
                  <a:pt x="148590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0" cy="657488"/>
          </a:xfrm>
          <a:custGeom>
            <a:avLst/>
            <a:gdLst/>
            <a:ahLst/>
            <a:cxnLst/>
            <a:rect l="l" t="t" r="r" b="b"/>
            <a:pathLst>
              <a:path w="8991600" h="657488">
                <a:moveTo>
                  <a:pt x="0" y="657488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-1"/>
            <a:ext cx="8991600" cy="1875827"/>
          </a:xfrm>
          <a:custGeom>
            <a:avLst/>
            <a:gdLst/>
            <a:ahLst/>
            <a:cxnLst/>
            <a:rect l="l" t="t" r="r" b="b"/>
            <a:pathLst>
              <a:path w="8991600" h="1875827">
                <a:moveTo>
                  <a:pt x="0" y="1875827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1875827"/>
                </a:lnTo>
                <a:lnTo>
                  <a:pt x="0" y="1875827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8" name="Image 0" descr="/tmp/tmp-1-MbO1VZvPELt1-.jpg">    </p:cNvPr>
          <p:cNvPicPr>
            <a:picLocks noChangeAspect="1"/>
          </p:cNvPicPr>
          <p:nvPr/>
        </p:nvPicPr>
        <p:blipFill>
          <a:blip r:embed="rId2"/>
          <a:srcRect l="34487" r="34487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Water Cycle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water cycle is the continuous movement of water between the Earth's surface and atmosphere.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essential for life.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Circulation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Temperature, humidity, and precipitation are key factors that influence the water cycle.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elements affect the availability of water resources.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Influencing Factors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water cycle significantly impacts the environment, human health, and the economy.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Changes in the cycle can lead to droughts and floods.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Impact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water cycle is vital for Project Zero.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informs sustainable water management practices.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Zero Relevance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QgJQWeDJ6uyi-.jpg">    </p:cNvPr>
          <p:cNvPicPr>
            <a:picLocks noChangeAspect="1"/>
          </p:cNvPicPr>
          <p:nvPr/>
        </p:nvPicPr>
        <p:blipFill>
          <a:blip r:embed="rId2"/>
          <a:srcRect l="36875" r="36875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Project Zero Routines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28774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Zero routines aim to promote sustainable development and protect the environment.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integrating these practices, we can ensure a healthier planet for future generations.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928773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Sustainable Development Focus</a:t>
            </a:r>
            <a:endParaRPr lang="en-US" sz="1281" dirty="0"/>
          </a:p>
        </p:txBody>
      </p:sp>
      <p:sp>
        <p:nvSpPr>
          <p:cNvPr id="11" name="Text 8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6482352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routines can be applied in various fields, including industry, agriculture, and urban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offer tailored solutions that meet the specific needs of each sector.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482351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Cross-Sector Applications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5880" y="71120"/>
                </a:moveTo>
                <a:cubicBezTo>
                  <a:pt x="53086" y="71120"/>
                  <a:pt x="50800" y="73406"/>
                  <a:pt x="50800" y="76200"/>
                </a:cubicBezTo>
                <a:lnTo>
                  <a:pt x="50800" y="213360"/>
                </a:lnTo>
                <a:lnTo>
                  <a:pt x="50800" y="243840"/>
                </a:lnTo>
                <a:lnTo>
                  <a:pt x="50800" y="279400"/>
                </a:lnTo>
                <a:cubicBezTo>
                  <a:pt x="50800" y="287846"/>
                  <a:pt x="57595" y="294640"/>
                  <a:pt x="66040" y="294640"/>
                </a:cubicBezTo>
                <a:lnTo>
                  <a:pt x="299720" y="294640"/>
                </a:lnTo>
                <a:cubicBezTo>
                  <a:pt x="308166" y="294640"/>
                  <a:pt x="314960" y="287846"/>
                  <a:pt x="314960" y="279400"/>
                </a:cubicBezTo>
                <a:lnTo>
                  <a:pt x="314960" y="223520"/>
                </a:lnTo>
                <a:lnTo>
                  <a:pt x="314960" y="213360"/>
                </a:lnTo>
                <a:lnTo>
                  <a:pt x="314960" y="119316"/>
                </a:lnTo>
                <a:lnTo>
                  <a:pt x="226632" y="175831"/>
                </a:lnTo>
                <a:cubicBezTo>
                  <a:pt x="221933" y="178816"/>
                  <a:pt x="215964" y="179006"/>
                  <a:pt x="211074" y="176339"/>
                </a:cubicBezTo>
                <a:cubicBezTo>
                  <a:pt x="206185" y="173672"/>
                  <a:pt x="203137" y="168529"/>
                  <a:pt x="203137" y="162941"/>
                </a:cubicBezTo>
                <a:lnTo>
                  <a:pt x="203137" y="117919"/>
                </a:lnTo>
                <a:lnTo>
                  <a:pt x="114364" y="169799"/>
                </a:lnTo>
                <a:cubicBezTo>
                  <a:pt x="109665" y="172529"/>
                  <a:pt x="103823" y="172593"/>
                  <a:pt x="99124" y="169862"/>
                </a:cubicBezTo>
                <a:cubicBezTo>
                  <a:pt x="94425" y="167132"/>
                  <a:pt x="91504" y="162115"/>
                  <a:pt x="91504" y="156654"/>
                </a:cubicBezTo>
                <a:lnTo>
                  <a:pt x="91440" y="76200"/>
                </a:lnTo>
                <a:cubicBezTo>
                  <a:pt x="91440" y="73406"/>
                  <a:pt x="89154" y="71120"/>
                  <a:pt x="86360" y="71120"/>
                </a:cubicBezTo>
                <a:lnTo>
                  <a:pt x="55880" y="71120"/>
                </a:lnTo>
                <a:moveTo>
                  <a:pt x="20320" y="76200"/>
                </a:moveTo>
                <a:cubicBezTo>
                  <a:pt x="20320" y="56578"/>
                  <a:pt x="36258" y="40640"/>
                  <a:pt x="55880" y="40640"/>
                </a:cubicBezTo>
                <a:lnTo>
                  <a:pt x="86360" y="40640"/>
                </a:lnTo>
                <a:cubicBezTo>
                  <a:pt x="105981" y="40640"/>
                  <a:pt x="121920" y="56578"/>
                  <a:pt x="121920" y="76200"/>
                </a:cubicBezTo>
                <a:lnTo>
                  <a:pt x="121920" y="130112"/>
                </a:lnTo>
                <a:lnTo>
                  <a:pt x="187833" y="91631"/>
                </a:lnTo>
                <a:cubicBezTo>
                  <a:pt x="208153" y="79756"/>
                  <a:pt x="233680" y="94424"/>
                  <a:pt x="233680" y="117983"/>
                </a:cubicBezTo>
                <a:lnTo>
                  <a:pt x="233680" y="135128"/>
                </a:lnTo>
                <a:lnTo>
                  <a:pt x="298513" y="93599"/>
                </a:lnTo>
                <a:cubicBezTo>
                  <a:pt x="318833" y="80645"/>
                  <a:pt x="345440" y="95187"/>
                  <a:pt x="345440" y="119317"/>
                </a:cubicBezTo>
                <a:lnTo>
                  <a:pt x="345440" y="213360"/>
                </a:lnTo>
                <a:lnTo>
                  <a:pt x="345440" y="223520"/>
                </a:lnTo>
                <a:lnTo>
                  <a:pt x="345440" y="279400"/>
                </a:lnTo>
                <a:cubicBezTo>
                  <a:pt x="345440" y="304673"/>
                  <a:pt x="324993" y="325120"/>
                  <a:pt x="299720" y="325120"/>
                </a:cubicBezTo>
                <a:lnTo>
                  <a:pt x="66040" y="325120"/>
                </a:lnTo>
                <a:cubicBezTo>
                  <a:pt x="40767" y="325120"/>
                  <a:pt x="20320" y="304673"/>
                  <a:pt x="20320" y="279400"/>
                </a:cubicBezTo>
                <a:lnTo>
                  <a:pt x="20320" y="243840"/>
                </a:lnTo>
                <a:lnTo>
                  <a:pt x="20320" y="213360"/>
                </a:lnTo>
                <a:lnTo>
                  <a:pt x="20320" y="76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676964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Zero routines are a series of steps designed to address water cycle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routines provide effective strategies for managing water resources.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676963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Cycle Solutions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4772" y="113271"/>
                </a:moveTo>
                <a:cubicBezTo>
                  <a:pt x="223742" y="118186"/>
                  <a:pt x="210769" y="115272"/>
                  <a:pt x="202825" y="106128"/>
                </a:cubicBezTo>
                <a:cubicBezTo>
                  <a:pt x="190195" y="91497"/>
                  <a:pt x="171621" y="82296"/>
                  <a:pt x="150876" y="82296"/>
                </a:cubicBezTo>
                <a:cubicBezTo>
                  <a:pt x="112986" y="82296"/>
                  <a:pt x="82296" y="112986"/>
                  <a:pt x="82296" y="150876"/>
                </a:cubicBezTo>
                <a:lnTo>
                  <a:pt x="82296" y="150876"/>
                </a:lnTo>
                <a:lnTo>
                  <a:pt x="82296" y="150876"/>
                </a:lnTo>
                <a:lnTo>
                  <a:pt x="82296" y="150990"/>
                </a:lnTo>
                <a:cubicBezTo>
                  <a:pt x="82296" y="162649"/>
                  <a:pt x="74981" y="172993"/>
                  <a:pt x="64008" y="176879"/>
                </a:cubicBezTo>
                <a:cubicBezTo>
                  <a:pt x="42634" y="184423"/>
                  <a:pt x="27432" y="204768"/>
                  <a:pt x="27432" y="228600"/>
                </a:cubicBezTo>
                <a:cubicBezTo>
                  <a:pt x="27432" y="258890"/>
                  <a:pt x="52007" y="283464"/>
                  <a:pt x="82296" y="283464"/>
                </a:cubicBezTo>
                <a:lnTo>
                  <a:pt x="288036" y="283464"/>
                </a:lnTo>
                <a:lnTo>
                  <a:pt x="289922" y="283464"/>
                </a:lnTo>
                <a:cubicBezTo>
                  <a:pt x="290265" y="283407"/>
                  <a:pt x="290665" y="283407"/>
                  <a:pt x="291008" y="283350"/>
                </a:cubicBezTo>
                <a:cubicBezTo>
                  <a:pt x="317411" y="281807"/>
                  <a:pt x="338328" y="259918"/>
                  <a:pt x="338328" y="233172"/>
                </a:cubicBezTo>
                <a:cubicBezTo>
                  <a:pt x="338328" y="212598"/>
                  <a:pt x="325984" y="194824"/>
                  <a:pt x="308153" y="187052"/>
                </a:cubicBezTo>
                <a:cubicBezTo>
                  <a:pt x="296666" y="182023"/>
                  <a:pt x="290093" y="169907"/>
                  <a:pt x="292094" y="157505"/>
                </a:cubicBezTo>
                <a:cubicBezTo>
                  <a:pt x="292437" y="155334"/>
                  <a:pt x="292608" y="153105"/>
                  <a:pt x="292608" y="150819"/>
                </a:cubicBezTo>
                <a:cubicBezTo>
                  <a:pt x="292608" y="128073"/>
                  <a:pt x="274206" y="109671"/>
                  <a:pt x="251460" y="109671"/>
                </a:cubicBezTo>
                <a:cubicBezTo>
                  <a:pt x="245459" y="109671"/>
                  <a:pt x="239801" y="110928"/>
                  <a:pt x="234772" y="113214"/>
                </a:cubicBezTo>
                <a:lnTo>
                  <a:pt x="234772" y="113271"/>
                </a:lnTo>
                <a:moveTo>
                  <a:pt x="292608" y="310782"/>
                </a:moveTo>
                <a:lnTo>
                  <a:pt x="292608" y="310896"/>
                </a:lnTo>
                <a:lnTo>
                  <a:pt x="288036" y="310896"/>
                </a:lnTo>
                <a:lnTo>
                  <a:pt x="265176" y="310896"/>
                </a:lnTo>
                <a:lnTo>
                  <a:pt x="82296" y="310896"/>
                </a:lnTo>
                <a:cubicBezTo>
                  <a:pt x="36862" y="310896"/>
                  <a:pt x="0" y="274034"/>
                  <a:pt x="0" y="228600"/>
                </a:cubicBezTo>
                <a:cubicBezTo>
                  <a:pt x="0" y="192767"/>
                  <a:pt x="22917" y="162306"/>
                  <a:pt x="54864" y="150990"/>
                </a:cubicBezTo>
                <a:lnTo>
                  <a:pt x="54864" y="150876"/>
                </a:lnTo>
                <a:cubicBezTo>
                  <a:pt x="54864" y="97841"/>
                  <a:pt x="97841" y="54864"/>
                  <a:pt x="150876" y="54864"/>
                </a:cubicBezTo>
                <a:cubicBezTo>
                  <a:pt x="179965" y="54864"/>
                  <a:pt x="205969" y="67780"/>
                  <a:pt x="223628" y="88182"/>
                </a:cubicBezTo>
                <a:cubicBezTo>
                  <a:pt x="232143" y="84411"/>
                  <a:pt x="241516" y="82296"/>
                  <a:pt x="251460" y="82296"/>
                </a:cubicBezTo>
                <a:cubicBezTo>
                  <a:pt x="289350" y="82296"/>
                  <a:pt x="320040" y="112986"/>
                  <a:pt x="320040" y="150876"/>
                </a:cubicBezTo>
                <a:cubicBezTo>
                  <a:pt x="320040" y="154648"/>
                  <a:pt x="319754" y="158306"/>
                  <a:pt x="319183" y="161906"/>
                </a:cubicBezTo>
                <a:cubicBezTo>
                  <a:pt x="346615" y="173907"/>
                  <a:pt x="365760" y="201282"/>
                  <a:pt x="365760" y="233172"/>
                </a:cubicBezTo>
                <a:cubicBezTo>
                  <a:pt x="365760" y="274549"/>
                  <a:pt x="333413" y="308381"/>
                  <a:pt x="292608" y="31078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9448800" cy="657488"/>
          </a:xfrm>
          <a:custGeom>
            <a:avLst/>
            <a:gdLst/>
            <a:ahLst/>
            <a:cxnLst/>
            <a:rect l="l" t="t" r="r" b="b"/>
            <a:pathLst>
              <a:path w="9448800" h="657488">
                <a:moveTo>
                  <a:pt x="0" y="657488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8" name="Image 0" descr="/tmp/tmp-1-rIVsNFq7rHUO-.jpg">    </p:cNvPr>
          <p:cNvPicPr>
            <a:picLocks noChangeAspect="1"/>
          </p:cNvPicPr>
          <p:nvPr/>
        </p:nvPicPr>
        <p:blipFill>
          <a:blip r:embed="rId2"/>
          <a:srcRect l="36672" r="36672" t="0" b="0"/>
          <a:stretch/>
        </p:blipFill>
        <p:spPr>
          <a:xfrm>
            <a:off x="9448800" y="0"/>
            <a:ext cx="2743200" cy="68579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 Project Zero Routines for Water Cycle Intervention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strategies for water reuse and recycling.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routine emphasizes the importance of conserving water for future generations.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Water-Conservation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7244" y="24069"/>
                </a:moveTo>
                <a:cubicBezTo>
                  <a:pt x="105924" y="10353"/>
                  <a:pt x="121087" y="2155"/>
                  <a:pt x="137160" y="2155"/>
                </a:cubicBezTo>
                <a:cubicBezTo>
                  <a:pt x="153233" y="2155"/>
                  <a:pt x="168396" y="10353"/>
                  <a:pt x="177076" y="24069"/>
                </a:cubicBezTo>
                <a:lnTo>
                  <a:pt x="210455" y="76629"/>
                </a:lnTo>
                <a:lnTo>
                  <a:pt x="213991" y="59591"/>
                </a:lnTo>
                <a:cubicBezTo>
                  <a:pt x="215438" y="52626"/>
                  <a:pt x="222242" y="48179"/>
                  <a:pt x="229154" y="49572"/>
                </a:cubicBezTo>
                <a:cubicBezTo>
                  <a:pt x="236065" y="50965"/>
                  <a:pt x="240566" y="57823"/>
                  <a:pt x="239173" y="64734"/>
                </a:cubicBezTo>
                <a:lnTo>
                  <a:pt x="228778" y="115312"/>
                </a:lnTo>
                <a:cubicBezTo>
                  <a:pt x="228028" y="118902"/>
                  <a:pt x="225778" y="122010"/>
                  <a:pt x="222617" y="123831"/>
                </a:cubicBezTo>
                <a:cubicBezTo>
                  <a:pt x="219456" y="125653"/>
                  <a:pt x="215598" y="126081"/>
                  <a:pt x="212116" y="124903"/>
                </a:cubicBezTo>
                <a:lnTo>
                  <a:pt x="163145" y="108615"/>
                </a:lnTo>
                <a:cubicBezTo>
                  <a:pt x="156394" y="106365"/>
                  <a:pt x="152751" y="99078"/>
                  <a:pt x="155001" y="92381"/>
                </a:cubicBezTo>
                <a:cubicBezTo>
                  <a:pt x="157252" y="85684"/>
                  <a:pt x="164538" y="81987"/>
                  <a:pt x="171236" y="84237"/>
                </a:cubicBezTo>
                <a:lnTo>
                  <a:pt x="188488" y="89970"/>
                </a:lnTo>
                <a:lnTo>
                  <a:pt x="155376" y="37838"/>
                </a:lnTo>
                <a:cubicBezTo>
                  <a:pt x="151465" y="31677"/>
                  <a:pt x="144554" y="27873"/>
                  <a:pt x="137160" y="27873"/>
                </a:cubicBezTo>
                <a:cubicBezTo>
                  <a:pt x="129766" y="27873"/>
                  <a:pt x="122854" y="31677"/>
                  <a:pt x="118943" y="37838"/>
                </a:cubicBezTo>
                <a:lnTo>
                  <a:pt x="107424" y="56001"/>
                </a:lnTo>
                <a:cubicBezTo>
                  <a:pt x="103674" y="61895"/>
                  <a:pt x="95958" y="63716"/>
                  <a:pt x="89958" y="60127"/>
                </a:cubicBezTo>
                <a:cubicBezTo>
                  <a:pt x="83742" y="56430"/>
                  <a:pt x="81867" y="48340"/>
                  <a:pt x="85725" y="42232"/>
                </a:cubicBezTo>
                <a:lnTo>
                  <a:pt x="97244" y="24069"/>
                </a:lnTo>
                <a:moveTo>
                  <a:pt x="235208" y="139047"/>
                </a:moveTo>
                <a:cubicBezTo>
                  <a:pt x="241209" y="135458"/>
                  <a:pt x="248924" y="137279"/>
                  <a:pt x="252674" y="143173"/>
                </a:cubicBezTo>
                <a:lnTo>
                  <a:pt x="267033" y="165783"/>
                </a:lnTo>
                <a:cubicBezTo>
                  <a:pt x="271748" y="173230"/>
                  <a:pt x="274266" y="181856"/>
                  <a:pt x="274320" y="190643"/>
                </a:cubicBezTo>
                <a:cubicBezTo>
                  <a:pt x="274481" y="216682"/>
                  <a:pt x="253425" y="237899"/>
                  <a:pt x="227386" y="237899"/>
                </a:cubicBezTo>
                <a:lnTo>
                  <a:pt x="153876" y="237899"/>
                </a:lnTo>
                <a:lnTo>
                  <a:pt x="167164" y="249686"/>
                </a:lnTo>
                <a:cubicBezTo>
                  <a:pt x="172468" y="254401"/>
                  <a:pt x="172950" y="262545"/>
                  <a:pt x="168235" y="267849"/>
                </a:cubicBezTo>
                <a:cubicBezTo>
                  <a:pt x="163520" y="273153"/>
                  <a:pt x="155377" y="273636"/>
                  <a:pt x="150072" y="268921"/>
                </a:cubicBezTo>
                <a:lnTo>
                  <a:pt x="111496" y="234631"/>
                </a:lnTo>
                <a:cubicBezTo>
                  <a:pt x="108763" y="232166"/>
                  <a:pt x="107156" y="228684"/>
                  <a:pt x="107156" y="225040"/>
                </a:cubicBezTo>
                <a:cubicBezTo>
                  <a:pt x="107156" y="221397"/>
                  <a:pt x="108710" y="217861"/>
                  <a:pt x="111496" y="215450"/>
                </a:cubicBezTo>
                <a:lnTo>
                  <a:pt x="150072" y="181160"/>
                </a:lnTo>
                <a:cubicBezTo>
                  <a:pt x="155376" y="176445"/>
                  <a:pt x="163520" y="176927"/>
                  <a:pt x="168235" y="182231"/>
                </a:cubicBezTo>
                <a:cubicBezTo>
                  <a:pt x="172950" y="187536"/>
                  <a:pt x="172468" y="195680"/>
                  <a:pt x="167164" y="200394"/>
                </a:cubicBezTo>
                <a:lnTo>
                  <a:pt x="153823" y="212182"/>
                </a:lnTo>
                <a:lnTo>
                  <a:pt x="227386" y="212182"/>
                </a:lnTo>
                <a:cubicBezTo>
                  <a:pt x="239173" y="212182"/>
                  <a:pt x="248710" y="202591"/>
                  <a:pt x="248603" y="190804"/>
                </a:cubicBezTo>
                <a:cubicBezTo>
                  <a:pt x="248603" y="186839"/>
                  <a:pt x="247424" y="182928"/>
                  <a:pt x="245281" y="179553"/>
                </a:cubicBezTo>
                <a:lnTo>
                  <a:pt x="230922" y="156943"/>
                </a:lnTo>
                <a:cubicBezTo>
                  <a:pt x="227064" y="150835"/>
                  <a:pt x="228939" y="142744"/>
                  <a:pt x="235154" y="139047"/>
                </a:cubicBezTo>
                <a:lnTo>
                  <a:pt x="235208" y="139047"/>
                </a:lnTo>
                <a:moveTo>
                  <a:pt x="68259" y="141030"/>
                </a:moveTo>
                <a:lnTo>
                  <a:pt x="64669" y="123456"/>
                </a:lnTo>
                <a:lnTo>
                  <a:pt x="29039" y="179553"/>
                </a:lnTo>
                <a:cubicBezTo>
                  <a:pt x="26896" y="182928"/>
                  <a:pt x="25771" y="186839"/>
                  <a:pt x="25718" y="190804"/>
                </a:cubicBezTo>
                <a:cubicBezTo>
                  <a:pt x="25664" y="202591"/>
                  <a:pt x="35201" y="212182"/>
                  <a:pt x="46935" y="212182"/>
                </a:cubicBezTo>
                <a:lnTo>
                  <a:pt x="72866" y="212182"/>
                </a:lnTo>
                <a:cubicBezTo>
                  <a:pt x="79992" y="212182"/>
                  <a:pt x="85725" y="217914"/>
                  <a:pt x="85725" y="225040"/>
                </a:cubicBezTo>
                <a:cubicBezTo>
                  <a:pt x="85725" y="232166"/>
                  <a:pt x="79992" y="237899"/>
                  <a:pt x="72866" y="237899"/>
                </a:cubicBezTo>
                <a:lnTo>
                  <a:pt x="46935" y="237899"/>
                </a:lnTo>
                <a:cubicBezTo>
                  <a:pt x="20896" y="237899"/>
                  <a:pt x="-161" y="216736"/>
                  <a:pt x="0" y="190697"/>
                </a:cubicBezTo>
                <a:cubicBezTo>
                  <a:pt x="54" y="181910"/>
                  <a:pt x="2572" y="173284"/>
                  <a:pt x="7287" y="165836"/>
                </a:cubicBezTo>
                <a:lnTo>
                  <a:pt x="42220" y="110812"/>
                </a:lnTo>
                <a:lnTo>
                  <a:pt x="25503" y="116330"/>
                </a:lnTo>
                <a:cubicBezTo>
                  <a:pt x="18752" y="118581"/>
                  <a:pt x="11466" y="114937"/>
                  <a:pt x="9269" y="108186"/>
                </a:cubicBezTo>
                <a:cubicBezTo>
                  <a:pt x="7072" y="101436"/>
                  <a:pt x="10662" y="94149"/>
                  <a:pt x="17413" y="91952"/>
                </a:cubicBezTo>
                <a:lnTo>
                  <a:pt x="66383" y="75665"/>
                </a:lnTo>
                <a:cubicBezTo>
                  <a:pt x="69866" y="74486"/>
                  <a:pt x="73670" y="74914"/>
                  <a:pt x="76885" y="76736"/>
                </a:cubicBezTo>
                <a:cubicBezTo>
                  <a:pt x="80099" y="78558"/>
                  <a:pt x="82296" y="81665"/>
                  <a:pt x="83046" y="85255"/>
                </a:cubicBezTo>
                <a:lnTo>
                  <a:pt x="93440" y="135833"/>
                </a:lnTo>
                <a:cubicBezTo>
                  <a:pt x="94887" y="142798"/>
                  <a:pt x="90386" y="149602"/>
                  <a:pt x="83421" y="150995"/>
                </a:cubicBezTo>
                <a:cubicBezTo>
                  <a:pt x="76456" y="152388"/>
                  <a:pt x="69652" y="147941"/>
                  <a:pt x="68259" y="140976"/>
                </a:cubicBezTo>
                <a:lnTo>
                  <a:pt x="68259" y="1410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water-efficient technologies in various industries.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routine seeks to balance economic growth with sustainable water use.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Water-Economy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015" y="34290"/>
                </a:moveTo>
                <a:cubicBezTo>
                  <a:pt x="127141" y="34290"/>
                  <a:pt x="132874" y="40023"/>
                  <a:pt x="132874" y="47149"/>
                </a:cubicBezTo>
                <a:lnTo>
                  <a:pt x="132874" y="58400"/>
                </a:lnTo>
                <a:lnTo>
                  <a:pt x="188595" y="51435"/>
                </a:lnTo>
                <a:cubicBezTo>
                  <a:pt x="198078" y="51435"/>
                  <a:pt x="205740" y="59097"/>
                  <a:pt x="205740" y="68580"/>
                </a:cubicBezTo>
                <a:cubicBezTo>
                  <a:pt x="205740" y="78063"/>
                  <a:pt x="198078" y="85725"/>
                  <a:pt x="188595" y="85725"/>
                </a:cubicBezTo>
                <a:lnTo>
                  <a:pt x="132874" y="78760"/>
                </a:lnTo>
                <a:lnTo>
                  <a:pt x="132874" y="102870"/>
                </a:lnTo>
                <a:lnTo>
                  <a:pt x="147179" y="102870"/>
                </a:lnTo>
                <a:cubicBezTo>
                  <a:pt x="155162" y="102870"/>
                  <a:pt x="162770" y="106031"/>
                  <a:pt x="168396" y="111657"/>
                </a:cubicBezTo>
                <a:lnTo>
                  <a:pt x="176754" y="120015"/>
                </a:lnTo>
                <a:lnTo>
                  <a:pt x="192881" y="120015"/>
                </a:lnTo>
                <a:cubicBezTo>
                  <a:pt x="237833" y="120015"/>
                  <a:pt x="274320" y="156502"/>
                  <a:pt x="274320" y="201454"/>
                </a:cubicBezTo>
                <a:lnTo>
                  <a:pt x="274320" y="210026"/>
                </a:lnTo>
                <a:cubicBezTo>
                  <a:pt x="274320" y="226582"/>
                  <a:pt x="260872" y="240030"/>
                  <a:pt x="244316" y="240030"/>
                </a:cubicBezTo>
                <a:lnTo>
                  <a:pt x="218599" y="240030"/>
                </a:lnTo>
                <a:cubicBezTo>
                  <a:pt x="202043" y="240030"/>
                  <a:pt x="188595" y="226582"/>
                  <a:pt x="188595" y="210026"/>
                </a:cubicBezTo>
                <a:cubicBezTo>
                  <a:pt x="188595" y="207669"/>
                  <a:pt x="186666" y="205740"/>
                  <a:pt x="184309" y="205740"/>
                </a:cubicBezTo>
                <a:lnTo>
                  <a:pt x="173540" y="205740"/>
                </a:lnTo>
                <a:cubicBezTo>
                  <a:pt x="161002" y="221385"/>
                  <a:pt x="141661" y="231458"/>
                  <a:pt x="120015" y="231458"/>
                </a:cubicBezTo>
                <a:cubicBezTo>
                  <a:pt x="98370" y="231458"/>
                  <a:pt x="79028" y="221385"/>
                  <a:pt x="66491" y="205740"/>
                </a:cubicBezTo>
                <a:lnTo>
                  <a:pt x="12859" y="205740"/>
                </a:lnTo>
                <a:cubicBezTo>
                  <a:pt x="5733" y="205740"/>
                  <a:pt x="0" y="200007"/>
                  <a:pt x="0" y="192881"/>
                </a:cubicBezTo>
                <a:cubicBezTo>
                  <a:pt x="0" y="185755"/>
                  <a:pt x="5733" y="180022"/>
                  <a:pt x="12859" y="180022"/>
                </a:cubicBezTo>
                <a:lnTo>
                  <a:pt x="73027" y="180022"/>
                </a:lnTo>
                <a:cubicBezTo>
                  <a:pt x="77421" y="180022"/>
                  <a:pt x="81492" y="182273"/>
                  <a:pt x="83850" y="185970"/>
                </a:cubicBezTo>
                <a:cubicBezTo>
                  <a:pt x="91512" y="197864"/>
                  <a:pt x="104853" y="205740"/>
                  <a:pt x="120015" y="205740"/>
                </a:cubicBezTo>
                <a:cubicBezTo>
                  <a:pt x="135178" y="205740"/>
                  <a:pt x="148519" y="197864"/>
                  <a:pt x="156127" y="185970"/>
                </a:cubicBezTo>
                <a:cubicBezTo>
                  <a:pt x="158484" y="182273"/>
                  <a:pt x="162556" y="180022"/>
                  <a:pt x="166950" y="180022"/>
                </a:cubicBezTo>
                <a:lnTo>
                  <a:pt x="184255" y="180022"/>
                </a:lnTo>
                <a:cubicBezTo>
                  <a:pt x="200811" y="180022"/>
                  <a:pt x="214259" y="193471"/>
                  <a:pt x="214259" y="210026"/>
                </a:cubicBezTo>
                <a:cubicBezTo>
                  <a:pt x="214259" y="212384"/>
                  <a:pt x="216188" y="214312"/>
                  <a:pt x="218545" y="214312"/>
                </a:cubicBezTo>
                <a:lnTo>
                  <a:pt x="244263" y="214312"/>
                </a:lnTo>
                <a:cubicBezTo>
                  <a:pt x="246620" y="214312"/>
                  <a:pt x="248549" y="212384"/>
                  <a:pt x="248549" y="210026"/>
                </a:cubicBezTo>
                <a:lnTo>
                  <a:pt x="248549" y="201454"/>
                </a:lnTo>
                <a:cubicBezTo>
                  <a:pt x="248549" y="170700"/>
                  <a:pt x="223582" y="145732"/>
                  <a:pt x="192828" y="145732"/>
                </a:cubicBezTo>
                <a:lnTo>
                  <a:pt x="171397" y="145732"/>
                </a:lnTo>
                <a:cubicBezTo>
                  <a:pt x="167968" y="145732"/>
                  <a:pt x="164699" y="144393"/>
                  <a:pt x="162288" y="141982"/>
                </a:cubicBezTo>
                <a:lnTo>
                  <a:pt x="150180" y="129873"/>
                </a:lnTo>
                <a:cubicBezTo>
                  <a:pt x="149376" y="129070"/>
                  <a:pt x="148304" y="128641"/>
                  <a:pt x="147126" y="128641"/>
                </a:cubicBezTo>
                <a:lnTo>
                  <a:pt x="97030" y="128641"/>
                </a:lnTo>
                <a:cubicBezTo>
                  <a:pt x="95905" y="128641"/>
                  <a:pt x="94780" y="129070"/>
                  <a:pt x="93976" y="129873"/>
                </a:cubicBezTo>
                <a:lnTo>
                  <a:pt x="81975" y="141982"/>
                </a:lnTo>
                <a:cubicBezTo>
                  <a:pt x="79564" y="144393"/>
                  <a:pt x="76295" y="145732"/>
                  <a:pt x="72866" y="145732"/>
                </a:cubicBezTo>
                <a:lnTo>
                  <a:pt x="12859" y="145732"/>
                </a:lnTo>
                <a:cubicBezTo>
                  <a:pt x="5733" y="145732"/>
                  <a:pt x="0" y="140000"/>
                  <a:pt x="0" y="132874"/>
                </a:cubicBezTo>
                <a:cubicBezTo>
                  <a:pt x="0" y="125748"/>
                  <a:pt x="5733" y="120015"/>
                  <a:pt x="12859" y="120015"/>
                </a:cubicBezTo>
                <a:lnTo>
                  <a:pt x="67562" y="120015"/>
                </a:lnTo>
                <a:lnTo>
                  <a:pt x="75920" y="111657"/>
                </a:lnTo>
                <a:cubicBezTo>
                  <a:pt x="81546" y="106031"/>
                  <a:pt x="89154" y="102870"/>
                  <a:pt x="97137" y="102870"/>
                </a:cubicBezTo>
                <a:lnTo>
                  <a:pt x="107156" y="102870"/>
                </a:lnTo>
                <a:lnTo>
                  <a:pt x="107156" y="78760"/>
                </a:lnTo>
                <a:lnTo>
                  <a:pt x="51435" y="85725"/>
                </a:lnTo>
                <a:cubicBezTo>
                  <a:pt x="41952" y="85725"/>
                  <a:pt x="34290" y="78063"/>
                  <a:pt x="34290" y="68580"/>
                </a:cubicBezTo>
                <a:cubicBezTo>
                  <a:pt x="34290" y="59097"/>
                  <a:pt x="41952" y="51435"/>
                  <a:pt x="51435" y="51435"/>
                </a:cubicBezTo>
                <a:lnTo>
                  <a:pt x="107156" y="58400"/>
                </a:lnTo>
                <a:lnTo>
                  <a:pt x="107156" y="47149"/>
                </a:lnTo>
                <a:cubicBezTo>
                  <a:pt x="107156" y="40023"/>
                  <a:pt x="112889" y="34290"/>
                  <a:pt x="120015" y="34290"/>
                </a:cubicBezTo>
                <a:lnTo>
                  <a:pt x="120015" y="342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 air quality and its impact on water resources.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routine addresses the relationship between water availability and climate change.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Water-Air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6079" y="84953"/>
                </a:moveTo>
                <a:cubicBezTo>
                  <a:pt x="167807" y="88640"/>
                  <a:pt x="158077" y="86454"/>
                  <a:pt x="152119" y="79596"/>
                </a:cubicBezTo>
                <a:cubicBezTo>
                  <a:pt x="142646" y="68623"/>
                  <a:pt x="128716" y="61722"/>
                  <a:pt x="113157" y="61722"/>
                </a:cubicBezTo>
                <a:cubicBezTo>
                  <a:pt x="84739" y="61722"/>
                  <a:pt x="61722" y="84739"/>
                  <a:pt x="61722" y="113157"/>
                </a:cubicBezTo>
                <a:lnTo>
                  <a:pt x="61722" y="113157"/>
                </a:lnTo>
                <a:lnTo>
                  <a:pt x="61722" y="113157"/>
                </a:lnTo>
                <a:lnTo>
                  <a:pt x="61722" y="113243"/>
                </a:lnTo>
                <a:cubicBezTo>
                  <a:pt x="61722" y="121987"/>
                  <a:pt x="56236" y="129745"/>
                  <a:pt x="48006" y="132659"/>
                </a:cubicBezTo>
                <a:cubicBezTo>
                  <a:pt x="31975" y="138317"/>
                  <a:pt x="20574" y="153576"/>
                  <a:pt x="20574" y="171450"/>
                </a:cubicBezTo>
                <a:cubicBezTo>
                  <a:pt x="20574" y="194167"/>
                  <a:pt x="39005" y="212598"/>
                  <a:pt x="61722" y="212598"/>
                </a:cubicBezTo>
                <a:lnTo>
                  <a:pt x="216027" y="212598"/>
                </a:lnTo>
                <a:lnTo>
                  <a:pt x="217441" y="212598"/>
                </a:lnTo>
                <a:cubicBezTo>
                  <a:pt x="217699" y="212555"/>
                  <a:pt x="217999" y="212555"/>
                  <a:pt x="218256" y="212512"/>
                </a:cubicBezTo>
                <a:cubicBezTo>
                  <a:pt x="238058" y="211355"/>
                  <a:pt x="253746" y="194939"/>
                  <a:pt x="253746" y="174879"/>
                </a:cubicBezTo>
                <a:cubicBezTo>
                  <a:pt x="253746" y="159448"/>
                  <a:pt x="244488" y="146118"/>
                  <a:pt x="231115" y="140289"/>
                </a:cubicBezTo>
                <a:cubicBezTo>
                  <a:pt x="222499" y="136517"/>
                  <a:pt x="217570" y="127430"/>
                  <a:pt x="219070" y="118129"/>
                </a:cubicBezTo>
                <a:cubicBezTo>
                  <a:pt x="219327" y="116500"/>
                  <a:pt x="219456" y="114829"/>
                  <a:pt x="219456" y="113114"/>
                </a:cubicBezTo>
                <a:cubicBezTo>
                  <a:pt x="219456" y="96055"/>
                  <a:pt x="205654" y="82253"/>
                  <a:pt x="188595" y="82253"/>
                </a:cubicBezTo>
                <a:cubicBezTo>
                  <a:pt x="184094" y="82253"/>
                  <a:pt x="179851" y="83196"/>
                  <a:pt x="176079" y="84911"/>
                </a:cubicBezTo>
                <a:lnTo>
                  <a:pt x="176079" y="84953"/>
                </a:lnTo>
                <a:moveTo>
                  <a:pt x="219456" y="233086"/>
                </a:moveTo>
                <a:lnTo>
                  <a:pt x="219456" y="233172"/>
                </a:lnTo>
                <a:lnTo>
                  <a:pt x="216027" y="233172"/>
                </a:lnTo>
                <a:lnTo>
                  <a:pt x="198882" y="233172"/>
                </a:lnTo>
                <a:lnTo>
                  <a:pt x="61722" y="233172"/>
                </a:lnTo>
                <a:cubicBezTo>
                  <a:pt x="27646" y="233172"/>
                  <a:pt x="0" y="205526"/>
                  <a:pt x="0" y="171450"/>
                </a:cubicBezTo>
                <a:cubicBezTo>
                  <a:pt x="0" y="144575"/>
                  <a:pt x="17188" y="121730"/>
                  <a:pt x="41148" y="113243"/>
                </a:cubicBezTo>
                <a:lnTo>
                  <a:pt x="41148" y="113157"/>
                </a:lnTo>
                <a:cubicBezTo>
                  <a:pt x="41148" y="73381"/>
                  <a:pt x="73381" y="41148"/>
                  <a:pt x="113157" y="41148"/>
                </a:cubicBezTo>
                <a:cubicBezTo>
                  <a:pt x="134974" y="41148"/>
                  <a:pt x="154476" y="50835"/>
                  <a:pt x="167721" y="66137"/>
                </a:cubicBezTo>
                <a:cubicBezTo>
                  <a:pt x="174107" y="63308"/>
                  <a:pt x="181137" y="61722"/>
                  <a:pt x="188595" y="61722"/>
                </a:cubicBezTo>
                <a:cubicBezTo>
                  <a:pt x="217013" y="61722"/>
                  <a:pt x="240030" y="84739"/>
                  <a:pt x="240030" y="113157"/>
                </a:cubicBezTo>
                <a:cubicBezTo>
                  <a:pt x="240030" y="115986"/>
                  <a:pt x="239816" y="118729"/>
                  <a:pt x="239387" y="121429"/>
                </a:cubicBezTo>
                <a:cubicBezTo>
                  <a:pt x="259961" y="130431"/>
                  <a:pt x="274320" y="150962"/>
                  <a:pt x="274320" y="174879"/>
                </a:cubicBezTo>
                <a:cubicBezTo>
                  <a:pt x="274320" y="205911"/>
                  <a:pt x="250060" y="231286"/>
                  <a:pt x="219456" y="233086"/>
                </a:cubicBezTo>
                <a:lnTo>
                  <a:pt x="219456" y="233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soil moisture retention through sustainable practices.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routine focuses on improving soil health to support vegetation growth.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Water-Soil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0" y="12832"/>
                </a:moveTo>
                <a:cubicBezTo>
                  <a:pt x="0" y="5730"/>
                  <a:pt x="5757" y="-27"/>
                  <a:pt x="12859" y="-27"/>
                </a:cubicBezTo>
                <a:cubicBezTo>
                  <a:pt x="19960" y="-27"/>
                  <a:pt x="25718" y="5730"/>
                  <a:pt x="25718" y="12832"/>
                </a:cubicBezTo>
                <a:cubicBezTo>
                  <a:pt x="25718" y="19934"/>
                  <a:pt x="19960" y="25691"/>
                  <a:pt x="12859" y="25691"/>
                </a:cubicBezTo>
                <a:cubicBezTo>
                  <a:pt x="5757" y="25691"/>
                  <a:pt x="0" y="19934"/>
                  <a:pt x="0" y="12832"/>
                </a:cubicBezTo>
                <a:lnTo>
                  <a:pt x="0" y="12832"/>
                </a:lnTo>
                <a:moveTo>
                  <a:pt x="12859" y="55694"/>
                </a:moveTo>
                <a:cubicBezTo>
                  <a:pt x="19960" y="55694"/>
                  <a:pt x="25718" y="61452"/>
                  <a:pt x="25718" y="68553"/>
                </a:cubicBezTo>
                <a:cubicBezTo>
                  <a:pt x="25718" y="75655"/>
                  <a:pt x="19960" y="81412"/>
                  <a:pt x="12859" y="81412"/>
                </a:cubicBezTo>
                <a:cubicBezTo>
                  <a:pt x="5757" y="81412"/>
                  <a:pt x="0" y="75655"/>
                  <a:pt x="0" y="68553"/>
                </a:cubicBezTo>
                <a:cubicBezTo>
                  <a:pt x="0" y="61452"/>
                  <a:pt x="5757" y="55694"/>
                  <a:pt x="12859" y="55694"/>
                </a:cubicBezTo>
                <a:lnTo>
                  <a:pt x="12859" y="55694"/>
                </a:lnTo>
                <a:moveTo>
                  <a:pt x="12859" y="111416"/>
                </a:moveTo>
                <a:cubicBezTo>
                  <a:pt x="19960" y="111416"/>
                  <a:pt x="25718" y="117173"/>
                  <a:pt x="25718" y="124274"/>
                </a:cubicBezTo>
                <a:cubicBezTo>
                  <a:pt x="25718" y="131376"/>
                  <a:pt x="19960" y="137133"/>
                  <a:pt x="12859" y="137133"/>
                </a:cubicBezTo>
                <a:cubicBezTo>
                  <a:pt x="5757" y="137133"/>
                  <a:pt x="0" y="131376"/>
                  <a:pt x="0" y="124274"/>
                </a:cubicBezTo>
                <a:cubicBezTo>
                  <a:pt x="0" y="117173"/>
                  <a:pt x="5757" y="111416"/>
                  <a:pt x="12859" y="111416"/>
                </a:cubicBezTo>
                <a:moveTo>
                  <a:pt x="47149" y="25691"/>
                </a:moveTo>
                <a:cubicBezTo>
                  <a:pt x="54250" y="25691"/>
                  <a:pt x="60008" y="31448"/>
                  <a:pt x="60008" y="38549"/>
                </a:cubicBezTo>
                <a:cubicBezTo>
                  <a:pt x="60008" y="45651"/>
                  <a:pt x="54250" y="51408"/>
                  <a:pt x="47149" y="51408"/>
                </a:cubicBezTo>
                <a:cubicBezTo>
                  <a:pt x="40047" y="51408"/>
                  <a:pt x="34290" y="45651"/>
                  <a:pt x="34290" y="38549"/>
                </a:cubicBezTo>
                <a:cubicBezTo>
                  <a:pt x="34290" y="31448"/>
                  <a:pt x="40047" y="25691"/>
                  <a:pt x="47149" y="25691"/>
                </a:cubicBezTo>
                <a:lnTo>
                  <a:pt x="47149" y="25691"/>
                </a:lnTo>
                <a:moveTo>
                  <a:pt x="34290" y="98557"/>
                </a:moveTo>
                <a:cubicBezTo>
                  <a:pt x="34290" y="91455"/>
                  <a:pt x="40047" y="85698"/>
                  <a:pt x="47149" y="85698"/>
                </a:cubicBezTo>
                <a:cubicBezTo>
                  <a:pt x="54250" y="85698"/>
                  <a:pt x="60008" y="91455"/>
                  <a:pt x="60008" y="98557"/>
                </a:cubicBezTo>
                <a:cubicBezTo>
                  <a:pt x="60008" y="105659"/>
                  <a:pt x="54250" y="111416"/>
                  <a:pt x="47149" y="111416"/>
                </a:cubicBezTo>
                <a:cubicBezTo>
                  <a:pt x="40047" y="111416"/>
                  <a:pt x="34290" y="105659"/>
                  <a:pt x="34290" y="98557"/>
                </a:cubicBezTo>
                <a:lnTo>
                  <a:pt x="34290" y="98557"/>
                </a:lnTo>
                <a:moveTo>
                  <a:pt x="81439" y="55694"/>
                </a:moveTo>
                <a:cubicBezTo>
                  <a:pt x="88540" y="55694"/>
                  <a:pt x="94298" y="61452"/>
                  <a:pt x="94298" y="68553"/>
                </a:cubicBezTo>
                <a:cubicBezTo>
                  <a:pt x="94298" y="75655"/>
                  <a:pt x="88540" y="81412"/>
                  <a:pt x="81439" y="81412"/>
                </a:cubicBezTo>
                <a:cubicBezTo>
                  <a:pt x="74337" y="81412"/>
                  <a:pt x="68580" y="75655"/>
                  <a:pt x="68580" y="68553"/>
                </a:cubicBezTo>
                <a:cubicBezTo>
                  <a:pt x="68580" y="61452"/>
                  <a:pt x="74337" y="55694"/>
                  <a:pt x="81439" y="55694"/>
                </a:cubicBezTo>
                <a:lnTo>
                  <a:pt x="81439" y="55694"/>
                </a:lnTo>
                <a:moveTo>
                  <a:pt x="274320" y="124274"/>
                </a:moveTo>
                <a:cubicBezTo>
                  <a:pt x="274320" y="131376"/>
                  <a:pt x="268563" y="137133"/>
                  <a:pt x="261461" y="137133"/>
                </a:cubicBezTo>
                <a:cubicBezTo>
                  <a:pt x="254360" y="137133"/>
                  <a:pt x="248602" y="131376"/>
                  <a:pt x="248602" y="124274"/>
                </a:cubicBezTo>
                <a:cubicBezTo>
                  <a:pt x="248602" y="117173"/>
                  <a:pt x="254360" y="111416"/>
                  <a:pt x="261461" y="111416"/>
                </a:cubicBezTo>
                <a:cubicBezTo>
                  <a:pt x="268563" y="111416"/>
                  <a:pt x="274320" y="117173"/>
                  <a:pt x="274320" y="124274"/>
                </a:cubicBezTo>
                <a:moveTo>
                  <a:pt x="261461" y="55694"/>
                </a:moveTo>
                <a:cubicBezTo>
                  <a:pt x="268563" y="55694"/>
                  <a:pt x="274320" y="61452"/>
                  <a:pt x="274320" y="68553"/>
                </a:cubicBezTo>
                <a:cubicBezTo>
                  <a:pt x="274320" y="75655"/>
                  <a:pt x="268563" y="81412"/>
                  <a:pt x="261461" y="81412"/>
                </a:cubicBezTo>
                <a:cubicBezTo>
                  <a:pt x="254360" y="81412"/>
                  <a:pt x="248602" y="75655"/>
                  <a:pt x="248602" y="68553"/>
                </a:cubicBezTo>
                <a:cubicBezTo>
                  <a:pt x="248602" y="61452"/>
                  <a:pt x="254360" y="55694"/>
                  <a:pt x="261461" y="55694"/>
                </a:cubicBezTo>
                <a:lnTo>
                  <a:pt x="261461" y="55694"/>
                </a:lnTo>
                <a:moveTo>
                  <a:pt x="274320" y="12832"/>
                </a:moveTo>
                <a:cubicBezTo>
                  <a:pt x="274320" y="19934"/>
                  <a:pt x="268563" y="25691"/>
                  <a:pt x="261461" y="25691"/>
                </a:cubicBezTo>
                <a:cubicBezTo>
                  <a:pt x="254360" y="25691"/>
                  <a:pt x="248602" y="19934"/>
                  <a:pt x="248602" y="12832"/>
                </a:cubicBezTo>
                <a:cubicBezTo>
                  <a:pt x="248602" y="5730"/>
                  <a:pt x="254360" y="-27"/>
                  <a:pt x="261461" y="-27"/>
                </a:cubicBezTo>
                <a:cubicBezTo>
                  <a:pt x="268563" y="-27"/>
                  <a:pt x="274320" y="5730"/>
                  <a:pt x="274320" y="12832"/>
                </a:cubicBezTo>
                <a:lnTo>
                  <a:pt x="274320" y="12832"/>
                </a:lnTo>
                <a:moveTo>
                  <a:pt x="227171" y="25691"/>
                </a:moveTo>
                <a:cubicBezTo>
                  <a:pt x="234273" y="25691"/>
                  <a:pt x="240030" y="31448"/>
                  <a:pt x="240030" y="38549"/>
                </a:cubicBezTo>
                <a:cubicBezTo>
                  <a:pt x="240030" y="45651"/>
                  <a:pt x="234273" y="51408"/>
                  <a:pt x="227171" y="51408"/>
                </a:cubicBezTo>
                <a:cubicBezTo>
                  <a:pt x="220070" y="51408"/>
                  <a:pt x="214313" y="45651"/>
                  <a:pt x="214313" y="38549"/>
                </a:cubicBezTo>
                <a:cubicBezTo>
                  <a:pt x="214313" y="31448"/>
                  <a:pt x="220070" y="25691"/>
                  <a:pt x="227171" y="25691"/>
                </a:cubicBezTo>
                <a:lnTo>
                  <a:pt x="227171" y="25691"/>
                </a:lnTo>
                <a:moveTo>
                  <a:pt x="240030" y="98557"/>
                </a:moveTo>
                <a:cubicBezTo>
                  <a:pt x="240030" y="105659"/>
                  <a:pt x="234273" y="111416"/>
                  <a:pt x="227171" y="111416"/>
                </a:cubicBezTo>
                <a:cubicBezTo>
                  <a:pt x="220070" y="111416"/>
                  <a:pt x="214312" y="105659"/>
                  <a:pt x="214312" y="98557"/>
                </a:cubicBezTo>
                <a:cubicBezTo>
                  <a:pt x="214312" y="91455"/>
                  <a:pt x="220070" y="85698"/>
                  <a:pt x="227171" y="85698"/>
                </a:cubicBezTo>
                <a:cubicBezTo>
                  <a:pt x="234273" y="85698"/>
                  <a:pt x="240030" y="91455"/>
                  <a:pt x="240030" y="98557"/>
                </a:cubicBezTo>
                <a:moveTo>
                  <a:pt x="192881" y="55694"/>
                </a:moveTo>
                <a:cubicBezTo>
                  <a:pt x="199983" y="55694"/>
                  <a:pt x="205740" y="61452"/>
                  <a:pt x="205740" y="68553"/>
                </a:cubicBezTo>
                <a:cubicBezTo>
                  <a:pt x="205740" y="75655"/>
                  <a:pt x="199983" y="81412"/>
                  <a:pt x="192881" y="81412"/>
                </a:cubicBezTo>
                <a:cubicBezTo>
                  <a:pt x="185780" y="81412"/>
                  <a:pt x="180023" y="75655"/>
                  <a:pt x="180023" y="68553"/>
                </a:cubicBezTo>
                <a:cubicBezTo>
                  <a:pt x="180023" y="61452"/>
                  <a:pt x="185780" y="55694"/>
                  <a:pt x="192881" y="55694"/>
                </a:cubicBezTo>
                <a:lnTo>
                  <a:pt x="192881" y="55694"/>
                </a:lnTo>
                <a:moveTo>
                  <a:pt x="52399" y="145063"/>
                </a:moveTo>
                <a:cubicBezTo>
                  <a:pt x="54382" y="140241"/>
                  <a:pt x="59097" y="137133"/>
                  <a:pt x="64294" y="137133"/>
                </a:cubicBezTo>
                <a:lnTo>
                  <a:pt x="124301" y="137133"/>
                </a:lnTo>
                <a:lnTo>
                  <a:pt x="124301" y="47122"/>
                </a:lnTo>
                <a:cubicBezTo>
                  <a:pt x="124301" y="39996"/>
                  <a:pt x="130034" y="34263"/>
                  <a:pt x="137160" y="34263"/>
                </a:cubicBezTo>
                <a:cubicBezTo>
                  <a:pt x="144286" y="34263"/>
                  <a:pt x="150019" y="39996"/>
                  <a:pt x="150019" y="47122"/>
                </a:cubicBezTo>
                <a:lnTo>
                  <a:pt x="150019" y="137133"/>
                </a:lnTo>
                <a:lnTo>
                  <a:pt x="210026" y="137133"/>
                </a:lnTo>
                <a:cubicBezTo>
                  <a:pt x="215223" y="137133"/>
                  <a:pt x="219938" y="140241"/>
                  <a:pt x="221921" y="145063"/>
                </a:cubicBezTo>
                <a:cubicBezTo>
                  <a:pt x="223903" y="149885"/>
                  <a:pt x="222831" y="155403"/>
                  <a:pt x="219135" y="159100"/>
                </a:cubicBezTo>
                <a:lnTo>
                  <a:pt x="171450" y="206785"/>
                </a:lnTo>
                <a:lnTo>
                  <a:pt x="171450" y="252916"/>
                </a:lnTo>
                <a:cubicBezTo>
                  <a:pt x="171450" y="264756"/>
                  <a:pt x="161859" y="274347"/>
                  <a:pt x="150019" y="274347"/>
                </a:cubicBezTo>
                <a:lnTo>
                  <a:pt x="124301" y="274347"/>
                </a:lnTo>
                <a:cubicBezTo>
                  <a:pt x="112460" y="274347"/>
                  <a:pt x="102870" y="264756"/>
                  <a:pt x="102870" y="252916"/>
                </a:cubicBezTo>
                <a:lnTo>
                  <a:pt x="102870" y="206785"/>
                </a:lnTo>
                <a:lnTo>
                  <a:pt x="55185" y="159100"/>
                </a:lnTo>
                <a:cubicBezTo>
                  <a:pt x="51489" y="155403"/>
                  <a:pt x="50417" y="149885"/>
                  <a:pt x="52399" y="145063"/>
                </a:cubicBezTo>
                <a:lnTo>
                  <a:pt x="52399" y="145063"/>
                </a:lnTo>
                <a:moveTo>
                  <a:pt x="137160" y="162851"/>
                </a:moveTo>
                <a:lnTo>
                  <a:pt x="95316" y="162851"/>
                </a:lnTo>
                <a:lnTo>
                  <a:pt x="124784" y="192319"/>
                </a:lnTo>
                <a:cubicBezTo>
                  <a:pt x="127194" y="194730"/>
                  <a:pt x="128534" y="197998"/>
                  <a:pt x="128534" y="201427"/>
                </a:cubicBezTo>
                <a:lnTo>
                  <a:pt x="128534" y="248576"/>
                </a:lnTo>
                <a:lnTo>
                  <a:pt x="145679" y="248576"/>
                </a:lnTo>
                <a:lnTo>
                  <a:pt x="145679" y="201427"/>
                </a:lnTo>
                <a:cubicBezTo>
                  <a:pt x="145679" y="197998"/>
                  <a:pt x="147018" y="194730"/>
                  <a:pt x="149429" y="192319"/>
                </a:cubicBezTo>
                <a:lnTo>
                  <a:pt x="178897" y="162851"/>
                </a:lnTo>
                <a:lnTo>
                  <a:pt x="137160" y="1628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Integrate renewable energy sources with water management systems.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routine aims to optimize energy use while ensuring water availability.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Water-Energy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96" y="50476"/>
                </a:moveTo>
                <a:cubicBezTo>
                  <a:pt x="42530" y="46619"/>
                  <a:pt x="49055" y="46619"/>
                  <a:pt x="53389" y="50476"/>
                </a:cubicBezTo>
                <a:cubicBezTo>
                  <a:pt x="63628" y="59335"/>
                  <a:pt x="77773" y="66621"/>
                  <a:pt x="91489" y="66621"/>
                </a:cubicBezTo>
                <a:cubicBezTo>
                  <a:pt x="105205" y="66621"/>
                  <a:pt x="119349" y="59335"/>
                  <a:pt x="129589" y="50476"/>
                </a:cubicBezTo>
                <a:cubicBezTo>
                  <a:pt x="133923" y="46619"/>
                  <a:pt x="140447" y="46619"/>
                  <a:pt x="144781" y="50476"/>
                </a:cubicBezTo>
                <a:cubicBezTo>
                  <a:pt x="155068" y="59335"/>
                  <a:pt x="169165" y="66621"/>
                  <a:pt x="182881" y="66621"/>
                </a:cubicBezTo>
                <a:cubicBezTo>
                  <a:pt x="196597" y="66621"/>
                  <a:pt x="210742" y="59335"/>
                  <a:pt x="220981" y="50476"/>
                </a:cubicBezTo>
                <a:cubicBezTo>
                  <a:pt x="225315" y="46619"/>
                  <a:pt x="231840" y="46619"/>
                  <a:pt x="236174" y="50476"/>
                </a:cubicBezTo>
                <a:cubicBezTo>
                  <a:pt x="244222" y="57668"/>
                  <a:pt x="254890" y="63240"/>
                  <a:pt x="265368" y="65621"/>
                </a:cubicBezTo>
                <a:cubicBezTo>
                  <a:pt x="271511" y="67002"/>
                  <a:pt x="275417" y="73098"/>
                  <a:pt x="274035" y="79290"/>
                </a:cubicBezTo>
                <a:cubicBezTo>
                  <a:pt x="272654" y="85481"/>
                  <a:pt x="266558" y="89338"/>
                  <a:pt x="260367" y="87957"/>
                </a:cubicBezTo>
                <a:cubicBezTo>
                  <a:pt x="246699" y="84909"/>
                  <a:pt x="235459" y="78194"/>
                  <a:pt x="228601" y="73479"/>
                </a:cubicBezTo>
                <a:cubicBezTo>
                  <a:pt x="215219" y="82766"/>
                  <a:pt x="199359" y="89577"/>
                  <a:pt x="182881" y="89577"/>
                </a:cubicBezTo>
                <a:cubicBezTo>
                  <a:pt x="166403" y="89577"/>
                  <a:pt x="150544" y="82766"/>
                  <a:pt x="137161" y="73479"/>
                </a:cubicBezTo>
                <a:cubicBezTo>
                  <a:pt x="123779" y="82766"/>
                  <a:pt x="107919" y="89577"/>
                  <a:pt x="91441" y="89577"/>
                </a:cubicBezTo>
                <a:cubicBezTo>
                  <a:pt x="74963" y="89577"/>
                  <a:pt x="59104" y="82766"/>
                  <a:pt x="45721" y="73479"/>
                </a:cubicBezTo>
                <a:cubicBezTo>
                  <a:pt x="38863" y="78242"/>
                  <a:pt x="27624" y="84909"/>
                  <a:pt x="13955" y="87957"/>
                </a:cubicBezTo>
                <a:cubicBezTo>
                  <a:pt x="7812" y="89338"/>
                  <a:pt x="1668" y="85481"/>
                  <a:pt x="287" y="79290"/>
                </a:cubicBezTo>
                <a:cubicBezTo>
                  <a:pt x="-1094" y="73098"/>
                  <a:pt x="2763" y="67002"/>
                  <a:pt x="8955" y="65621"/>
                </a:cubicBezTo>
                <a:cubicBezTo>
                  <a:pt x="19623" y="63192"/>
                  <a:pt x="30005" y="57573"/>
                  <a:pt x="38196" y="50476"/>
                </a:cubicBezTo>
                <a:lnTo>
                  <a:pt x="38196" y="50476"/>
                </a:lnTo>
                <a:moveTo>
                  <a:pt x="38196" y="187637"/>
                </a:moveTo>
                <a:cubicBezTo>
                  <a:pt x="42530" y="183779"/>
                  <a:pt x="49055" y="183779"/>
                  <a:pt x="53389" y="187637"/>
                </a:cubicBezTo>
                <a:cubicBezTo>
                  <a:pt x="63628" y="196495"/>
                  <a:pt x="77773" y="203781"/>
                  <a:pt x="91489" y="203781"/>
                </a:cubicBezTo>
                <a:cubicBezTo>
                  <a:pt x="105205" y="203781"/>
                  <a:pt x="119349" y="196495"/>
                  <a:pt x="129589" y="187637"/>
                </a:cubicBezTo>
                <a:cubicBezTo>
                  <a:pt x="133923" y="183779"/>
                  <a:pt x="140447" y="183779"/>
                  <a:pt x="144781" y="187637"/>
                </a:cubicBezTo>
                <a:cubicBezTo>
                  <a:pt x="155068" y="196495"/>
                  <a:pt x="169165" y="203781"/>
                  <a:pt x="182881" y="203781"/>
                </a:cubicBezTo>
                <a:cubicBezTo>
                  <a:pt x="196597" y="203781"/>
                  <a:pt x="210742" y="196495"/>
                  <a:pt x="220981" y="187637"/>
                </a:cubicBezTo>
                <a:cubicBezTo>
                  <a:pt x="225315" y="183779"/>
                  <a:pt x="231840" y="183779"/>
                  <a:pt x="236174" y="187637"/>
                </a:cubicBezTo>
                <a:cubicBezTo>
                  <a:pt x="244222" y="194828"/>
                  <a:pt x="254890" y="200400"/>
                  <a:pt x="265368" y="202781"/>
                </a:cubicBezTo>
                <a:cubicBezTo>
                  <a:pt x="271511" y="204162"/>
                  <a:pt x="275417" y="210258"/>
                  <a:pt x="274035" y="216450"/>
                </a:cubicBezTo>
                <a:cubicBezTo>
                  <a:pt x="272654" y="222641"/>
                  <a:pt x="266558" y="226499"/>
                  <a:pt x="260367" y="225117"/>
                </a:cubicBezTo>
                <a:cubicBezTo>
                  <a:pt x="246699" y="222069"/>
                  <a:pt x="235459" y="215354"/>
                  <a:pt x="228601" y="210639"/>
                </a:cubicBezTo>
                <a:cubicBezTo>
                  <a:pt x="215219" y="219926"/>
                  <a:pt x="199359" y="226737"/>
                  <a:pt x="182881" y="226737"/>
                </a:cubicBezTo>
                <a:cubicBezTo>
                  <a:pt x="166403" y="226737"/>
                  <a:pt x="150544" y="219926"/>
                  <a:pt x="137161" y="210639"/>
                </a:cubicBezTo>
                <a:cubicBezTo>
                  <a:pt x="123779" y="219926"/>
                  <a:pt x="107919" y="226737"/>
                  <a:pt x="91441" y="226737"/>
                </a:cubicBezTo>
                <a:cubicBezTo>
                  <a:pt x="74963" y="226737"/>
                  <a:pt x="59104" y="219926"/>
                  <a:pt x="45721" y="210639"/>
                </a:cubicBezTo>
                <a:cubicBezTo>
                  <a:pt x="38863" y="215402"/>
                  <a:pt x="27624" y="222069"/>
                  <a:pt x="13955" y="225117"/>
                </a:cubicBezTo>
                <a:cubicBezTo>
                  <a:pt x="7812" y="226499"/>
                  <a:pt x="1668" y="222641"/>
                  <a:pt x="287" y="216450"/>
                </a:cubicBezTo>
                <a:cubicBezTo>
                  <a:pt x="-1094" y="210258"/>
                  <a:pt x="2763" y="204162"/>
                  <a:pt x="8955" y="202781"/>
                </a:cubicBezTo>
                <a:cubicBezTo>
                  <a:pt x="19527" y="200400"/>
                  <a:pt x="29910" y="194780"/>
                  <a:pt x="38101" y="187684"/>
                </a:cubicBezTo>
                <a:lnTo>
                  <a:pt x="38196" y="187637"/>
                </a:lnTo>
                <a:moveTo>
                  <a:pt x="53389" y="119057"/>
                </a:moveTo>
                <a:cubicBezTo>
                  <a:pt x="63628" y="127915"/>
                  <a:pt x="77773" y="135201"/>
                  <a:pt x="91489" y="135201"/>
                </a:cubicBezTo>
                <a:cubicBezTo>
                  <a:pt x="105205" y="135201"/>
                  <a:pt x="119349" y="127915"/>
                  <a:pt x="129589" y="119057"/>
                </a:cubicBezTo>
                <a:cubicBezTo>
                  <a:pt x="133923" y="115199"/>
                  <a:pt x="140447" y="115199"/>
                  <a:pt x="144781" y="119057"/>
                </a:cubicBezTo>
                <a:cubicBezTo>
                  <a:pt x="155068" y="127915"/>
                  <a:pt x="169165" y="135201"/>
                  <a:pt x="182881" y="135201"/>
                </a:cubicBezTo>
                <a:cubicBezTo>
                  <a:pt x="196597" y="135201"/>
                  <a:pt x="210742" y="127915"/>
                  <a:pt x="220981" y="119057"/>
                </a:cubicBezTo>
                <a:cubicBezTo>
                  <a:pt x="225315" y="115199"/>
                  <a:pt x="231840" y="115199"/>
                  <a:pt x="236174" y="119057"/>
                </a:cubicBezTo>
                <a:cubicBezTo>
                  <a:pt x="244222" y="126248"/>
                  <a:pt x="254890" y="131820"/>
                  <a:pt x="265368" y="134201"/>
                </a:cubicBezTo>
                <a:cubicBezTo>
                  <a:pt x="271511" y="135582"/>
                  <a:pt x="275417" y="141678"/>
                  <a:pt x="274035" y="147870"/>
                </a:cubicBezTo>
                <a:cubicBezTo>
                  <a:pt x="272654" y="154061"/>
                  <a:pt x="266558" y="157919"/>
                  <a:pt x="260367" y="156537"/>
                </a:cubicBezTo>
                <a:cubicBezTo>
                  <a:pt x="246699" y="153489"/>
                  <a:pt x="235459" y="146774"/>
                  <a:pt x="228601" y="142059"/>
                </a:cubicBezTo>
                <a:cubicBezTo>
                  <a:pt x="215219" y="151346"/>
                  <a:pt x="199359" y="158157"/>
                  <a:pt x="182881" y="158157"/>
                </a:cubicBezTo>
                <a:cubicBezTo>
                  <a:pt x="166403" y="158157"/>
                  <a:pt x="150544" y="151346"/>
                  <a:pt x="137161" y="142059"/>
                </a:cubicBezTo>
                <a:cubicBezTo>
                  <a:pt x="123779" y="151346"/>
                  <a:pt x="107919" y="158157"/>
                  <a:pt x="91441" y="158157"/>
                </a:cubicBezTo>
                <a:cubicBezTo>
                  <a:pt x="74963" y="158157"/>
                  <a:pt x="59104" y="151346"/>
                  <a:pt x="45721" y="142059"/>
                </a:cubicBezTo>
                <a:cubicBezTo>
                  <a:pt x="38863" y="146822"/>
                  <a:pt x="27624" y="153489"/>
                  <a:pt x="13955" y="156537"/>
                </a:cubicBezTo>
                <a:cubicBezTo>
                  <a:pt x="7812" y="157919"/>
                  <a:pt x="1668" y="154061"/>
                  <a:pt x="287" y="147870"/>
                </a:cubicBezTo>
                <a:cubicBezTo>
                  <a:pt x="-1094" y="141678"/>
                  <a:pt x="2763" y="135582"/>
                  <a:pt x="8955" y="134201"/>
                </a:cubicBezTo>
                <a:cubicBezTo>
                  <a:pt x="19527" y="131820"/>
                  <a:pt x="29910" y="126200"/>
                  <a:pt x="38101" y="119104"/>
                </a:cubicBezTo>
                <a:cubicBezTo>
                  <a:pt x="42435" y="115247"/>
                  <a:pt x="48960" y="115247"/>
                  <a:pt x="53294" y="119104"/>
                </a:cubicBezTo>
                <a:lnTo>
                  <a:pt x="53389" y="11905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WICWsT0HaoLy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Project Zero Routines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Reduced water treatment costs lead to financial savings.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savings can be invested in community development projects.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Cost Savings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1969" y="38100"/>
                </a:moveTo>
                <a:cubicBezTo>
                  <a:pt x="142923" y="38100"/>
                  <a:pt x="152210" y="45101"/>
                  <a:pt x="155686" y="54864"/>
                </a:cubicBezTo>
                <a:cubicBezTo>
                  <a:pt x="157782" y="60817"/>
                  <a:pt x="164306" y="63913"/>
                  <a:pt x="170259" y="61817"/>
                </a:cubicBezTo>
                <a:cubicBezTo>
                  <a:pt x="176213" y="59722"/>
                  <a:pt x="179308" y="53197"/>
                  <a:pt x="177213" y="47244"/>
                </a:cubicBezTo>
                <a:cubicBezTo>
                  <a:pt x="170640" y="28623"/>
                  <a:pt x="152876" y="15240"/>
                  <a:pt x="131969" y="15240"/>
                </a:cubicBezTo>
                <a:cubicBezTo>
                  <a:pt x="111062" y="15240"/>
                  <a:pt x="93250" y="28623"/>
                  <a:pt x="86678" y="47244"/>
                </a:cubicBezTo>
                <a:cubicBezTo>
                  <a:pt x="84582" y="53197"/>
                  <a:pt x="87678" y="59722"/>
                  <a:pt x="93631" y="61817"/>
                </a:cubicBezTo>
                <a:cubicBezTo>
                  <a:pt x="99584" y="63913"/>
                  <a:pt x="106109" y="60817"/>
                  <a:pt x="108204" y="54864"/>
                </a:cubicBezTo>
                <a:cubicBezTo>
                  <a:pt x="111681" y="45101"/>
                  <a:pt x="121015" y="38100"/>
                  <a:pt x="131969" y="38100"/>
                </a:cubicBezTo>
                <a:moveTo>
                  <a:pt x="31766" y="109299"/>
                </a:moveTo>
                <a:cubicBezTo>
                  <a:pt x="37433" y="106490"/>
                  <a:pt x="39719" y="99631"/>
                  <a:pt x="36862" y="93964"/>
                </a:cubicBezTo>
                <a:cubicBezTo>
                  <a:pt x="34004" y="88297"/>
                  <a:pt x="27194" y="86011"/>
                  <a:pt x="21527" y="88868"/>
                </a:cubicBezTo>
                <a:lnTo>
                  <a:pt x="19288" y="89964"/>
                </a:lnTo>
                <a:cubicBezTo>
                  <a:pt x="7477" y="95869"/>
                  <a:pt x="0" y="107966"/>
                  <a:pt x="0" y="121253"/>
                </a:cubicBezTo>
                <a:cubicBezTo>
                  <a:pt x="0" y="139065"/>
                  <a:pt x="13335" y="153781"/>
                  <a:pt x="30575" y="155972"/>
                </a:cubicBezTo>
                <a:cubicBezTo>
                  <a:pt x="31623" y="179403"/>
                  <a:pt x="43339" y="200120"/>
                  <a:pt x="60960" y="213360"/>
                </a:cubicBezTo>
                <a:lnTo>
                  <a:pt x="60960" y="236220"/>
                </a:lnTo>
                <a:cubicBezTo>
                  <a:pt x="60960" y="248841"/>
                  <a:pt x="71199" y="259080"/>
                  <a:pt x="83820" y="259080"/>
                </a:cubicBezTo>
                <a:lnTo>
                  <a:pt x="106680" y="259080"/>
                </a:lnTo>
                <a:cubicBezTo>
                  <a:pt x="119301" y="259080"/>
                  <a:pt x="129540" y="248841"/>
                  <a:pt x="129540" y="236220"/>
                </a:cubicBezTo>
                <a:lnTo>
                  <a:pt x="129540" y="228600"/>
                </a:lnTo>
                <a:lnTo>
                  <a:pt x="152400" y="228600"/>
                </a:lnTo>
                <a:lnTo>
                  <a:pt x="152400" y="236220"/>
                </a:lnTo>
                <a:cubicBezTo>
                  <a:pt x="152400" y="248841"/>
                  <a:pt x="162639" y="259080"/>
                  <a:pt x="175260" y="259080"/>
                </a:cubicBezTo>
                <a:lnTo>
                  <a:pt x="198120" y="259080"/>
                </a:lnTo>
                <a:cubicBezTo>
                  <a:pt x="210741" y="259080"/>
                  <a:pt x="220980" y="248841"/>
                  <a:pt x="220980" y="236220"/>
                </a:cubicBezTo>
                <a:lnTo>
                  <a:pt x="220980" y="218408"/>
                </a:lnTo>
                <a:cubicBezTo>
                  <a:pt x="229886" y="213265"/>
                  <a:pt x="237696" y="206311"/>
                  <a:pt x="243840" y="198120"/>
                </a:cubicBezTo>
                <a:lnTo>
                  <a:pt x="259080" y="198120"/>
                </a:lnTo>
                <a:cubicBezTo>
                  <a:pt x="267510" y="198120"/>
                  <a:pt x="274320" y="191310"/>
                  <a:pt x="274320" y="182880"/>
                </a:cubicBezTo>
                <a:lnTo>
                  <a:pt x="274320" y="137160"/>
                </a:lnTo>
                <a:cubicBezTo>
                  <a:pt x="274320" y="128730"/>
                  <a:pt x="267510" y="121920"/>
                  <a:pt x="259080" y="121920"/>
                </a:cubicBezTo>
                <a:lnTo>
                  <a:pt x="252746" y="121920"/>
                </a:lnTo>
                <a:cubicBezTo>
                  <a:pt x="248841" y="112966"/>
                  <a:pt x="243268" y="104918"/>
                  <a:pt x="236458" y="98203"/>
                </a:cubicBezTo>
                <a:lnTo>
                  <a:pt x="241840" y="80677"/>
                </a:lnTo>
                <a:lnTo>
                  <a:pt x="230934" y="77343"/>
                </a:lnTo>
                <a:lnTo>
                  <a:pt x="241840" y="80677"/>
                </a:lnTo>
                <a:cubicBezTo>
                  <a:pt x="244840" y="70866"/>
                  <a:pt x="237506" y="60960"/>
                  <a:pt x="227266" y="60960"/>
                </a:cubicBezTo>
                <a:lnTo>
                  <a:pt x="217170" y="60960"/>
                </a:lnTo>
                <a:cubicBezTo>
                  <a:pt x="202168" y="60960"/>
                  <a:pt x="188500" y="66770"/>
                  <a:pt x="178308" y="76200"/>
                </a:cubicBezTo>
                <a:lnTo>
                  <a:pt x="106680" y="76200"/>
                </a:lnTo>
                <a:cubicBezTo>
                  <a:pt x="71247" y="76200"/>
                  <a:pt x="41434" y="100393"/>
                  <a:pt x="32909" y="133159"/>
                </a:cubicBezTo>
                <a:cubicBezTo>
                  <a:pt x="27194" y="132207"/>
                  <a:pt x="22860" y="127206"/>
                  <a:pt x="22860" y="121206"/>
                </a:cubicBezTo>
                <a:cubicBezTo>
                  <a:pt x="22860" y="116634"/>
                  <a:pt x="25432" y="112443"/>
                  <a:pt x="29575" y="110347"/>
                </a:cubicBezTo>
                <a:lnTo>
                  <a:pt x="31813" y="109252"/>
                </a:lnTo>
                <a:lnTo>
                  <a:pt x="31766" y="109299"/>
                </a:lnTo>
                <a:moveTo>
                  <a:pt x="201930" y="152400"/>
                </a:moveTo>
                <a:cubicBezTo>
                  <a:pt x="208243" y="152400"/>
                  <a:pt x="213360" y="147283"/>
                  <a:pt x="213360" y="140970"/>
                </a:cubicBezTo>
                <a:cubicBezTo>
                  <a:pt x="213360" y="134657"/>
                  <a:pt x="208243" y="129540"/>
                  <a:pt x="201930" y="129540"/>
                </a:cubicBezTo>
                <a:cubicBezTo>
                  <a:pt x="195617" y="129540"/>
                  <a:pt x="190500" y="134657"/>
                  <a:pt x="190500" y="140970"/>
                </a:cubicBezTo>
                <a:cubicBezTo>
                  <a:pt x="190500" y="147283"/>
                  <a:pt x="195617" y="152400"/>
                  <a:pt x="201930" y="152400"/>
                </a:cubicBezTo>
                <a:moveTo>
                  <a:pt x="191595" y="95250"/>
                </a:moveTo>
                <a:cubicBezTo>
                  <a:pt x="197834" y="88249"/>
                  <a:pt x="206883" y="83868"/>
                  <a:pt x="216932" y="83820"/>
                </a:cubicBezTo>
                <a:lnTo>
                  <a:pt x="212407" y="98489"/>
                </a:lnTo>
                <a:cubicBezTo>
                  <a:pt x="211026" y="102965"/>
                  <a:pt x="212503" y="107823"/>
                  <a:pt x="216170" y="110776"/>
                </a:cubicBezTo>
                <a:cubicBezTo>
                  <a:pt x="224457" y="117396"/>
                  <a:pt x="230648" y="126397"/>
                  <a:pt x="233839" y="136731"/>
                </a:cubicBezTo>
                <a:cubicBezTo>
                  <a:pt x="235315" y="141542"/>
                  <a:pt x="239744" y="144828"/>
                  <a:pt x="244745" y="144828"/>
                </a:cubicBezTo>
                <a:lnTo>
                  <a:pt x="251412" y="144828"/>
                </a:lnTo>
                <a:lnTo>
                  <a:pt x="251412" y="175308"/>
                </a:lnTo>
                <a:lnTo>
                  <a:pt x="237792" y="175308"/>
                </a:lnTo>
                <a:cubicBezTo>
                  <a:pt x="233839" y="175308"/>
                  <a:pt x="230172" y="177355"/>
                  <a:pt x="228124" y="180689"/>
                </a:cubicBezTo>
                <a:cubicBezTo>
                  <a:pt x="222552" y="189595"/>
                  <a:pt x="214455" y="196739"/>
                  <a:pt x="204835" y="201073"/>
                </a:cubicBezTo>
                <a:cubicBezTo>
                  <a:pt x="200739" y="202883"/>
                  <a:pt x="198120" y="206931"/>
                  <a:pt x="198120" y="211455"/>
                </a:cubicBezTo>
                <a:lnTo>
                  <a:pt x="198120" y="236220"/>
                </a:lnTo>
                <a:lnTo>
                  <a:pt x="175260" y="236220"/>
                </a:lnTo>
                <a:lnTo>
                  <a:pt x="175260" y="217170"/>
                </a:lnTo>
                <a:cubicBezTo>
                  <a:pt x="175260" y="210836"/>
                  <a:pt x="170164" y="205740"/>
                  <a:pt x="163830" y="205740"/>
                </a:cubicBezTo>
                <a:lnTo>
                  <a:pt x="118110" y="205740"/>
                </a:lnTo>
                <a:cubicBezTo>
                  <a:pt x="111776" y="205740"/>
                  <a:pt x="106680" y="210836"/>
                  <a:pt x="106680" y="217170"/>
                </a:cubicBezTo>
                <a:lnTo>
                  <a:pt x="106680" y="236220"/>
                </a:lnTo>
                <a:lnTo>
                  <a:pt x="83820" y="236220"/>
                </a:lnTo>
                <a:lnTo>
                  <a:pt x="83820" y="207359"/>
                </a:lnTo>
                <a:cubicBezTo>
                  <a:pt x="83820" y="203406"/>
                  <a:pt x="81772" y="199739"/>
                  <a:pt x="78438" y="197691"/>
                </a:cubicBezTo>
                <a:cubicBezTo>
                  <a:pt x="63341" y="188262"/>
                  <a:pt x="53340" y="171498"/>
                  <a:pt x="53340" y="152448"/>
                </a:cubicBezTo>
                <a:cubicBezTo>
                  <a:pt x="53340" y="122968"/>
                  <a:pt x="77200" y="99108"/>
                  <a:pt x="106680" y="99108"/>
                </a:cubicBezTo>
                <a:lnTo>
                  <a:pt x="182880" y="99108"/>
                </a:lnTo>
                <a:lnTo>
                  <a:pt x="182880" y="99108"/>
                </a:lnTo>
                <a:lnTo>
                  <a:pt x="183071" y="99108"/>
                </a:lnTo>
                <a:cubicBezTo>
                  <a:pt x="186309" y="99108"/>
                  <a:pt x="189452" y="97727"/>
                  <a:pt x="191595" y="95298"/>
                </a:cubicBezTo>
                <a:lnTo>
                  <a:pt x="191595" y="952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these practices protects our environment.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crucial for maintaining biodiversity and natural habitats.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Protection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routines enhance water efficiency.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in minimizing waste and conserving resources.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Efficiency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94565" y="248603"/>
                  <a:pt x="60008" y="214045"/>
                  <a:pt x="60008" y="171450"/>
                </a:cubicBezTo>
                <a:cubicBezTo>
                  <a:pt x="60008" y="164485"/>
                  <a:pt x="62740" y="153501"/>
                  <a:pt x="69116" y="138714"/>
                </a:cubicBezTo>
                <a:cubicBezTo>
                  <a:pt x="75277" y="124462"/>
                  <a:pt x="83903" y="108817"/>
                  <a:pt x="93494" y="93333"/>
                </a:cubicBezTo>
                <a:cubicBezTo>
                  <a:pt x="109031" y="68259"/>
                  <a:pt x="126176" y="45006"/>
                  <a:pt x="137160" y="30647"/>
                </a:cubicBezTo>
                <a:cubicBezTo>
                  <a:pt x="148143" y="44952"/>
                  <a:pt x="165342" y="68259"/>
                  <a:pt x="180826" y="93333"/>
                </a:cubicBezTo>
                <a:cubicBezTo>
                  <a:pt x="190417" y="108817"/>
                  <a:pt x="199043" y="124408"/>
                  <a:pt x="205204" y="138714"/>
                </a:cubicBezTo>
                <a:cubicBezTo>
                  <a:pt x="211580" y="153501"/>
                  <a:pt x="214312" y="164538"/>
                  <a:pt x="214312" y="171450"/>
                </a:cubicBezTo>
                <a:cubicBezTo>
                  <a:pt x="214312" y="214045"/>
                  <a:pt x="179754" y="248602"/>
                  <a:pt x="137160" y="248602"/>
                </a:cubicBezTo>
                <a:lnTo>
                  <a:pt x="137160" y="248603"/>
                </a:lnTo>
                <a:moveTo>
                  <a:pt x="34290" y="171450"/>
                </a:moveTo>
                <a:cubicBezTo>
                  <a:pt x="34290" y="228243"/>
                  <a:pt x="80367" y="274320"/>
                  <a:pt x="137160" y="274320"/>
                </a:cubicBezTo>
                <a:cubicBezTo>
                  <a:pt x="193953" y="274320"/>
                  <a:pt x="240030" y="228243"/>
                  <a:pt x="240030" y="171450"/>
                </a:cubicBezTo>
                <a:cubicBezTo>
                  <a:pt x="240030" y="122587"/>
                  <a:pt x="170271" y="30915"/>
                  <a:pt x="150769" y="6269"/>
                </a:cubicBezTo>
                <a:cubicBezTo>
                  <a:pt x="147554" y="2250"/>
                  <a:pt x="142786" y="0"/>
                  <a:pt x="137642" y="0"/>
                </a:cubicBezTo>
                <a:lnTo>
                  <a:pt x="136678" y="0"/>
                </a:lnTo>
                <a:cubicBezTo>
                  <a:pt x="131534" y="0"/>
                  <a:pt x="126766" y="2250"/>
                  <a:pt x="123551" y="6269"/>
                </a:cubicBezTo>
                <a:cubicBezTo>
                  <a:pt x="104049" y="30915"/>
                  <a:pt x="34290" y="122587"/>
                  <a:pt x="34290" y="171450"/>
                </a:cubicBezTo>
                <a:lnTo>
                  <a:pt x="34290" y="171450"/>
                </a:lnTo>
                <a:moveTo>
                  <a:pt x="111443" y="167164"/>
                </a:moveTo>
                <a:cubicBezTo>
                  <a:pt x="111443" y="160038"/>
                  <a:pt x="105710" y="154305"/>
                  <a:pt x="98584" y="154305"/>
                </a:cubicBezTo>
                <a:cubicBezTo>
                  <a:pt x="91458" y="154305"/>
                  <a:pt x="85725" y="160038"/>
                  <a:pt x="85725" y="167164"/>
                </a:cubicBezTo>
                <a:cubicBezTo>
                  <a:pt x="85725" y="197918"/>
                  <a:pt x="110692" y="222885"/>
                  <a:pt x="141446" y="222885"/>
                </a:cubicBezTo>
                <a:cubicBezTo>
                  <a:pt x="148572" y="222885"/>
                  <a:pt x="154305" y="217152"/>
                  <a:pt x="154305" y="210026"/>
                </a:cubicBezTo>
                <a:cubicBezTo>
                  <a:pt x="154305" y="202900"/>
                  <a:pt x="148572" y="197167"/>
                  <a:pt x="141446" y="197167"/>
                </a:cubicBezTo>
                <a:cubicBezTo>
                  <a:pt x="124891" y="197167"/>
                  <a:pt x="111443" y="183719"/>
                  <a:pt x="111443" y="167164"/>
                </a:cubicBezTo>
                <a:lnTo>
                  <a:pt x="111443" y="16716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Zero Routines improve water quality.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results in safer drinking water for all.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015" y="34290"/>
                </a:moveTo>
                <a:cubicBezTo>
                  <a:pt x="127141" y="34290"/>
                  <a:pt x="132874" y="40023"/>
                  <a:pt x="132874" y="47149"/>
                </a:cubicBezTo>
                <a:lnTo>
                  <a:pt x="132874" y="58400"/>
                </a:lnTo>
                <a:lnTo>
                  <a:pt x="188595" y="51435"/>
                </a:lnTo>
                <a:cubicBezTo>
                  <a:pt x="198078" y="51435"/>
                  <a:pt x="205740" y="59097"/>
                  <a:pt x="205740" y="68580"/>
                </a:cubicBezTo>
                <a:cubicBezTo>
                  <a:pt x="205740" y="78063"/>
                  <a:pt x="198078" y="85725"/>
                  <a:pt x="188595" y="85725"/>
                </a:cubicBezTo>
                <a:lnTo>
                  <a:pt x="132874" y="78760"/>
                </a:lnTo>
                <a:lnTo>
                  <a:pt x="132874" y="102870"/>
                </a:lnTo>
                <a:lnTo>
                  <a:pt x="147179" y="102870"/>
                </a:lnTo>
                <a:cubicBezTo>
                  <a:pt x="155162" y="102870"/>
                  <a:pt x="162770" y="106031"/>
                  <a:pt x="168396" y="111657"/>
                </a:cubicBezTo>
                <a:lnTo>
                  <a:pt x="176754" y="120015"/>
                </a:lnTo>
                <a:lnTo>
                  <a:pt x="192881" y="120015"/>
                </a:lnTo>
                <a:cubicBezTo>
                  <a:pt x="237833" y="120015"/>
                  <a:pt x="274320" y="156502"/>
                  <a:pt x="274320" y="201454"/>
                </a:cubicBezTo>
                <a:lnTo>
                  <a:pt x="274320" y="210026"/>
                </a:lnTo>
                <a:cubicBezTo>
                  <a:pt x="274320" y="226582"/>
                  <a:pt x="260872" y="240030"/>
                  <a:pt x="244316" y="240030"/>
                </a:cubicBezTo>
                <a:lnTo>
                  <a:pt x="218599" y="240030"/>
                </a:lnTo>
                <a:cubicBezTo>
                  <a:pt x="202043" y="240030"/>
                  <a:pt x="188595" y="226582"/>
                  <a:pt x="188595" y="210026"/>
                </a:cubicBezTo>
                <a:cubicBezTo>
                  <a:pt x="188595" y="207669"/>
                  <a:pt x="186666" y="205740"/>
                  <a:pt x="184309" y="205740"/>
                </a:cubicBezTo>
                <a:lnTo>
                  <a:pt x="173540" y="205740"/>
                </a:lnTo>
                <a:cubicBezTo>
                  <a:pt x="161002" y="221385"/>
                  <a:pt x="141661" y="231458"/>
                  <a:pt x="120015" y="231458"/>
                </a:cubicBezTo>
                <a:cubicBezTo>
                  <a:pt x="98370" y="231458"/>
                  <a:pt x="79028" y="221385"/>
                  <a:pt x="66491" y="205740"/>
                </a:cubicBezTo>
                <a:lnTo>
                  <a:pt x="12859" y="205740"/>
                </a:lnTo>
                <a:cubicBezTo>
                  <a:pt x="5733" y="205740"/>
                  <a:pt x="0" y="200007"/>
                  <a:pt x="0" y="192881"/>
                </a:cubicBezTo>
                <a:cubicBezTo>
                  <a:pt x="0" y="185755"/>
                  <a:pt x="5733" y="180022"/>
                  <a:pt x="12859" y="180022"/>
                </a:cubicBezTo>
                <a:lnTo>
                  <a:pt x="73027" y="180022"/>
                </a:lnTo>
                <a:cubicBezTo>
                  <a:pt x="77421" y="180022"/>
                  <a:pt x="81492" y="182273"/>
                  <a:pt x="83850" y="185970"/>
                </a:cubicBezTo>
                <a:cubicBezTo>
                  <a:pt x="91512" y="197864"/>
                  <a:pt x="104853" y="205740"/>
                  <a:pt x="120015" y="205740"/>
                </a:cubicBezTo>
                <a:cubicBezTo>
                  <a:pt x="135178" y="205740"/>
                  <a:pt x="148519" y="197864"/>
                  <a:pt x="156127" y="185970"/>
                </a:cubicBezTo>
                <a:cubicBezTo>
                  <a:pt x="158484" y="182273"/>
                  <a:pt x="162556" y="180022"/>
                  <a:pt x="166950" y="180022"/>
                </a:cubicBezTo>
                <a:lnTo>
                  <a:pt x="184255" y="180022"/>
                </a:lnTo>
                <a:cubicBezTo>
                  <a:pt x="200811" y="180022"/>
                  <a:pt x="214259" y="193471"/>
                  <a:pt x="214259" y="210026"/>
                </a:cubicBezTo>
                <a:cubicBezTo>
                  <a:pt x="214259" y="212384"/>
                  <a:pt x="216188" y="214312"/>
                  <a:pt x="218545" y="214312"/>
                </a:cubicBezTo>
                <a:lnTo>
                  <a:pt x="244263" y="214312"/>
                </a:lnTo>
                <a:cubicBezTo>
                  <a:pt x="246620" y="214312"/>
                  <a:pt x="248549" y="212384"/>
                  <a:pt x="248549" y="210026"/>
                </a:cubicBezTo>
                <a:lnTo>
                  <a:pt x="248549" y="201454"/>
                </a:lnTo>
                <a:cubicBezTo>
                  <a:pt x="248549" y="170700"/>
                  <a:pt x="223582" y="145732"/>
                  <a:pt x="192828" y="145732"/>
                </a:cubicBezTo>
                <a:lnTo>
                  <a:pt x="171397" y="145732"/>
                </a:lnTo>
                <a:cubicBezTo>
                  <a:pt x="167968" y="145732"/>
                  <a:pt x="164699" y="144393"/>
                  <a:pt x="162288" y="141982"/>
                </a:cubicBezTo>
                <a:lnTo>
                  <a:pt x="150180" y="129873"/>
                </a:lnTo>
                <a:cubicBezTo>
                  <a:pt x="149376" y="129070"/>
                  <a:pt x="148304" y="128641"/>
                  <a:pt x="147126" y="128641"/>
                </a:cubicBezTo>
                <a:lnTo>
                  <a:pt x="97030" y="128641"/>
                </a:lnTo>
                <a:cubicBezTo>
                  <a:pt x="95905" y="128641"/>
                  <a:pt x="94780" y="129070"/>
                  <a:pt x="93976" y="129873"/>
                </a:cubicBezTo>
                <a:lnTo>
                  <a:pt x="81975" y="141982"/>
                </a:lnTo>
                <a:cubicBezTo>
                  <a:pt x="79564" y="144393"/>
                  <a:pt x="76295" y="145732"/>
                  <a:pt x="72866" y="145732"/>
                </a:cubicBezTo>
                <a:lnTo>
                  <a:pt x="12859" y="145732"/>
                </a:lnTo>
                <a:cubicBezTo>
                  <a:pt x="5733" y="145732"/>
                  <a:pt x="0" y="140000"/>
                  <a:pt x="0" y="132874"/>
                </a:cubicBezTo>
                <a:cubicBezTo>
                  <a:pt x="0" y="125748"/>
                  <a:pt x="5733" y="120015"/>
                  <a:pt x="12859" y="120015"/>
                </a:cubicBezTo>
                <a:lnTo>
                  <a:pt x="67562" y="120015"/>
                </a:lnTo>
                <a:lnTo>
                  <a:pt x="75920" y="111657"/>
                </a:lnTo>
                <a:cubicBezTo>
                  <a:pt x="81546" y="106031"/>
                  <a:pt x="89154" y="102870"/>
                  <a:pt x="97137" y="102870"/>
                </a:cubicBezTo>
                <a:lnTo>
                  <a:pt x="107156" y="102870"/>
                </a:lnTo>
                <a:lnTo>
                  <a:pt x="107156" y="78760"/>
                </a:lnTo>
                <a:lnTo>
                  <a:pt x="51435" y="85725"/>
                </a:lnTo>
                <a:cubicBezTo>
                  <a:pt x="41952" y="85725"/>
                  <a:pt x="34290" y="78063"/>
                  <a:pt x="34290" y="68580"/>
                </a:cubicBezTo>
                <a:cubicBezTo>
                  <a:pt x="34290" y="59097"/>
                  <a:pt x="41952" y="51435"/>
                  <a:pt x="51435" y="51435"/>
                </a:cubicBezTo>
                <a:lnTo>
                  <a:pt x="107156" y="58400"/>
                </a:lnTo>
                <a:lnTo>
                  <a:pt x="107156" y="47149"/>
                </a:lnTo>
                <a:cubicBezTo>
                  <a:pt x="107156" y="40023"/>
                  <a:pt x="112889" y="34290"/>
                  <a:pt x="120015" y="34290"/>
                </a:cubicBezTo>
                <a:lnTo>
                  <a:pt x="120015" y="342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200397" y="-1"/>
            <a:ext cx="8991600" cy="1875827"/>
          </a:xfrm>
          <a:custGeom>
            <a:avLst/>
            <a:gdLst/>
            <a:ahLst/>
            <a:cxnLst/>
            <a:rect l="l" t="t" r="r" b="b"/>
            <a:pathLst>
              <a:path w="8991600" h="1875827">
                <a:moveTo>
                  <a:pt x="0" y="1875827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1875827"/>
                </a:lnTo>
                <a:lnTo>
                  <a:pt x="0" y="1875827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8" name="Image 0" descr="/tmp/tmp-1-F0LcOBzTyCvO-.jpg">    </p:cNvPr>
          <p:cNvPicPr>
            <a:picLocks noChangeAspect="1"/>
          </p:cNvPicPr>
          <p:nvPr/>
        </p:nvPicPr>
        <p:blipFill>
          <a:blip r:embed="rId2"/>
          <a:srcRect l="32500" r="32500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3592782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and Opportunities in Implementing Project Zero Routines</a:t>
            </a:r>
            <a:endParaRPr lang="en-US" sz="2285" dirty="0"/>
          </a:p>
        </p:txBody>
      </p:sp>
      <p:sp>
        <p:nvSpPr>
          <p:cNvPr id="11" name="Text 8"/>
          <p:cNvSpPr/>
          <p:nvPr/>
        </p:nvSpPr>
        <p:spPr>
          <a:xfrm>
            <a:off x="3821381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stakeholders are unaware of Project Zero routines.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gap limits effective implementation.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3821381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Awareness Gap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981901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Limited resources challenge the execution of these routines.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Without adequate funding, potential benefits may not be realized.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981901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Limitations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3821381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Resistance to change is a common barrier in organizations.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Addressing concerns is crucial for successful adoption.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3821381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Change Resistance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981901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Zero routines offer opportunities for innovation.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Collaboration across teams can lead to improved practices.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981901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Innovation Potential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3876338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3592781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770821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9174479" cy="657488"/>
          </a:xfrm>
          <a:custGeom>
            <a:avLst/>
            <a:gdLst/>
            <a:ahLst/>
            <a:cxnLst/>
            <a:rect l="l" t="t" r="r" b="b"/>
            <a:pathLst>
              <a:path w="9174479" h="657488">
                <a:moveTo>
                  <a:pt x="0" y="657488"/>
                </a:moveTo>
                <a:lnTo>
                  <a:pt x="0" y="0"/>
                </a:lnTo>
                <a:lnTo>
                  <a:pt x="9174479" y="0"/>
                </a:lnTo>
                <a:lnTo>
                  <a:pt x="917447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7svkl8fdspoH-.jpg">    </p:cNvPr>
          <p:cNvPicPr>
            <a:picLocks noChangeAspect="1"/>
          </p:cNvPicPr>
          <p:nvPr/>
        </p:nvPicPr>
        <p:blipFill>
          <a:blip r:embed="rId2"/>
          <a:srcRect l="35339" r="35339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74480" y="0"/>
            <a:ext cx="3017520" cy="6857998"/>
          </a:xfrm>
          <a:custGeom>
            <a:avLst/>
            <a:gdLst/>
            <a:ahLst/>
            <a:cxnLst/>
            <a:rect l="l" t="t" r="r" b="b"/>
            <a:pathLst>
              <a:path w="3017520" h="6857998">
                <a:moveTo>
                  <a:pt x="0" y="685799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313046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Investing in employee development is crucial for the success of new initiatives.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culture of open communication fosters continuous improvement and adaptability.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13045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3507658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implementation led to a remarkable boost in efficiency, with a notable increase in output.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Employee morale saw a significant uplift, contributing to a more collaborative work environment.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507657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Achieved Outcomes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02270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Company X embraced Project Zero routines to enhance their operational framework.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initiative focused on comprehensive staff training and the adoption of innovative technologies.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02269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Implementation Overview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48639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Successful Implementation of Project Zero Routines</a:t>
            </a:r>
            <a:endParaRPr lang="en-US" sz="2285" dirty="0"/>
          </a:p>
        </p:txBody>
      </p:sp>
      <p:sp>
        <p:nvSpPr>
          <p:cNvPr id="15" name="Text 12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0" cy="657488"/>
          </a:xfrm>
          <a:custGeom>
            <a:avLst/>
            <a:gdLst/>
            <a:ahLst/>
            <a:cxnLst/>
            <a:rect l="l" t="t" r="r" b="b"/>
            <a:pathLst>
              <a:path w="8991600" h="657488">
                <a:moveTo>
                  <a:pt x="0" y="657488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3" name="Image 0" descr="/tmp/tmp-1-SJ4ZnKkG2XGf-.jpg">    </p:cNvPr>
          <p:cNvPicPr>
            <a:picLocks noChangeAspect="1"/>
          </p:cNvPicPr>
          <p:nvPr/>
        </p:nvPicPr>
        <p:blipFill>
          <a:blip r:embed="rId2"/>
          <a:srcRect l="38461" r="3846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and Implementing Project Zero Routines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331758" y="5460737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Gather feedback to assess student understanding.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Make necessary adjustments to enhance future lessons.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331758" y="5128505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Evaluate Results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331758" y="3943862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 Routine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331758" y="4276094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 the routine with clear and concise instructions.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active participation from all students.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331758" y="2773297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Routine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331758" y="3105529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 Project Zero routine that captivates students.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engaging and interactive elements.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331758" y="1561626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Analyze Challenge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331758" y="1893858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the complexities of the water cycle.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specific obstacles in teaching this concept.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6" name="Image 0" descr="/tmp/tmp-1-kM4qex7854Xu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 and Discussions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405359" y="4779814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Results Presentation and Reflection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405359" y="5236331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Groups will showcase the outcomes of their routine implementations.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Participants will share insights and reflections on their experiences.</a:t>
            </a:r>
            <a:endParaRPr lang="en-US" sz="1252" dirty="0"/>
          </a:p>
        </p:txBody>
      </p:sp>
      <p:sp>
        <p:nvSpPr>
          <p:cNvPr id="17" name="Text 14"/>
          <p:cNvSpPr/>
          <p:nvPr/>
        </p:nvSpPr>
        <p:spPr>
          <a:xfrm>
            <a:off x="4405359" y="3207745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Implementation Hurdles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405359" y="3664262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a dialogue about the obstacles encountered during implementation.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potential opportunities that emerge from addressing these challenges.</a:t>
            </a:r>
            <a:endParaRPr lang="en-US" sz="1252" dirty="0"/>
          </a:p>
        </p:txBody>
      </p:sp>
      <p:sp>
        <p:nvSpPr>
          <p:cNvPr id="19" name="Text 16"/>
          <p:cNvSpPr/>
          <p:nvPr/>
        </p:nvSpPr>
        <p:spPr>
          <a:xfrm>
            <a:off x="4405359" y="1624826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Design Session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405359" y="2081343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Participants will work together to craft a comprehensive routine.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focus will be on identifying essential components and steps.</a:t>
            </a:r>
            <a:endParaRPr lang="en-US" sz="1252" dirty="0"/>
          </a:p>
        </p:txBody>
      </p:sp>
      <p:sp>
        <p:nvSpPr>
          <p:cNvPr id="21" name="Text 18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9525" y="12690"/>
                </a:moveTo>
                <a:cubicBezTo>
                  <a:pt x="4247" y="12690"/>
                  <a:pt x="0" y="16937"/>
                  <a:pt x="0" y="22215"/>
                </a:cubicBezTo>
                <a:cubicBezTo>
                  <a:pt x="0" y="27494"/>
                  <a:pt x="4247" y="31740"/>
                  <a:pt x="9525" y="31740"/>
                </a:cubicBezTo>
                <a:lnTo>
                  <a:pt x="219075" y="31740"/>
                </a:lnTo>
                <a:cubicBezTo>
                  <a:pt x="224353" y="31740"/>
                  <a:pt x="228600" y="27494"/>
                  <a:pt x="228600" y="22215"/>
                </a:cubicBezTo>
                <a:cubicBezTo>
                  <a:pt x="228600" y="16937"/>
                  <a:pt x="224353" y="12690"/>
                  <a:pt x="219075" y="12690"/>
                </a:cubicBezTo>
                <a:lnTo>
                  <a:pt x="9525" y="12690"/>
                </a:lnTo>
                <a:moveTo>
                  <a:pt x="12700" y="44440"/>
                </a:moveTo>
                <a:lnTo>
                  <a:pt x="12700" y="130165"/>
                </a:lnTo>
                <a:cubicBezTo>
                  <a:pt x="12700" y="142429"/>
                  <a:pt x="22661" y="152390"/>
                  <a:pt x="34925" y="152390"/>
                </a:cubicBezTo>
                <a:lnTo>
                  <a:pt x="104775" y="152390"/>
                </a:lnTo>
                <a:lnTo>
                  <a:pt x="104775" y="170686"/>
                </a:lnTo>
                <a:lnTo>
                  <a:pt x="75803" y="199658"/>
                </a:lnTo>
                <a:cubicBezTo>
                  <a:pt x="72072" y="203389"/>
                  <a:pt x="72072" y="209421"/>
                  <a:pt x="75803" y="213112"/>
                </a:cubicBezTo>
                <a:cubicBezTo>
                  <a:pt x="79534" y="216803"/>
                  <a:pt x="85566" y="216843"/>
                  <a:pt x="89257" y="213112"/>
                </a:cubicBezTo>
                <a:lnTo>
                  <a:pt x="114260" y="188109"/>
                </a:lnTo>
                <a:lnTo>
                  <a:pt x="139263" y="213112"/>
                </a:lnTo>
                <a:cubicBezTo>
                  <a:pt x="142994" y="216843"/>
                  <a:pt x="149026" y="216843"/>
                  <a:pt x="152717" y="213112"/>
                </a:cubicBezTo>
                <a:cubicBezTo>
                  <a:pt x="156408" y="209381"/>
                  <a:pt x="156448" y="203349"/>
                  <a:pt x="152717" y="199658"/>
                </a:cubicBezTo>
                <a:lnTo>
                  <a:pt x="123745" y="170686"/>
                </a:lnTo>
                <a:lnTo>
                  <a:pt x="123745" y="152390"/>
                </a:lnTo>
                <a:lnTo>
                  <a:pt x="193595" y="152390"/>
                </a:lnTo>
                <a:cubicBezTo>
                  <a:pt x="205859" y="152390"/>
                  <a:pt x="215820" y="142429"/>
                  <a:pt x="215820" y="130165"/>
                </a:cubicBezTo>
                <a:lnTo>
                  <a:pt x="215820" y="44440"/>
                </a:lnTo>
                <a:lnTo>
                  <a:pt x="196770" y="44440"/>
                </a:lnTo>
                <a:lnTo>
                  <a:pt x="196770" y="130165"/>
                </a:lnTo>
                <a:cubicBezTo>
                  <a:pt x="196770" y="131911"/>
                  <a:pt x="195342" y="133340"/>
                  <a:pt x="193595" y="133340"/>
                </a:cubicBezTo>
                <a:lnTo>
                  <a:pt x="114220" y="133340"/>
                </a:lnTo>
                <a:lnTo>
                  <a:pt x="34925" y="133340"/>
                </a:lnTo>
                <a:cubicBezTo>
                  <a:pt x="33179" y="133340"/>
                  <a:pt x="31750" y="131911"/>
                  <a:pt x="31750" y="130165"/>
                </a:cubicBezTo>
                <a:lnTo>
                  <a:pt x="31750" y="44440"/>
                </a:lnTo>
                <a:lnTo>
                  <a:pt x="12700" y="444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75032" y="171829"/>
                </a:moveTo>
                <a:cubicBezTo>
                  <a:pt x="68334" y="169418"/>
                  <a:pt x="60878" y="170445"/>
                  <a:pt x="55118" y="174687"/>
                </a:cubicBezTo>
                <a:cubicBezTo>
                  <a:pt x="51457" y="177366"/>
                  <a:pt x="45162" y="181295"/>
                  <a:pt x="37527" y="184822"/>
                </a:cubicBezTo>
                <a:cubicBezTo>
                  <a:pt x="40027" y="178259"/>
                  <a:pt x="41947" y="170847"/>
                  <a:pt x="42572" y="162766"/>
                </a:cubicBezTo>
                <a:cubicBezTo>
                  <a:pt x="43019" y="157006"/>
                  <a:pt x="41099" y="151291"/>
                  <a:pt x="37304" y="146916"/>
                </a:cubicBezTo>
                <a:cubicBezTo>
                  <a:pt x="26901" y="135173"/>
                  <a:pt x="21364" y="121421"/>
                  <a:pt x="21364" y="107134"/>
                </a:cubicBezTo>
                <a:cubicBezTo>
                  <a:pt x="21364" y="71638"/>
                  <a:pt x="58556" y="35696"/>
                  <a:pt x="114233" y="35696"/>
                </a:cubicBezTo>
                <a:cubicBezTo>
                  <a:pt x="169910" y="35696"/>
                  <a:pt x="207102" y="71638"/>
                  <a:pt x="207102" y="107134"/>
                </a:cubicBezTo>
                <a:cubicBezTo>
                  <a:pt x="207102" y="142629"/>
                  <a:pt x="169910" y="178571"/>
                  <a:pt x="114233" y="178571"/>
                </a:cubicBezTo>
                <a:cubicBezTo>
                  <a:pt x="100124" y="178571"/>
                  <a:pt x="86864" y="176116"/>
                  <a:pt x="75032" y="171830"/>
                </a:cubicBezTo>
                <a:lnTo>
                  <a:pt x="75032" y="171829"/>
                </a:lnTo>
                <a:moveTo>
                  <a:pt x="11676" y="189198"/>
                </a:moveTo>
                <a:cubicBezTo>
                  <a:pt x="10961" y="190403"/>
                  <a:pt x="10202" y="191609"/>
                  <a:pt x="9399" y="192814"/>
                </a:cubicBezTo>
                <a:lnTo>
                  <a:pt x="9265" y="193038"/>
                </a:lnTo>
                <a:cubicBezTo>
                  <a:pt x="8550" y="194064"/>
                  <a:pt x="7836" y="195091"/>
                  <a:pt x="7121" y="196118"/>
                </a:cubicBezTo>
                <a:cubicBezTo>
                  <a:pt x="5559" y="198217"/>
                  <a:pt x="3862" y="200271"/>
                  <a:pt x="2076" y="202146"/>
                </a:cubicBezTo>
                <a:cubicBezTo>
                  <a:pt x="22" y="204200"/>
                  <a:pt x="-558" y="207236"/>
                  <a:pt x="558" y="209915"/>
                </a:cubicBezTo>
                <a:cubicBezTo>
                  <a:pt x="1674" y="212594"/>
                  <a:pt x="4264" y="214335"/>
                  <a:pt x="7166" y="214335"/>
                </a:cubicBezTo>
                <a:cubicBezTo>
                  <a:pt x="9443" y="214335"/>
                  <a:pt x="11720" y="214201"/>
                  <a:pt x="13997" y="213978"/>
                </a:cubicBezTo>
                <a:lnTo>
                  <a:pt x="14310" y="213933"/>
                </a:lnTo>
                <a:cubicBezTo>
                  <a:pt x="16274" y="213710"/>
                  <a:pt x="18239" y="213442"/>
                  <a:pt x="20203" y="213085"/>
                </a:cubicBezTo>
                <a:cubicBezTo>
                  <a:pt x="20561" y="213040"/>
                  <a:pt x="20918" y="212951"/>
                  <a:pt x="21275" y="212861"/>
                </a:cubicBezTo>
                <a:cubicBezTo>
                  <a:pt x="29222" y="211299"/>
                  <a:pt x="36857" y="208620"/>
                  <a:pt x="43644" y="205673"/>
                </a:cubicBezTo>
                <a:cubicBezTo>
                  <a:pt x="53868" y="201208"/>
                  <a:pt x="62575" y="195895"/>
                  <a:pt x="67888" y="192011"/>
                </a:cubicBezTo>
                <a:cubicBezTo>
                  <a:pt x="82086" y="197145"/>
                  <a:pt x="97803" y="200003"/>
                  <a:pt x="114367" y="200003"/>
                </a:cubicBezTo>
                <a:cubicBezTo>
                  <a:pt x="177500" y="200003"/>
                  <a:pt x="228667" y="158435"/>
                  <a:pt x="228667" y="107134"/>
                </a:cubicBezTo>
                <a:cubicBezTo>
                  <a:pt x="228667" y="55833"/>
                  <a:pt x="177366" y="14265"/>
                  <a:pt x="114233" y="14265"/>
                </a:cubicBezTo>
                <a:cubicBezTo>
                  <a:pt x="51100" y="14265"/>
                  <a:pt x="-67" y="55833"/>
                  <a:pt x="-67" y="107134"/>
                </a:cubicBezTo>
                <a:cubicBezTo>
                  <a:pt x="-67" y="127270"/>
                  <a:pt x="7836" y="145889"/>
                  <a:pt x="21230" y="161114"/>
                </a:cubicBezTo>
                <a:cubicBezTo>
                  <a:pt x="20382" y="172053"/>
                  <a:pt x="16140" y="181786"/>
                  <a:pt x="11676" y="189198"/>
                </a:cubicBezTo>
                <a:lnTo>
                  <a:pt x="11676" y="189198"/>
                </a:lnTo>
                <a:moveTo>
                  <a:pt x="64227" y="121421"/>
                </a:moveTo>
                <a:cubicBezTo>
                  <a:pt x="72118" y="121421"/>
                  <a:pt x="78514" y="115025"/>
                  <a:pt x="78514" y="107134"/>
                </a:cubicBezTo>
                <a:cubicBezTo>
                  <a:pt x="78514" y="99243"/>
                  <a:pt x="72118" y="92846"/>
                  <a:pt x="64227" y="92846"/>
                </a:cubicBezTo>
                <a:cubicBezTo>
                  <a:pt x="56336" y="92846"/>
                  <a:pt x="49939" y="99243"/>
                  <a:pt x="49939" y="107134"/>
                </a:cubicBezTo>
                <a:cubicBezTo>
                  <a:pt x="49939" y="115025"/>
                  <a:pt x="56336" y="121421"/>
                  <a:pt x="64227" y="121421"/>
                </a:cubicBezTo>
                <a:moveTo>
                  <a:pt x="128521" y="107134"/>
                </a:moveTo>
                <a:cubicBezTo>
                  <a:pt x="128521" y="99243"/>
                  <a:pt x="122124" y="92846"/>
                  <a:pt x="114233" y="92846"/>
                </a:cubicBezTo>
                <a:cubicBezTo>
                  <a:pt x="106342" y="92846"/>
                  <a:pt x="99946" y="99243"/>
                  <a:pt x="99946" y="107134"/>
                </a:cubicBezTo>
                <a:cubicBezTo>
                  <a:pt x="99946" y="115025"/>
                  <a:pt x="106342" y="121421"/>
                  <a:pt x="114233" y="121421"/>
                </a:cubicBezTo>
                <a:cubicBezTo>
                  <a:pt x="122124" y="121421"/>
                  <a:pt x="128521" y="115025"/>
                  <a:pt x="128521" y="107134"/>
                </a:cubicBezTo>
                <a:moveTo>
                  <a:pt x="164239" y="121421"/>
                </a:moveTo>
                <a:cubicBezTo>
                  <a:pt x="172130" y="121421"/>
                  <a:pt x="178527" y="115025"/>
                  <a:pt x="178527" y="107134"/>
                </a:cubicBezTo>
                <a:cubicBezTo>
                  <a:pt x="178527" y="99243"/>
                  <a:pt x="172130" y="92846"/>
                  <a:pt x="164239" y="92846"/>
                </a:cubicBezTo>
                <a:cubicBezTo>
                  <a:pt x="156348" y="92846"/>
                  <a:pt x="149952" y="99243"/>
                  <a:pt x="149952" y="107134"/>
                </a:cubicBezTo>
                <a:cubicBezTo>
                  <a:pt x="149952" y="115025"/>
                  <a:pt x="156348" y="121421"/>
                  <a:pt x="164239" y="12142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1750" y="47625"/>
                </a:moveTo>
                <a:cubicBezTo>
                  <a:pt x="31750" y="45879"/>
                  <a:pt x="33179" y="44450"/>
                  <a:pt x="34925" y="44450"/>
                </a:cubicBezTo>
                <a:lnTo>
                  <a:pt x="193675" y="44450"/>
                </a:lnTo>
                <a:cubicBezTo>
                  <a:pt x="195421" y="44450"/>
                  <a:pt x="196850" y="45879"/>
                  <a:pt x="196850" y="47625"/>
                </a:cubicBezTo>
                <a:lnTo>
                  <a:pt x="196850" y="171450"/>
                </a:lnTo>
                <a:lnTo>
                  <a:pt x="215900" y="171450"/>
                </a:lnTo>
                <a:lnTo>
                  <a:pt x="215900" y="47625"/>
                </a:lnTo>
                <a:cubicBezTo>
                  <a:pt x="215900" y="35362"/>
                  <a:pt x="205938" y="25400"/>
                  <a:pt x="193675" y="25400"/>
                </a:cubicBezTo>
                <a:lnTo>
                  <a:pt x="34925" y="25400"/>
                </a:lnTo>
                <a:cubicBezTo>
                  <a:pt x="22661" y="25400"/>
                  <a:pt x="12700" y="35362"/>
                  <a:pt x="12700" y="47625"/>
                </a:cubicBezTo>
                <a:lnTo>
                  <a:pt x="12700" y="171450"/>
                </a:lnTo>
                <a:lnTo>
                  <a:pt x="31750" y="171450"/>
                </a:lnTo>
                <a:lnTo>
                  <a:pt x="31750" y="47625"/>
                </a:lnTo>
                <a:moveTo>
                  <a:pt x="88900" y="174625"/>
                </a:moveTo>
                <a:lnTo>
                  <a:pt x="88900" y="184150"/>
                </a:lnTo>
                <a:lnTo>
                  <a:pt x="9525" y="184150"/>
                </a:lnTo>
                <a:cubicBezTo>
                  <a:pt x="4247" y="184150"/>
                  <a:pt x="0" y="188396"/>
                  <a:pt x="0" y="193675"/>
                </a:cubicBezTo>
                <a:cubicBezTo>
                  <a:pt x="0" y="198953"/>
                  <a:pt x="4247" y="203200"/>
                  <a:pt x="9525" y="203200"/>
                </a:cubicBezTo>
                <a:lnTo>
                  <a:pt x="88900" y="203200"/>
                </a:lnTo>
                <a:lnTo>
                  <a:pt x="98425" y="203200"/>
                </a:lnTo>
                <a:lnTo>
                  <a:pt x="155575" y="203200"/>
                </a:lnTo>
                <a:lnTo>
                  <a:pt x="165100" y="203200"/>
                </a:lnTo>
                <a:lnTo>
                  <a:pt x="219075" y="203200"/>
                </a:lnTo>
                <a:cubicBezTo>
                  <a:pt x="224353" y="203200"/>
                  <a:pt x="228600" y="198953"/>
                  <a:pt x="228600" y="193675"/>
                </a:cubicBezTo>
                <a:cubicBezTo>
                  <a:pt x="228600" y="188396"/>
                  <a:pt x="224353" y="184150"/>
                  <a:pt x="219075" y="184150"/>
                </a:cubicBezTo>
                <a:lnTo>
                  <a:pt x="165100" y="184150"/>
                </a:lnTo>
                <a:lnTo>
                  <a:pt x="165100" y="174625"/>
                </a:lnTo>
                <a:cubicBezTo>
                  <a:pt x="165100" y="162362"/>
                  <a:pt x="155138" y="152400"/>
                  <a:pt x="142875" y="152400"/>
                </a:cubicBezTo>
                <a:lnTo>
                  <a:pt x="111125" y="152400"/>
                </a:lnTo>
                <a:cubicBezTo>
                  <a:pt x="98862" y="152400"/>
                  <a:pt x="88900" y="162362"/>
                  <a:pt x="88900" y="174625"/>
                </a:cubicBezTo>
                <a:lnTo>
                  <a:pt x="88900" y="174625"/>
                </a:lnTo>
                <a:moveTo>
                  <a:pt x="146050" y="174625"/>
                </a:moveTo>
                <a:lnTo>
                  <a:pt x="146050" y="184150"/>
                </a:lnTo>
                <a:lnTo>
                  <a:pt x="107950" y="184150"/>
                </a:lnTo>
                <a:lnTo>
                  <a:pt x="107950" y="174625"/>
                </a:lnTo>
                <a:cubicBezTo>
                  <a:pt x="107950" y="172879"/>
                  <a:pt x="109379" y="171450"/>
                  <a:pt x="111125" y="171450"/>
                </a:cubicBezTo>
                <a:lnTo>
                  <a:pt x="142875" y="171450"/>
                </a:lnTo>
                <a:cubicBezTo>
                  <a:pt x="144621" y="171450"/>
                  <a:pt x="146050" y="172879"/>
                  <a:pt x="146050" y="174625"/>
                </a:cubicBezTo>
                <a:lnTo>
                  <a:pt x="146050" y="1746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6" y="6200512"/>
            <a:ext cx="8991603" cy="657488"/>
          </a:xfrm>
          <a:custGeom>
            <a:avLst/>
            <a:gdLst/>
            <a:ahLst/>
            <a:cxnLst/>
            <a:rect l="l" t="t" r="r" b="b"/>
            <a:pathLst>
              <a:path w="8991603" h="657488">
                <a:moveTo>
                  <a:pt x="0" y="657488"/>
                </a:moveTo>
                <a:lnTo>
                  <a:pt x="0" y="0"/>
                </a:lnTo>
                <a:lnTo>
                  <a:pt x="8991603" y="0"/>
                </a:lnTo>
                <a:lnTo>
                  <a:pt x="8991603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7" name="Image 0" descr="/tmp/tmp-1-EVAZQKkzn9k9-.jpg">    </p:cNvPr>
          <p:cNvPicPr>
            <a:picLocks noChangeAspect="1"/>
          </p:cNvPicPr>
          <p:nvPr/>
        </p:nvPicPr>
        <p:blipFill>
          <a:blip r:embed="rId2"/>
          <a:srcRect l="33302" r="33302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 and Resources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Successful digital integration examples showcase effective Project Zero implementation.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highlight best practices in various educational settings.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Success Stories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Further learning resources on Project Zero include articles, videos, and online courses.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materials deepen understanding and support research.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Resources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152400" y="205740"/>
                </a:lnTo>
                <a:cubicBezTo>
                  <a:pt x="156591" y="205740"/>
                  <a:pt x="160020" y="202311"/>
                  <a:pt x="160020" y="198120"/>
                </a:cubicBezTo>
                <a:lnTo>
                  <a:pt x="160020" y="76200"/>
                </a:lnTo>
                <a:cubicBezTo>
                  <a:pt x="160020" y="72009"/>
                  <a:pt x="156591" y="68580"/>
                  <a:pt x="15240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152400" y="45720"/>
                </a:lnTo>
                <a:cubicBezTo>
                  <a:pt x="169212" y="45720"/>
                  <a:pt x="182880" y="59388"/>
                  <a:pt x="182880" y="76200"/>
                </a:cubicBezTo>
                <a:lnTo>
                  <a:pt x="182880" y="91916"/>
                </a:lnTo>
                <a:lnTo>
                  <a:pt x="182880" y="182404"/>
                </a:lnTo>
                <a:lnTo>
                  <a:pt x="182880" y="198120"/>
                </a:lnTo>
                <a:cubicBezTo>
                  <a:pt x="182880" y="214932"/>
                  <a:pt x="169212" y="228600"/>
                  <a:pt x="15240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251460" y="188309"/>
                </a:moveTo>
                <a:lnTo>
                  <a:pt x="251460" y="86058"/>
                </a:lnTo>
                <a:lnTo>
                  <a:pt x="198120" y="110014"/>
                </a:lnTo>
                <a:lnTo>
                  <a:pt x="198120" y="84963"/>
                </a:lnTo>
                <a:lnTo>
                  <a:pt x="247793" y="62627"/>
                </a:lnTo>
                <a:cubicBezTo>
                  <a:pt x="250222" y="61532"/>
                  <a:pt x="252841" y="60960"/>
                  <a:pt x="255508" y="60960"/>
                </a:cubicBezTo>
                <a:cubicBezTo>
                  <a:pt x="265890" y="60960"/>
                  <a:pt x="274320" y="69390"/>
                  <a:pt x="274320" y="79772"/>
                </a:cubicBezTo>
                <a:lnTo>
                  <a:pt x="274320" y="194548"/>
                </a:lnTo>
                <a:cubicBezTo>
                  <a:pt x="274320" y="204930"/>
                  <a:pt x="265890" y="213360"/>
                  <a:pt x="255508" y="213360"/>
                </a:cubicBezTo>
                <a:cubicBezTo>
                  <a:pt x="252841" y="213360"/>
                  <a:pt x="250222" y="212789"/>
                  <a:pt x="247793" y="211693"/>
                </a:cubicBezTo>
                <a:lnTo>
                  <a:pt x="198120" y="189357"/>
                </a:lnTo>
                <a:lnTo>
                  <a:pt x="198120" y="164306"/>
                </a:lnTo>
                <a:lnTo>
                  <a:pt x="251460" y="1883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tools streamline the design of Project Zero routines.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templates that simplify the process.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Tools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platforms enhance collaboration among educators.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foster a community of practice.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Collaboration Platforms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NjHaD8mCU6nU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046720" cy="696501"/>
          </a:xfrm>
          <a:custGeom>
            <a:avLst/>
            <a:gdLst/>
            <a:ahLst/>
            <a:cxnLst/>
            <a:rect l="l" t="t" r="r" b="b"/>
            <a:pathLst>
              <a:path w="8046720" h="696501">
                <a:moveTo>
                  <a:pt x="0" y="696501"/>
                </a:moveTo>
                <a:lnTo>
                  <a:pt x="0" y="0"/>
                </a:lnTo>
                <a:lnTo>
                  <a:pt x="8046720" y="0"/>
                </a:lnTo>
                <a:lnTo>
                  <a:pt x="8046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430664" y="4779814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Tools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430664" y="5236331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tools like quizzes, tests, and portfolios evaluate student performance.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insights into student learning.</a:t>
            </a:r>
            <a:endParaRPr lang="en-US" sz="1252" dirty="0"/>
          </a:p>
        </p:txBody>
      </p:sp>
      <p:sp>
        <p:nvSpPr>
          <p:cNvPr id="17" name="Text 14"/>
          <p:cNvSpPr/>
          <p:nvPr/>
        </p:nvSpPr>
        <p:spPr>
          <a:xfrm>
            <a:off x="1430664" y="3207745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Summative Review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430664" y="3664262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Summative assessment measures student learning at the conclusion of an instructional unit.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assesses the effectiveness of teaching methods.</a:t>
            </a:r>
            <a:endParaRPr lang="en-US" sz="1251" dirty="0"/>
          </a:p>
        </p:txBody>
      </p:sp>
      <p:sp>
        <p:nvSpPr>
          <p:cNvPr id="19" name="Text 16"/>
          <p:cNvSpPr/>
          <p:nvPr/>
        </p:nvSpPr>
        <p:spPr>
          <a:xfrm>
            <a:off x="1430664" y="1624826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Formative Insights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430664" y="2081343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Formative assessment tracks student progress.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offers continuous feedback to improve learning outcomes.</a:t>
            </a:r>
            <a:endParaRPr lang="en-US" sz="1252" dirty="0"/>
          </a:p>
        </p:txBody>
      </p:sp>
      <p:sp>
        <p:nvSpPr>
          <p:cNvPr id="21" name="Text 18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6373" y="161006"/>
                </a:moveTo>
                <a:lnTo>
                  <a:pt x="6103" y="195877"/>
                </a:lnTo>
                <a:lnTo>
                  <a:pt x="567" y="214718"/>
                </a:lnTo>
                <a:cubicBezTo>
                  <a:pt x="-549" y="218513"/>
                  <a:pt x="478" y="222576"/>
                  <a:pt x="3246" y="225345"/>
                </a:cubicBezTo>
                <a:cubicBezTo>
                  <a:pt x="6014" y="228113"/>
                  <a:pt x="10077" y="229140"/>
                  <a:pt x="13828" y="228068"/>
                </a:cubicBezTo>
                <a:lnTo>
                  <a:pt x="32714" y="222487"/>
                </a:lnTo>
                <a:lnTo>
                  <a:pt x="67584" y="212218"/>
                </a:lnTo>
                <a:cubicBezTo>
                  <a:pt x="72228" y="210879"/>
                  <a:pt x="76559" y="208646"/>
                  <a:pt x="80354" y="205744"/>
                </a:cubicBezTo>
                <a:lnTo>
                  <a:pt x="80488" y="205833"/>
                </a:lnTo>
                <a:lnTo>
                  <a:pt x="80711" y="205476"/>
                </a:lnTo>
                <a:cubicBezTo>
                  <a:pt x="81336" y="204985"/>
                  <a:pt x="81917" y="204494"/>
                  <a:pt x="82497" y="204003"/>
                </a:cubicBezTo>
                <a:cubicBezTo>
                  <a:pt x="83122" y="203467"/>
                  <a:pt x="83702" y="202886"/>
                  <a:pt x="84283" y="202306"/>
                </a:cubicBezTo>
                <a:lnTo>
                  <a:pt x="220104" y="66530"/>
                </a:lnTo>
                <a:cubicBezTo>
                  <a:pt x="229881" y="56752"/>
                  <a:pt x="231087" y="41706"/>
                  <a:pt x="223765" y="30588"/>
                </a:cubicBezTo>
                <a:cubicBezTo>
                  <a:pt x="222738" y="29025"/>
                  <a:pt x="221488" y="27507"/>
                  <a:pt x="220104" y="26123"/>
                </a:cubicBezTo>
                <a:lnTo>
                  <a:pt x="202512" y="8487"/>
                </a:lnTo>
                <a:cubicBezTo>
                  <a:pt x="191350" y="-2675"/>
                  <a:pt x="173267" y="-2675"/>
                  <a:pt x="162105" y="8487"/>
                </a:cubicBezTo>
                <a:lnTo>
                  <a:pt x="26285" y="144308"/>
                </a:lnTo>
                <a:cubicBezTo>
                  <a:pt x="25168" y="145424"/>
                  <a:pt x="24097" y="146629"/>
                  <a:pt x="23115" y="147880"/>
                </a:cubicBezTo>
                <a:lnTo>
                  <a:pt x="22757" y="148103"/>
                </a:lnTo>
                <a:lnTo>
                  <a:pt x="22847" y="148237"/>
                </a:lnTo>
                <a:cubicBezTo>
                  <a:pt x="19944" y="152032"/>
                  <a:pt x="17757" y="156363"/>
                  <a:pt x="16373" y="161006"/>
                </a:cubicBezTo>
                <a:lnTo>
                  <a:pt x="16373" y="161006"/>
                </a:lnTo>
                <a:moveTo>
                  <a:pt x="171124" y="85148"/>
                </a:moveTo>
                <a:lnTo>
                  <a:pt x="88256" y="168016"/>
                </a:lnTo>
                <a:lnTo>
                  <a:pt x="66111" y="162479"/>
                </a:lnTo>
                <a:lnTo>
                  <a:pt x="60574" y="140334"/>
                </a:lnTo>
                <a:lnTo>
                  <a:pt x="143442" y="57466"/>
                </a:lnTo>
                <a:lnTo>
                  <a:pt x="171124" y="85148"/>
                </a:lnTo>
                <a:moveTo>
                  <a:pt x="43429" y="160113"/>
                </a:moveTo>
                <a:lnTo>
                  <a:pt x="46867" y="173954"/>
                </a:lnTo>
                <a:cubicBezTo>
                  <a:pt x="47805" y="177794"/>
                  <a:pt x="50841" y="180785"/>
                  <a:pt x="54681" y="181768"/>
                </a:cubicBezTo>
                <a:lnTo>
                  <a:pt x="68522" y="185206"/>
                </a:lnTo>
                <a:lnTo>
                  <a:pt x="65218" y="190206"/>
                </a:lnTo>
                <a:cubicBezTo>
                  <a:pt x="64057" y="190831"/>
                  <a:pt x="62851" y="191367"/>
                  <a:pt x="61601" y="191724"/>
                </a:cubicBezTo>
                <a:lnTo>
                  <a:pt x="51154" y="194805"/>
                </a:lnTo>
                <a:lnTo>
                  <a:pt x="26642" y="201949"/>
                </a:lnTo>
                <a:lnTo>
                  <a:pt x="33830" y="177481"/>
                </a:lnTo>
                <a:lnTo>
                  <a:pt x="36911" y="167034"/>
                </a:lnTo>
                <a:cubicBezTo>
                  <a:pt x="37268" y="165783"/>
                  <a:pt x="37804" y="164533"/>
                  <a:pt x="38429" y="163417"/>
                </a:cubicBezTo>
                <a:lnTo>
                  <a:pt x="43429" y="160113"/>
                </a:lnTo>
                <a:moveTo>
                  <a:pt x="140897" y="97516"/>
                </a:moveTo>
                <a:cubicBezTo>
                  <a:pt x="143665" y="94748"/>
                  <a:pt x="143665" y="90194"/>
                  <a:pt x="140897" y="87425"/>
                </a:cubicBezTo>
                <a:cubicBezTo>
                  <a:pt x="138129" y="84657"/>
                  <a:pt x="133575" y="84657"/>
                  <a:pt x="130807" y="87425"/>
                </a:cubicBezTo>
                <a:lnTo>
                  <a:pt x="87944" y="130288"/>
                </a:lnTo>
                <a:cubicBezTo>
                  <a:pt x="85176" y="133056"/>
                  <a:pt x="85176" y="137610"/>
                  <a:pt x="87944" y="140378"/>
                </a:cubicBezTo>
                <a:cubicBezTo>
                  <a:pt x="90712" y="143147"/>
                  <a:pt x="95266" y="143147"/>
                  <a:pt x="98035" y="140378"/>
                </a:cubicBezTo>
                <a:lnTo>
                  <a:pt x="140897" y="975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3" y="51419"/>
                </a:moveTo>
                <a:cubicBezTo>
                  <a:pt x="115196" y="51419"/>
                  <a:pt x="116089" y="51562"/>
                  <a:pt x="116946" y="51884"/>
                </a:cubicBezTo>
                <a:lnTo>
                  <a:pt x="194813" y="79994"/>
                </a:lnTo>
                <a:lnTo>
                  <a:pt x="116946" y="108105"/>
                </a:lnTo>
                <a:cubicBezTo>
                  <a:pt x="116089" y="108426"/>
                  <a:pt x="115196" y="108569"/>
                  <a:pt x="114303" y="108569"/>
                </a:cubicBezTo>
                <a:cubicBezTo>
                  <a:pt x="113410" y="108569"/>
                  <a:pt x="112517" y="108426"/>
                  <a:pt x="111660" y="108105"/>
                </a:cubicBezTo>
                <a:lnTo>
                  <a:pt x="66047" y="91639"/>
                </a:lnTo>
                <a:lnTo>
                  <a:pt x="116339" y="72779"/>
                </a:lnTo>
                <a:cubicBezTo>
                  <a:pt x="119303" y="71672"/>
                  <a:pt x="120804" y="68386"/>
                  <a:pt x="119696" y="65421"/>
                </a:cubicBezTo>
                <a:cubicBezTo>
                  <a:pt x="118589" y="62456"/>
                  <a:pt x="115303" y="60956"/>
                  <a:pt x="112338" y="62063"/>
                </a:cubicBezTo>
                <a:lnTo>
                  <a:pt x="55331" y="83423"/>
                </a:lnTo>
                <a:cubicBezTo>
                  <a:pt x="53474" y="84138"/>
                  <a:pt x="51652" y="84923"/>
                  <a:pt x="49866" y="85781"/>
                </a:cubicBezTo>
                <a:lnTo>
                  <a:pt x="33828" y="79994"/>
                </a:lnTo>
                <a:lnTo>
                  <a:pt x="111695" y="51884"/>
                </a:lnTo>
                <a:cubicBezTo>
                  <a:pt x="112553" y="51562"/>
                  <a:pt x="113446" y="51419"/>
                  <a:pt x="114338" y="51419"/>
                </a:cubicBezTo>
                <a:lnTo>
                  <a:pt x="114303" y="51419"/>
                </a:lnTo>
                <a:moveTo>
                  <a:pt x="5646" y="88067"/>
                </a:moveTo>
                <a:lnTo>
                  <a:pt x="33293" y="98032"/>
                </a:lnTo>
                <a:cubicBezTo>
                  <a:pt x="23577" y="108284"/>
                  <a:pt x="17684" y="121857"/>
                  <a:pt x="17183" y="136501"/>
                </a:cubicBezTo>
                <a:cubicBezTo>
                  <a:pt x="17148" y="136716"/>
                  <a:pt x="17148" y="136930"/>
                  <a:pt x="17148" y="137144"/>
                </a:cubicBezTo>
                <a:cubicBezTo>
                  <a:pt x="17148" y="147288"/>
                  <a:pt x="13290" y="157790"/>
                  <a:pt x="9182" y="166005"/>
                </a:cubicBezTo>
                <a:cubicBezTo>
                  <a:pt x="6861" y="170648"/>
                  <a:pt x="4218" y="175220"/>
                  <a:pt x="1146" y="179435"/>
                </a:cubicBezTo>
                <a:cubicBezTo>
                  <a:pt x="3" y="180971"/>
                  <a:pt x="-319" y="182971"/>
                  <a:pt x="324" y="184793"/>
                </a:cubicBezTo>
                <a:cubicBezTo>
                  <a:pt x="967" y="186615"/>
                  <a:pt x="2467" y="187972"/>
                  <a:pt x="4325" y="188436"/>
                </a:cubicBezTo>
                <a:lnTo>
                  <a:pt x="27185" y="194151"/>
                </a:lnTo>
                <a:cubicBezTo>
                  <a:pt x="28685" y="194544"/>
                  <a:pt x="30292" y="194259"/>
                  <a:pt x="31614" y="193437"/>
                </a:cubicBezTo>
                <a:cubicBezTo>
                  <a:pt x="32935" y="192616"/>
                  <a:pt x="33864" y="191258"/>
                  <a:pt x="34150" y="189722"/>
                </a:cubicBezTo>
                <a:cubicBezTo>
                  <a:pt x="37222" y="174435"/>
                  <a:pt x="35686" y="160719"/>
                  <a:pt x="33400" y="150896"/>
                </a:cubicBezTo>
                <a:cubicBezTo>
                  <a:pt x="32257" y="145895"/>
                  <a:pt x="30721" y="140788"/>
                  <a:pt x="28613" y="136073"/>
                </a:cubicBezTo>
                <a:cubicBezTo>
                  <a:pt x="29292" y="122857"/>
                  <a:pt x="35471" y="110748"/>
                  <a:pt x="45294" y="102426"/>
                </a:cubicBezTo>
                <a:lnTo>
                  <a:pt x="105837" y="124286"/>
                </a:lnTo>
                <a:cubicBezTo>
                  <a:pt x="108552" y="125250"/>
                  <a:pt x="111410" y="125750"/>
                  <a:pt x="114303" y="125750"/>
                </a:cubicBezTo>
                <a:cubicBezTo>
                  <a:pt x="117196" y="125750"/>
                  <a:pt x="120053" y="125250"/>
                  <a:pt x="122768" y="124286"/>
                </a:cubicBezTo>
                <a:lnTo>
                  <a:pt x="222959" y="88067"/>
                </a:lnTo>
                <a:cubicBezTo>
                  <a:pt x="226352" y="86852"/>
                  <a:pt x="228603" y="83602"/>
                  <a:pt x="228603" y="79994"/>
                </a:cubicBezTo>
                <a:cubicBezTo>
                  <a:pt x="228603" y="76387"/>
                  <a:pt x="226352" y="73172"/>
                  <a:pt x="222959" y="71922"/>
                </a:cubicBezTo>
                <a:lnTo>
                  <a:pt x="122768" y="35739"/>
                </a:lnTo>
                <a:cubicBezTo>
                  <a:pt x="120053" y="34774"/>
                  <a:pt x="117196" y="34274"/>
                  <a:pt x="114303" y="34274"/>
                </a:cubicBezTo>
                <a:cubicBezTo>
                  <a:pt x="111410" y="34274"/>
                  <a:pt x="108552" y="34774"/>
                  <a:pt x="105837" y="35739"/>
                </a:cubicBezTo>
                <a:lnTo>
                  <a:pt x="5646" y="71922"/>
                </a:lnTo>
                <a:cubicBezTo>
                  <a:pt x="2253" y="73172"/>
                  <a:pt x="3" y="76387"/>
                  <a:pt x="3" y="79994"/>
                </a:cubicBezTo>
                <a:cubicBezTo>
                  <a:pt x="3" y="83602"/>
                  <a:pt x="2253" y="86817"/>
                  <a:pt x="5646" y="88067"/>
                </a:cubicBezTo>
                <a:lnTo>
                  <a:pt x="5646" y="88067"/>
                </a:lnTo>
                <a:moveTo>
                  <a:pt x="177382" y="116642"/>
                </a:moveTo>
                <a:lnTo>
                  <a:pt x="160773" y="122642"/>
                </a:lnTo>
                <a:lnTo>
                  <a:pt x="165309" y="165684"/>
                </a:lnTo>
                <a:cubicBezTo>
                  <a:pt x="163595" y="166934"/>
                  <a:pt x="160737" y="168541"/>
                  <a:pt x="156522" y="170184"/>
                </a:cubicBezTo>
                <a:cubicBezTo>
                  <a:pt x="146450" y="174149"/>
                  <a:pt x="131448" y="177149"/>
                  <a:pt x="114303" y="177149"/>
                </a:cubicBezTo>
                <a:cubicBezTo>
                  <a:pt x="97158" y="177149"/>
                  <a:pt x="82156" y="174149"/>
                  <a:pt x="72047" y="170220"/>
                </a:cubicBezTo>
                <a:cubicBezTo>
                  <a:pt x="67833" y="168577"/>
                  <a:pt x="64975" y="166934"/>
                  <a:pt x="63261" y="165719"/>
                </a:cubicBezTo>
                <a:lnTo>
                  <a:pt x="67797" y="122678"/>
                </a:lnTo>
                <a:lnTo>
                  <a:pt x="51188" y="116677"/>
                </a:lnTo>
                <a:lnTo>
                  <a:pt x="45723" y="168577"/>
                </a:lnTo>
                <a:cubicBezTo>
                  <a:pt x="45723" y="181186"/>
                  <a:pt x="76441" y="194294"/>
                  <a:pt x="114303" y="194294"/>
                </a:cubicBezTo>
                <a:cubicBezTo>
                  <a:pt x="152165" y="194294"/>
                  <a:pt x="182883" y="181186"/>
                  <a:pt x="182883" y="168577"/>
                </a:cubicBezTo>
                <a:lnTo>
                  <a:pt x="177418" y="116642"/>
                </a:lnTo>
                <a:lnTo>
                  <a:pt x="177382" y="116642"/>
                </a:lnTo>
                <a:moveTo>
                  <a:pt x="166952" y="164291"/>
                </a:moveTo>
                <a:cubicBezTo>
                  <a:pt x="166952" y="164291"/>
                  <a:pt x="166916" y="164326"/>
                  <a:pt x="166845" y="164433"/>
                </a:cubicBezTo>
                <a:cubicBezTo>
                  <a:pt x="166916" y="164326"/>
                  <a:pt x="166952" y="164291"/>
                  <a:pt x="166952" y="164291"/>
                </a:cubicBezTo>
                <a:moveTo>
                  <a:pt x="61653" y="164291"/>
                </a:moveTo>
                <a:cubicBezTo>
                  <a:pt x="61653" y="164291"/>
                  <a:pt x="61689" y="164326"/>
                  <a:pt x="61760" y="164433"/>
                </a:cubicBezTo>
                <a:cubicBezTo>
                  <a:pt x="61689" y="164326"/>
                  <a:pt x="61653" y="164291"/>
                  <a:pt x="61653" y="16429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910975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53591" y="28575"/>
                </a:moveTo>
                <a:lnTo>
                  <a:pt x="171450" y="28575"/>
                </a:lnTo>
                <a:cubicBezTo>
                  <a:pt x="187211" y="28575"/>
                  <a:pt x="200025" y="41389"/>
                  <a:pt x="200025" y="57150"/>
                </a:cubicBezTo>
                <a:lnTo>
                  <a:pt x="200025" y="200025"/>
                </a:lnTo>
                <a:cubicBezTo>
                  <a:pt x="200025" y="215786"/>
                  <a:pt x="187211" y="228600"/>
                  <a:pt x="171450" y="228600"/>
                </a:cubicBezTo>
                <a:lnTo>
                  <a:pt x="57150" y="228600"/>
                </a:lnTo>
                <a:cubicBezTo>
                  <a:pt x="41389" y="228600"/>
                  <a:pt x="28575" y="215786"/>
                  <a:pt x="28575" y="200025"/>
                </a:cubicBezTo>
                <a:lnTo>
                  <a:pt x="28575" y="57150"/>
                </a:lnTo>
                <a:cubicBezTo>
                  <a:pt x="28575" y="41389"/>
                  <a:pt x="41389" y="28575"/>
                  <a:pt x="57150" y="28575"/>
                </a:cubicBezTo>
                <a:lnTo>
                  <a:pt x="75009" y="28575"/>
                </a:lnTo>
                <a:lnTo>
                  <a:pt x="79296" y="28575"/>
                </a:lnTo>
                <a:cubicBezTo>
                  <a:pt x="82600" y="12278"/>
                  <a:pt x="97021" y="0"/>
                  <a:pt x="114300" y="0"/>
                </a:cubicBezTo>
                <a:cubicBezTo>
                  <a:pt x="131579" y="0"/>
                  <a:pt x="146000" y="12278"/>
                  <a:pt x="149304" y="28575"/>
                </a:cubicBezTo>
                <a:lnTo>
                  <a:pt x="153591" y="28575"/>
                </a:lnTo>
                <a:moveTo>
                  <a:pt x="57150" y="50006"/>
                </a:moveTo>
                <a:cubicBezTo>
                  <a:pt x="53221" y="50006"/>
                  <a:pt x="50006" y="53221"/>
                  <a:pt x="50006" y="57150"/>
                </a:cubicBezTo>
                <a:lnTo>
                  <a:pt x="50006" y="200025"/>
                </a:lnTo>
                <a:cubicBezTo>
                  <a:pt x="50006" y="203954"/>
                  <a:pt x="53221" y="207169"/>
                  <a:pt x="57150" y="207169"/>
                </a:cubicBezTo>
                <a:lnTo>
                  <a:pt x="171450" y="207169"/>
                </a:lnTo>
                <a:cubicBezTo>
                  <a:pt x="175379" y="207169"/>
                  <a:pt x="178594" y="203954"/>
                  <a:pt x="178594" y="200025"/>
                </a:cubicBezTo>
                <a:lnTo>
                  <a:pt x="178594" y="57150"/>
                </a:lnTo>
                <a:cubicBezTo>
                  <a:pt x="178594" y="53221"/>
                  <a:pt x="175379" y="50006"/>
                  <a:pt x="171450" y="50006"/>
                </a:cubicBezTo>
                <a:lnTo>
                  <a:pt x="164306" y="50006"/>
                </a:lnTo>
                <a:lnTo>
                  <a:pt x="164306" y="60722"/>
                </a:lnTo>
                <a:cubicBezTo>
                  <a:pt x="164306" y="66660"/>
                  <a:pt x="159529" y="71438"/>
                  <a:pt x="153591" y="71438"/>
                </a:cubicBezTo>
                <a:lnTo>
                  <a:pt x="114300" y="71438"/>
                </a:lnTo>
                <a:lnTo>
                  <a:pt x="75009" y="71438"/>
                </a:lnTo>
                <a:cubicBezTo>
                  <a:pt x="69071" y="71438"/>
                  <a:pt x="64294" y="66660"/>
                  <a:pt x="64294" y="60722"/>
                </a:cubicBezTo>
                <a:lnTo>
                  <a:pt x="64294" y="50006"/>
                </a:lnTo>
                <a:lnTo>
                  <a:pt x="57150" y="50006"/>
                </a:lnTo>
                <a:moveTo>
                  <a:pt x="114300" y="46434"/>
                </a:moveTo>
                <a:cubicBezTo>
                  <a:pt x="120218" y="46434"/>
                  <a:pt x="125016" y="41637"/>
                  <a:pt x="125016" y="35719"/>
                </a:cubicBezTo>
                <a:cubicBezTo>
                  <a:pt x="125016" y="29801"/>
                  <a:pt x="120218" y="25003"/>
                  <a:pt x="114300" y="25003"/>
                </a:cubicBezTo>
                <a:cubicBezTo>
                  <a:pt x="108382" y="25003"/>
                  <a:pt x="103584" y="29801"/>
                  <a:pt x="103584" y="35719"/>
                </a:cubicBezTo>
                <a:cubicBezTo>
                  <a:pt x="103584" y="41637"/>
                  <a:pt x="108382" y="46434"/>
                  <a:pt x="114300" y="4643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548639"/>
            <a:ext cx="11088717" cy="696501"/>
          </a:xfrm>
          <a:custGeom>
            <a:avLst/>
            <a:gdLst/>
            <a:ahLst/>
            <a:cxnLst/>
            <a:rect l="l" t="t" r="r" b="b"/>
            <a:pathLst>
              <a:path w="11088717" h="696501">
                <a:moveTo>
                  <a:pt x="0" y="696501"/>
                </a:moveTo>
                <a:lnTo>
                  <a:pt x="0" y="0"/>
                </a:lnTo>
                <a:lnTo>
                  <a:pt x="11088717" y="0"/>
                </a:lnTo>
                <a:lnTo>
                  <a:pt x="11088717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pic>
        <p:nvPicPr>
          <p:cNvPr id="6" name="Image 0" descr="/tmp/tmp-1-vnKlRi4R5kFX-.jpg">    </p:cNvPr>
          <p:cNvPicPr>
            <a:picLocks noChangeAspect="1"/>
          </p:cNvPicPr>
          <p:nvPr/>
        </p:nvPicPr>
        <p:blipFill>
          <a:blip r:embed="rId2"/>
          <a:srcRect l="0" r="0" t="37626" b="37626"/>
          <a:stretch/>
        </p:blipFill>
        <p:spPr>
          <a:xfrm>
            <a:off x="548639" y="1457226"/>
            <a:ext cx="11088718" cy="1828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39" y="1457226"/>
            <a:ext cx="11088718" cy="1828800"/>
          </a:xfrm>
          <a:custGeom>
            <a:avLst/>
            <a:gdLst/>
            <a:ahLst/>
            <a:cxnLst/>
            <a:rect l="l" t="t" r="r" b="b"/>
            <a:pathLst>
              <a:path w="11088718" h="1828800">
                <a:moveTo>
                  <a:pt x="0" y="1828800"/>
                </a:moveTo>
                <a:lnTo>
                  <a:pt x="0" y="0"/>
                </a:lnTo>
                <a:lnTo>
                  <a:pt x="11088718" y="0"/>
                </a:lnTo>
                <a:lnTo>
                  <a:pt x="11088718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436956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are encouraged to utilize Project Zero routines in practical, real-world contexts.</a:t>
            </a:r>
            <a:endParaRPr lang="en-US" sz="1251" dirty="0"/>
          </a:p>
          <a:p>
            <a:pPr algn="ctr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will strengthen their comprehension and retention of the material.</a:t>
            </a:r>
            <a:endParaRPr lang="en-US" sz="1251" dirty="0"/>
          </a:p>
        </p:txBody>
      </p:sp>
      <p:sp>
        <p:nvSpPr>
          <p:cNvPr id="12" name="Text 9"/>
          <p:cNvSpPr/>
          <p:nvPr/>
        </p:nvSpPr>
        <p:spPr>
          <a:xfrm>
            <a:off x="8436957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 Engagement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502999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plan to expand the implementation of these routines into more subjects.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Future training sessions will equip teachers with the necessary tools for effective integration.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02999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Future Directions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69042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Zero routines significantly enhance critical thinking skills.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promote collaboration and active participation among students.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69042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9922856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4288" y="39291"/>
                </a:moveTo>
                <a:cubicBezTo>
                  <a:pt x="14288" y="17592"/>
                  <a:pt x="31879" y="0"/>
                  <a:pt x="53578" y="0"/>
                </a:cubicBezTo>
                <a:lnTo>
                  <a:pt x="189309" y="0"/>
                </a:lnTo>
                <a:cubicBezTo>
                  <a:pt x="203106" y="0"/>
                  <a:pt x="214313" y="11207"/>
                  <a:pt x="214313" y="25003"/>
                </a:cubicBezTo>
                <a:lnTo>
                  <a:pt x="214313" y="153591"/>
                </a:lnTo>
                <a:cubicBezTo>
                  <a:pt x="214313" y="163547"/>
                  <a:pt x="208464" y="172164"/>
                  <a:pt x="200025" y="176183"/>
                </a:cubicBezTo>
                <a:lnTo>
                  <a:pt x="200025" y="207169"/>
                </a:lnTo>
                <a:lnTo>
                  <a:pt x="203597" y="207169"/>
                </a:lnTo>
                <a:cubicBezTo>
                  <a:pt x="209535" y="207169"/>
                  <a:pt x="214313" y="211946"/>
                  <a:pt x="214313" y="217884"/>
                </a:cubicBezTo>
                <a:cubicBezTo>
                  <a:pt x="214313" y="223823"/>
                  <a:pt x="209535" y="228600"/>
                  <a:pt x="203597" y="228600"/>
                </a:cubicBezTo>
                <a:lnTo>
                  <a:pt x="50006" y="228600"/>
                </a:lnTo>
                <a:cubicBezTo>
                  <a:pt x="30272" y="228600"/>
                  <a:pt x="14288" y="212616"/>
                  <a:pt x="14288" y="192881"/>
                </a:cubicBezTo>
                <a:cubicBezTo>
                  <a:pt x="14288" y="191676"/>
                  <a:pt x="14332" y="190470"/>
                  <a:pt x="14466" y="189309"/>
                </a:cubicBezTo>
                <a:lnTo>
                  <a:pt x="14288" y="189309"/>
                </a:lnTo>
                <a:lnTo>
                  <a:pt x="14288" y="39291"/>
                </a:lnTo>
                <a:moveTo>
                  <a:pt x="50006" y="178594"/>
                </a:moveTo>
                <a:cubicBezTo>
                  <a:pt x="42103" y="178594"/>
                  <a:pt x="35719" y="184978"/>
                  <a:pt x="35719" y="192881"/>
                </a:cubicBezTo>
                <a:cubicBezTo>
                  <a:pt x="35719" y="200784"/>
                  <a:pt x="42103" y="207169"/>
                  <a:pt x="50006" y="207169"/>
                </a:cubicBezTo>
                <a:lnTo>
                  <a:pt x="178594" y="207169"/>
                </a:lnTo>
                <a:lnTo>
                  <a:pt x="178594" y="178594"/>
                </a:lnTo>
                <a:lnTo>
                  <a:pt x="50006" y="178594"/>
                </a:lnTo>
                <a:moveTo>
                  <a:pt x="35719" y="160154"/>
                </a:moveTo>
                <a:cubicBezTo>
                  <a:pt x="40094" y="158234"/>
                  <a:pt x="44916" y="157163"/>
                  <a:pt x="50006" y="157163"/>
                </a:cubicBezTo>
                <a:lnTo>
                  <a:pt x="189309" y="157163"/>
                </a:lnTo>
                <a:cubicBezTo>
                  <a:pt x="191274" y="157163"/>
                  <a:pt x="192881" y="155555"/>
                  <a:pt x="192881" y="153591"/>
                </a:cubicBezTo>
                <a:lnTo>
                  <a:pt x="192881" y="25003"/>
                </a:lnTo>
                <a:cubicBezTo>
                  <a:pt x="192881" y="23039"/>
                  <a:pt x="191274" y="21431"/>
                  <a:pt x="189309" y="21431"/>
                </a:cubicBezTo>
                <a:lnTo>
                  <a:pt x="53578" y="21431"/>
                </a:lnTo>
                <a:cubicBezTo>
                  <a:pt x="43711" y="21431"/>
                  <a:pt x="35719" y="29423"/>
                  <a:pt x="35719" y="39291"/>
                </a:cubicBezTo>
                <a:lnTo>
                  <a:pt x="35719" y="160154"/>
                </a:lnTo>
                <a:moveTo>
                  <a:pt x="82153" y="50006"/>
                </a:moveTo>
                <a:lnTo>
                  <a:pt x="160734" y="50006"/>
                </a:lnTo>
                <a:cubicBezTo>
                  <a:pt x="166673" y="50006"/>
                  <a:pt x="171450" y="54784"/>
                  <a:pt x="171450" y="60722"/>
                </a:cubicBezTo>
                <a:cubicBezTo>
                  <a:pt x="171450" y="66660"/>
                  <a:pt x="166673" y="71438"/>
                  <a:pt x="160734" y="71438"/>
                </a:cubicBezTo>
                <a:lnTo>
                  <a:pt x="82153" y="71438"/>
                </a:lnTo>
                <a:cubicBezTo>
                  <a:pt x="76215" y="71438"/>
                  <a:pt x="71438" y="66660"/>
                  <a:pt x="71438" y="60722"/>
                </a:cubicBezTo>
                <a:cubicBezTo>
                  <a:pt x="71438" y="54784"/>
                  <a:pt x="76215" y="50006"/>
                  <a:pt x="82153" y="50006"/>
                </a:cubicBezTo>
                <a:moveTo>
                  <a:pt x="82153" y="85725"/>
                </a:moveTo>
                <a:lnTo>
                  <a:pt x="160734" y="85725"/>
                </a:lnTo>
                <a:cubicBezTo>
                  <a:pt x="166673" y="85725"/>
                  <a:pt x="171450" y="90502"/>
                  <a:pt x="171450" y="96441"/>
                </a:cubicBezTo>
                <a:cubicBezTo>
                  <a:pt x="171450" y="102379"/>
                  <a:pt x="166673" y="107156"/>
                  <a:pt x="160734" y="107156"/>
                </a:cubicBezTo>
                <a:lnTo>
                  <a:pt x="82153" y="107156"/>
                </a:lnTo>
                <a:cubicBezTo>
                  <a:pt x="76215" y="107156"/>
                  <a:pt x="71438" y="102379"/>
                  <a:pt x="71438" y="96441"/>
                </a:cubicBezTo>
                <a:cubicBezTo>
                  <a:pt x="71438" y="90502"/>
                  <a:pt x="76215" y="85725"/>
                  <a:pt x="82153" y="8572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2153" y="35719"/>
                </a:moveTo>
                <a:lnTo>
                  <a:pt x="146447" y="35719"/>
                </a:lnTo>
                <a:cubicBezTo>
                  <a:pt x="148411" y="35719"/>
                  <a:pt x="150019" y="37326"/>
                  <a:pt x="150019" y="39291"/>
                </a:cubicBezTo>
                <a:lnTo>
                  <a:pt x="150019" y="57150"/>
                </a:lnTo>
                <a:lnTo>
                  <a:pt x="78581" y="57150"/>
                </a:lnTo>
                <a:lnTo>
                  <a:pt x="78581" y="39291"/>
                </a:lnTo>
                <a:cubicBezTo>
                  <a:pt x="78581" y="37326"/>
                  <a:pt x="80189" y="35719"/>
                  <a:pt x="82153" y="35719"/>
                </a:cubicBezTo>
                <a:moveTo>
                  <a:pt x="57150" y="39291"/>
                </a:moveTo>
                <a:lnTo>
                  <a:pt x="57150" y="57150"/>
                </a:lnTo>
                <a:lnTo>
                  <a:pt x="44604" y="57150"/>
                </a:lnTo>
                <a:cubicBezTo>
                  <a:pt x="38933" y="57150"/>
                  <a:pt x="33486" y="59427"/>
                  <a:pt x="29468" y="63445"/>
                </a:cubicBezTo>
                <a:lnTo>
                  <a:pt x="6295" y="86573"/>
                </a:lnTo>
                <a:cubicBezTo>
                  <a:pt x="2277" y="90592"/>
                  <a:pt x="0" y="96039"/>
                  <a:pt x="0" y="101709"/>
                </a:cubicBezTo>
                <a:lnTo>
                  <a:pt x="0" y="146447"/>
                </a:lnTo>
                <a:lnTo>
                  <a:pt x="0" y="185738"/>
                </a:lnTo>
                <a:cubicBezTo>
                  <a:pt x="0" y="201499"/>
                  <a:pt x="12814" y="214313"/>
                  <a:pt x="28575" y="214313"/>
                </a:cubicBezTo>
                <a:lnTo>
                  <a:pt x="200025" y="214313"/>
                </a:lnTo>
                <a:cubicBezTo>
                  <a:pt x="215786" y="214313"/>
                  <a:pt x="228600" y="201499"/>
                  <a:pt x="228600" y="185738"/>
                </a:cubicBezTo>
                <a:lnTo>
                  <a:pt x="228600" y="146447"/>
                </a:lnTo>
                <a:lnTo>
                  <a:pt x="228600" y="101754"/>
                </a:lnTo>
                <a:cubicBezTo>
                  <a:pt x="228600" y="96084"/>
                  <a:pt x="226323" y="90636"/>
                  <a:pt x="222305" y="86618"/>
                </a:cubicBezTo>
                <a:lnTo>
                  <a:pt x="199132" y="63446"/>
                </a:lnTo>
                <a:cubicBezTo>
                  <a:pt x="195114" y="59427"/>
                  <a:pt x="189667" y="57150"/>
                  <a:pt x="183996" y="57150"/>
                </a:cubicBezTo>
                <a:lnTo>
                  <a:pt x="171450" y="57150"/>
                </a:lnTo>
                <a:lnTo>
                  <a:pt x="171450" y="39291"/>
                </a:lnTo>
                <a:cubicBezTo>
                  <a:pt x="171450" y="25494"/>
                  <a:pt x="160243" y="14288"/>
                  <a:pt x="146447" y="14288"/>
                </a:cubicBezTo>
                <a:lnTo>
                  <a:pt x="82153" y="14288"/>
                </a:lnTo>
                <a:cubicBezTo>
                  <a:pt x="68357" y="14288"/>
                  <a:pt x="57150" y="25494"/>
                  <a:pt x="57150" y="39291"/>
                </a:cubicBezTo>
                <a:lnTo>
                  <a:pt x="57150" y="39291"/>
                </a:lnTo>
                <a:moveTo>
                  <a:pt x="207169" y="135731"/>
                </a:moveTo>
                <a:lnTo>
                  <a:pt x="164306" y="135731"/>
                </a:lnTo>
                <a:lnTo>
                  <a:pt x="164306" y="128588"/>
                </a:lnTo>
                <a:cubicBezTo>
                  <a:pt x="164306" y="122649"/>
                  <a:pt x="159529" y="117872"/>
                  <a:pt x="153591" y="117872"/>
                </a:cubicBezTo>
                <a:cubicBezTo>
                  <a:pt x="147652" y="117872"/>
                  <a:pt x="142875" y="122649"/>
                  <a:pt x="142875" y="128588"/>
                </a:cubicBezTo>
                <a:lnTo>
                  <a:pt x="142875" y="135731"/>
                </a:lnTo>
                <a:lnTo>
                  <a:pt x="85725" y="135731"/>
                </a:lnTo>
                <a:lnTo>
                  <a:pt x="85725" y="128588"/>
                </a:lnTo>
                <a:cubicBezTo>
                  <a:pt x="85725" y="122649"/>
                  <a:pt x="80948" y="117872"/>
                  <a:pt x="75009" y="117872"/>
                </a:cubicBezTo>
                <a:cubicBezTo>
                  <a:pt x="69071" y="117872"/>
                  <a:pt x="64294" y="122649"/>
                  <a:pt x="64294" y="128588"/>
                </a:cubicBezTo>
                <a:lnTo>
                  <a:pt x="64294" y="135731"/>
                </a:lnTo>
                <a:lnTo>
                  <a:pt x="21431" y="135731"/>
                </a:lnTo>
                <a:lnTo>
                  <a:pt x="21431" y="101754"/>
                </a:lnTo>
                <a:lnTo>
                  <a:pt x="44604" y="78581"/>
                </a:lnTo>
                <a:lnTo>
                  <a:pt x="183996" y="78581"/>
                </a:lnTo>
                <a:lnTo>
                  <a:pt x="207169" y="101754"/>
                </a:lnTo>
                <a:lnTo>
                  <a:pt x="207169" y="135731"/>
                </a:lnTo>
                <a:moveTo>
                  <a:pt x="21431" y="157163"/>
                </a:moveTo>
                <a:lnTo>
                  <a:pt x="64294" y="157163"/>
                </a:lnTo>
                <a:lnTo>
                  <a:pt x="64294" y="164306"/>
                </a:lnTo>
                <a:cubicBezTo>
                  <a:pt x="64294" y="170245"/>
                  <a:pt x="69071" y="175022"/>
                  <a:pt x="75009" y="175022"/>
                </a:cubicBezTo>
                <a:cubicBezTo>
                  <a:pt x="80948" y="175022"/>
                  <a:pt x="85725" y="170245"/>
                  <a:pt x="85725" y="164306"/>
                </a:cubicBezTo>
                <a:lnTo>
                  <a:pt x="85725" y="157163"/>
                </a:lnTo>
                <a:lnTo>
                  <a:pt x="142875" y="157163"/>
                </a:lnTo>
                <a:lnTo>
                  <a:pt x="142875" y="164306"/>
                </a:lnTo>
                <a:cubicBezTo>
                  <a:pt x="142875" y="170245"/>
                  <a:pt x="147652" y="175022"/>
                  <a:pt x="153591" y="175022"/>
                </a:cubicBezTo>
                <a:cubicBezTo>
                  <a:pt x="159529" y="175022"/>
                  <a:pt x="164306" y="170245"/>
                  <a:pt x="164306" y="164306"/>
                </a:cubicBezTo>
                <a:lnTo>
                  <a:pt x="164306" y="157163"/>
                </a:lnTo>
                <a:lnTo>
                  <a:pt x="207169" y="157163"/>
                </a:lnTo>
                <a:lnTo>
                  <a:pt x="207169" y="185738"/>
                </a:lnTo>
                <a:cubicBezTo>
                  <a:pt x="207169" y="189667"/>
                  <a:pt x="203954" y="192881"/>
                  <a:pt x="200025" y="192881"/>
                </a:cubicBezTo>
                <a:lnTo>
                  <a:pt x="28575" y="192881"/>
                </a:lnTo>
                <a:cubicBezTo>
                  <a:pt x="24646" y="192881"/>
                  <a:pt x="21431" y="189667"/>
                  <a:pt x="21431" y="185738"/>
                </a:cubicBezTo>
                <a:lnTo>
                  <a:pt x="21431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61270" y="111130"/>
                </a:moveTo>
                <a:cubicBezTo>
                  <a:pt x="167700" y="101932"/>
                  <a:pt x="171450" y="90726"/>
                  <a:pt x="171450" y="78581"/>
                </a:cubicBezTo>
                <a:cubicBezTo>
                  <a:pt x="171450" y="47015"/>
                  <a:pt x="145866" y="21431"/>
                  <a:pt x="114300" y="21431"/>
                </a:cubicBezTo>
                <a:cubicBezTo>
                  <a:pt x="82734" y="21431"/>
                  <a:pt x="57150" y="47015"/>
                  <a:pt x="57150" y="78581"/>
                </a:cubicBezTo>
                <a:cubicBezTo>
                  <a:pt x="57150" y="90726"/>
                  <a:pt x="60900" y="101932"/>
                  <a:pt x="67330" y="111130"/>
                </a:cubicBezTo>
                <a:cubicBezTo>
                  <a:pt x="68982" y="113496"/>
                  <a:pt x="70946" y="116175"/>
                  <a:pt x="73045" y="119033"/>
                </a:cubicBezTo>
                <a:lnTo>
                  <a:pt x="73045" y="119033"/>
                </a:lnTo>
                <a:cubicBezTo>
                  <a:pt x="78805" y="126936"/>
                  <a:pt x="85680" y="136401"/>
                  <a:pt x="90815" y="145733"/>
                </a:cubicBezTo>
                <a:cubicBezTo>
                  <a:pt x="95458" y="154216"/>
                  <a:pt x="97825" y="163056"/>
                  <a:pt x="98986" y="171405"/>
                </a:cubicBezTo>
                <a:lnTo>
                  <a:pt x="77242" y="171450"/>
                </a:lnTo>
                <a:cubicBezTo>
                  <a:pt x="76260" y="166092"/>
                  <a:pt x="74608" y="160868"/>
                  <a:pt x="71973" y="156046"/>
                </a:cubicBezTo>
                <a:cubicBezTo>
                  <a:pt x="67553" y="148010"/>
                  <a:pt x="62061" y="140464"/>
                  <a:pt x="56570" y="132918"/>
                </a:cubicBezTo>
                <a:lnTo>
                  <a:pt x="56570" y="132918"/>
                </a:lnTo>
                <a:lnTo>
                  <a:pt x="56570" y="132918"/>
                </a:lnTo>
                <a:cubicBezTo>
                  <a:pt x="54248" y="129748"/>
                  <a:pt x="51926" y="126578"/>
                  <a:pt x="49694" y="123364"/>
                </a:cubicBezTo>
                <a:cubicBezTo>
                  <a:pt x="40898" y="110684"/>
                  <a:pt x="35719" y="95235"/>
                  <a:pt x="35719" y="78581"/>
                </a:cubicBezTo>
                <a:cubicBezTo>
                  <a:pt x="35719" y="35183"/>
                  <a:pt x="70902" y="0"/>
                  <a:pt x="114300" y="0"/>
                </a:cubicBezTo>
                <a:cubicBezTo>
                  <a:pt x="157698" y="0"/>
                  <a:pt x="192881" y="35183"/>
                  <a:pt x="192881" y="78581"/>
                </a:cubicBezTo>
                <a:cubicBezTo>
                  <a:pt x="192881" y="95235"/>
                  <a:pt x="187702" y="110684"/>
                  <a:pt x="178862" y="123364"/>
                </a:cubicBezTo>
                <a:cubicBezTo>
                  <a:pt x="176629" y="126578"/>
                  <a:pt x="174308" y="129748"/>
                  <a:pt x="171986" y="132918"/>
                </a:cubicBezTo>
                <a:lnTo>
                  <a:pt x="171986" y="132918"/>
                </a:lnTo>
                <a:lnTo>
                  <a:pt x="171986" y="132918"/>
                </a:lnTo>
                <a:cubicBezTo>
                  <a:pt x="166494" y="140419"/>
                  <a:pt x="161002" y="147965"/>
                  <a:pt x="156582" y="156046"/>
                </a:cubicBezTo>
                <a:cubicBezTo>
                  <a:pt x="153948" y="160868"/>
                  <a:pt x="152296" y="166092"/>
                  <a:pt x="151314" y="171450"/>
                </a:cubicBezTo>
                <a:lnTo>
                  <a:pt x="129614" y="171450"/>
                </a:lnTo>
                <a:cubicBezTo>
                  <a:pt x="130775" y="163101"/>
                  <a:pt x="133142" y="154216"/>
                  <a:pt x="137785" y="145777"/>
                </a:cubicBezTo>
                <a:cubicBezTo>
                  <a:pt x="142920" y="136446"/>
                  <a:pt x="149795" y="126980"/>
                  <a:pt x="155555" y="119077"/>
                </a:cubicBezTo>
                <a:lnTo>
                  <a:pt x="155555" y="119077"/>
                </a:lnTo>
                <a:lnTo>
                  <a:pt x="155555" y="119077"/>
                </a:lnTo>
                <a:lnTo>
                  <a:pt x="155555" y="119077"/>
                </a:lnTo>
                <a:cubicBezTo>
                  <a:pt x="157654" y="116220"/>
                  <a:pt x="159574" y="113541"/>
                  <a:pt x="161225" y="111175"/>
                </a:cubicBezTo>
                <a:lnTo>
                  <a:pt x="161270" y="111130"/>
                </a:lnTo>
                <a:moveTo>
                  <a:pt x="114300" y="57150"/>
                </a:moveTo>
                <a:cubicBezTo>
                  <a:pt x="102468" y="57150"/>
                  <a:pt x="92869" y="66749"/>
                  <a:pt x="92869" y="78581"/>
                </a:cubicBezTo>
                <a:cubicBezTo>
                  <a:pt x="92869" y="82510"/>
                  <a:pt x="89654" y="85725"/>
                  <a:pt x="85725" y="85725"/>
                </a:cubicBezTo>
                <a:cubicBezTo>
                  <a:pt x="81796" y="85725"/>
                  <a:pt x="78581" y="82510"/>
                  <a:pt x="78581" y="78581"/>
                </a:cubicBezTo>
                <a:cubicBezTo>
                  <a:pt x="78581" y="58847"/>
                  <a:pt x="94565" y="42863"/>
                  <a:pt x="114300" y="42863"/>
                </a:cubicBezTo>
                <a:cubicBezTo>
                  <a:pt x="118229" y="42863"/>
                  <a:pt x="121444" y="46077"/>
                  <a:pt x="121444" y="50006"/>
                </a:cubicBezTo>
                <a:cubicBezTo>
                  <a:pt x="121444" y="53935"/>
                  <a:pt x="118229" y="57150"/>
                  <a:pt x="114300" y="57150"/>
                </a:cubicBezTo>
                <a:moveTo>
                  <a:pt x="114300" y="228600"/>
                </a:moveTo>
                <a:cubicBezTo>
                  <a:pt x="94565" y="228600"/>
                  <a:pt x="78581" y="212616"/>
                  <a:pt x="78581" y="192881"/>
                </a:cubicBezTo>
                <a:lnTo>
                  <a:pt x="78581" y="185738"/>
                </a:lnTo>
                <a:lnTo>
                  <a:pt x="150019" y="185738"/>
                </a:lnTo>
                <a:lnTo>
                  <a:pt x="150019" y="192881"/>
                </a:lnTo>
                <a:cubicBezTo>
                  <a:pt x="150019" y="212616"/>
                  <a:pt x="134035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x8FjQFRV1IbV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challenge in implementing Project Zero routines is resistance to change.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challenge presents an opportunity to innovate and improve educational methods.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Implementation Challenges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Zero routines can be integrated into daily life through reflective thinking.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my community, these routines foster meaningful discussions about environmental issues.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Application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water cycle involves evaporation, condensation, and precipitation.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emphasizes the importance of water conservation.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Cycle Insights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929" y="67302"/>
                </a:moveTo>
                <a:cubicBezTo>
                  <a:pt x="56707" y="62159"/>
                  <a:pt x="65407" y="62159"/>
                  <a:pt x="71185" y="67302"/>
                </a:cubicBezTo>
                <a:cubicBezTo>
                  <a:pt x="84838" y="79113"/>
                  <a:pt x="103697" y="88829"/>
                  <a:pt x="121985" y="88829"/>
                </a:cubicBezTo>
                <a:cubicBezTo>
                  <a:pt x="140273" y="88829"/>
                  <a:pt x="159133" y="79113"/>
                  <a:pt x="172785" y="67302"/>
                </a:cubicBezTo>
                <a:cubicBezTo>
                  <a:pt x="178564" y="62159"/>
                  <a:pt x="187263" y="62159"/>
                  <a:pt x="193042" y="67302"/>
                </a:cubicBezTo>
                <a:cubicBezTo>
                  <a:pt x="206758" y="79113"/>
                  <a:pt x="225554" y="88829"/>
                  <a:pt x="243842" y="88829"/>
                </a:cubicBezTo>
                <a:cubicBezTo>
                  <a:pt x="262130" y="88829"/>
                  <a:pt x="280989" y="79113"/>
                  <a:pt x="294641" y="67302"/>
                </a:cubicBezTo>
                <a:cubicBezTo>
                  <a:pt x="300420" y="62159"/>
                  <a:pt x="309119" y="62159"/>
                  <a:pt x="314898" y="67302"/>
                </a:cubicBezTo>
                <a:cubicBezTo>
                  <a:pt x="325630" y="76891"/>
                  <a:pt x="339854" y="84320"/>
                  <a:pt x="353824" y="87495"/>
                </a:cubicBezTo>
                <a:cubicBezTo>
                  <a:pt x="362015" y="89336"/>
                  <a:pt x="367222" y="97465"/>
                  <a:pt x="365381" y="105719"/>
                </a:cubicBezTo>
                <a:cubicBezTo>
                  <a:pt x="363539" y="113975"/>
                  <a:pt x="355411" y="119118"/>
                  <a:pt x="347156" y="117276"/>
                </a:cubicBezTo>
                <a:cubicBezTo>
                  <a:pt x="328932" y="113212"/>
                  <a:pt x="313946" y="104259"/>
                  <a:pt x="304802" y="97972"/>
                </a:cubicBezTo>
                <a:cubicBezTo>
                  <a:pt x="286958" y="110355"/>
                  <a:pt x="265813" y="119435"/>
                  <a:pt x="243842" y="119435"/>
                </a:cubicBezTo>
                <a:cubicBezTo>
                  <a:pt x="221870" y="119435"/>
                  <a:pt x="200725" y="110355"/>
                  <a:pt x="182882" y="97972"/>
                </a:cubicBezTo>
                <a:cubicBezTo>
                  <a:pt x="165038" y="110355"/>
                  <a:pt x="143893" y="119435"/>
                  <a:pt x="121922" y="119435"/>
                </a:cubicBezTo>
                <a:cubicBezTo>
                  <a:pt x="99950" y="119435"/>
                  <a:pt x="78805" y="110355"/>
                  <a:pt x="60962" y="97972"/>
                </a:cubicBezTo>
                <a:cubicBezTo>
                  <a:pt x="51818" y="104322"/>
                  <a:pt x="36832" y="113212"/>
                  <a:pt x="18607" y="117276"/>
                </a:cubicBezTo>
                <a:cubicBezTo>
                  <a:pt x="10415" y="119118"/>
                  <a:pt x="2224" y="113974"/>
                  <a:pt x="383" y="105719"/>
                </a:cubicBezTo>
                <a:cubicBezTo>
                  <a:pt x="-1459" y="97464"/>
                  <a:pt x="3685" y="89336"/>
                  <a:pt x="11939" y="87495"/>
                </a:cubicBezTo>
                <a:cubicBezTo>
                  <a:pt x="26163" y="84257"/>
                  <a:pt x="40007" y="76763"/>
                  <a:pt x="50928" y="67302"/>
                </a:cubicBezTo>
                <a:lnTo>
                  <a:pt x="50929" y="67302"/>
                </a:lnTo>
                <a:moveTo>
                  <a:pt x="50929" y="250182"/>
                </a:moveTo>
                <a:cubicBezTo>
                  <a:pt x="56707" y="245039"/>
                  <a:pt x="65407" y="245039"/>
                  <a:pt x="71185" y="250182"/>
                </a:cubicBezTo>
                <a:cubicBezTo>
                  <a:pt x="84838" y="261993"/>
                  <a:pt x="103697" y="271709"/>
                  <a:pt x="121985" y="271709"/>
                </a:cubicBezTo>
                <a:cubicBezTo>
                  <a:pt x="140273" y="271709"/>
                  <a:pt x="159133" y="261993"/>
                  <a:pt x="172785" y="250182"/>
                </a:cubicBezTo>
                <a:cubicBezTo>
                  <a:pt x="178564" y="245039"/>
                  <a:pt x="187263" y="245039"/>
                  <a:pt x="193042" y="250182"/>
                </a:cubicBezTo>
                <a:cubicBezTo>
                  <a:pt x="206758" y="261993"/>
                  <a:pt x="225554" y="271709"/>
                  <a:pt x="243842" y="271709"/>
                </a:cubicBezTo>
                <a:cubicBezTo>
                  <a:pt x="262130" y="271709"/>
                  <a:pt x="280989" y="261993"/>
                  <a:pt x="294641" y="250182"/>
                </a:cubicBezTo>
                <a:cubicBezTo>
                  <a:pt x="300420" y="245039"/>
                  <a:pt x="309119" y="245039"/>
                  <a:pt x="314898" y="250182"/>
                </a:cubicBezTo>
                <a:cubicBezTo>
                  <a:pt x="325630" y="259771"/>
                  <a:pt x="339854" y="267200"/>
                  <a:pt x="353824" y="270375"/>
                </a:cubicBezTo>
                <a:cubicBezTo>
                  <a:pt x="362015" y="272216"/>
                  <a:pt x="367222" y="280345"/>
                  <a:pt x="365381" y="288599"/>
                </a:cubicBezTo>
                <a:cubicBezTo>
                  <a:pt x="363539" y="296855"/>
                  <a:pt x="355411" y="301998"/>
                  <a:pt x="347156" y="300156"/>
                </a:cubicBezTo>
                <a:cubicBezTo>
                  <a:pt x="328932" y="296092"/>
                  <a:pt x="313946" y="287139"/>
                  <a:pt x="304802" y="280852"/>
                </a:cubicBezTo>
                <a:cubicBezTo>
                  <a:pt x="286958" y="293235"/>
                  <a:pt x="265813" y="302315"/>
                  <a:pt x="243842" y="302315"/>
                </a:cubicBezTo>
                <a:cubicBezTo>
                  <a:pt x="221870" y="302315"/>
                  <a:pt x="200725" y="293235"/>
                  <a:pt x="182882" y="280852"/>
                </a:cubicBezTo>
                <a:cubicBezTo>
                  <a:pt x="165038" y="293235"/>
                  <a:pt x="143893" y="302315"/>
                  <a:pt x="121922" y="302315"/>
                </a:cubicBezTo>
                <a:cubicBezTo>
                  <a:pt x="99950" y="302315"/>
                  <a:pt x="78805" y="293235"/>
                  <a:pt x="60962" y="280852"/>
                </a:cubicBezTo>
                <a:cubicBezTo>
                  <a:pt x="51818" y="287202"/>
                  <a:pt x="36832" y="296092"/>
                  <a:pt x="18607" y="300156"/>
                </a:cubicBezTo>
                <a:cubicBezTo>
                  <a:pt x="10415" y="301998"/>
                  <a:pt x="2224" y="296854"/>
                  <a:pt x="383" y="288599"/>
                </a:cubicBezTo>
                <a:cubicBezTo>
                  <a:pt x="-1459" y="280344"/>
                  <a:pt x="3685" y="272216"/>
                  <a:pt x="11939" y="270375"/>
                </a:cubicBezTo>
                <a:cubicBezTo>
                  <a:pt x="26036" y="267200"/>
                  <a:pt x="39879" y="259707"/>
                  <a:pt x="50801" y="250246"/>
                </a:cubicBezTo>
                <a:lnTo>
                  <a:pt x="50929" y="250182"/>
                </a:lnTo>
                <a:moveTo>
                  <a:pt x="71185" y="158742"/>
                </a:moveTo>
                <a:cubicBezTo>
                  <a:pt x="84837" y="170553"/>
                  <a:pt x="103697" y="180269"/>
                  <a:pt x="121985" y="180269"/>
                </a:cubicBezTo>
                <a:cubicBezTo>
                  <a:pt x="140273" y="180269"/>
                  <a:pt x="159132" y="170553"/>
                  <a:pt x="172785" y="158742"/>
                </a:cubicBezTo>
                <a:cubicBezTo>
                  <a:pt x="178563" y="153599"/>
                  <a:pt x="187263" y="153599"/>
                  <a:pt x="193041" y="158742"/>
                </a:cubicBezTo>
                <a:cubicBezTo>
                  <a:pt x="206757" y="170553"/>
                  <a:pt x="225553" y="180269"/>
                  <a:pt x="243841" y="180269"/>
                </a:cubicBezTo>
                <a:cubicBezTo>
                  <a:pt x="262129" y="180269"/>
                  <a:pt x="280989" y="170553"/>
                  <a:pt x="294641" y="158742"/>
                </a:cubicBezTo>
                <a:cubicBezTo>
                  <a:pt x="300420" y="153599"/>
                  <a:pt x="309119" y="153599"/>
                  <a:pt x="314898" y="158742"/>
                </a:cubicBezTo>
                <a:cubicBezTo>
                  <a:pt x="325629" y="168331"/>
                  <a:pt x="339853" y="175760"/>
                  <a:pt x="353823" y="178935"/>
                </a:cubicBezTo>
                <a:cubicBezTo>
                  <a:pt x="362015" y="180776"/>
                  <a:pt x="367222" y="188905"/>
                  <a:pt x="365380" y="197159"/>
                </a:cubicBezTo>
                <a:cubicBezTo>
                  <a:pt x="363539" y="205415"/>
                  <a:pt x="355411" y="210558"/>
                  <a:pt x="347156" y="208716"/>
                </a:cubicBezTo>
                <a:cubicBezTo>
                  <a:pt x="328931" y="204652"/>
                  <a:pt x="313945" y="195699"/>
                  <a:pt x="304801" y="189412"/>
                </a:cubicBezTo>
                <a:cubicBezTo>
                  <a:pt x="286958" y="201795"/>
                  <a:pt x="265812" y="210875"/>
                  <a:pt x="243841" y="210875"/>
                </a:cubicBezTo>
                <a:cubicBezTo>
                  <a:pt x="221870" y="210875"/>
                  <a:pt x="200725" y="201795"/>
                  <a:pt x="182881" y="189412"/>
                </a:cubicBezTo>
                <a:cubicBezTo>
                  <a:pt x="165038" y="201795"/>
                  <a:pt x="143892" y="210875"/>
                  <a:pt x="121921" y="210875"/>
                </a:cubicBezTo>
                <a:cubicBezTo>
                  <a:pt x="99950" y="210875"/>
                  <a:pt x="78805" y="201795"/>
                  <a:pt x="60961" y="189412"/>
                </a:cubicBezTo>
                <a:cubicBezTo>
                  <a:pt x="51817" y="195762"/>
                  <a:pt x="36831" y="204652"/>
                  <a:pt x="18607" y="208716"/>
                </a:cubicBezTo>
                <a:cubicBezTo>
                  <a:pt x="10415" y="210558"/>
                  <a:pt x="2224" y="205414"/>
                  <a:pt x="382" y="197159"/>
                </a:cubicBezTo>
                <a:cubicBezTo>
                  <a:pt x="-1459" y="188904"/>
                  <a:pt x="3684" y="180776"/>
                  <a:pt x="11939" y="178935"/>
                </a:cubicBezTo>
                <a:cubicBezTo>
                  <a:pt x="26036" y="175760"/>
                  <a:pt x="39879" y="168267"/>
                  <a:pt x="50801" y="158806"/>
                </a:cubicBezTo>
                <a:cubicBezTo>
                  <a:pt x="56580" y="153662"/>
                  <a:pt x="65279" y="153662"/>
                  <a:pt x="71058" y="158806"/>
                </a:cubicBezTo>
                <a:lnTo>
                  <a:pt x="71185" y="15874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799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01350" y="147417"/>
                </a:moveTo>
                <a:cubicBezTo>
                  <a:pt x="192563" y="143667"/>
                  <a:pt x="182383" y="146131"/>
                  <a:pt x="176329" y="153525"/>
                </a:cubicBezTo>
                <a:lnTo>
                  <a:pt x="158541" y="175278"/>
                </a:lnTo>
                <a:cubicBezTo>
                  <a:pt x="133895" y="160973"/>
                  <a:pt x="113321" y="140399"/>
                  <a:pt x="99015" y="115753"/>
                </a:cubicBezTo>
                <a:lnTo>
                  <a:pt x="120715" y="98018"/>
                </a:lnTo>
                <a:cubicBezTo>
                  <a:pt x="128108" y="91964"/>
                  <a:pt x="130627" y="81784"/>
                  <a:pt x="126822" y="72997"/>
                </a:cubicBezTo>
                <a:lnTo>
                  <a:pt x="101105" y="12990"/>
                </a:lnTo>
                <a:cubicBezTo>
                  <a:pt x="97087" y="3560"/>
                  <a:pt x="86960" y="-1691"/>
                  <a:pt x="76941" y="453"/>
                </a:cubicBezTo>
                <a:lnTo>
                  <a:pt x="16934" y="13311"/>
                </a:lnTo>
                <a:cubicBezTo>
                  <a:pt x="7075" y="15401"/>
                  <a:pt x="3" y="24134"/>
                  <a:pt x="3" y="34260"/>
                </a:cubicBezTo>
                <a:lnTo>
                  <a:pt x="3" y="34260"/>
                </a:lnTo>
                <a:cubicBezTo>
                  <a:pt x="3" y="158133"/>
                  <a:pt x="93872" y="260146"/>
                  <a:pt x="214369" y="272951"/>
                </a:cubicBezTo>
                <a:cubicBezTo>
                  <a:pt x="219620" y="273487"/>
                  <a:pt x="224870" y="273915"/>
                  <a:pt x="230228" y="274130"/>
                </a:cubicBezTo>
                <a:lnTo>
                  <a:pt x="230228" y="274130"/>
                </a:lnTo>
                <a:lnTo>
                  <a:pt x="230282" y="274130"/>
                </a:lnTo>
                <a:cubicBezTo>
                  <a:pt x="233550" y="274237"/>
                  <a:pt x="236765" y="274344"/>
                  <a:pt x="240033" y="274344"/>
                </a:cubicBezTo>
                <a:lnTo>
                  <a:pt x="240033" y="274344"/>
                </a:lnTo>
                <a:cubicBezTo>
                  <a:pt x="250159" y="274344"/>
                  <a:pt x="258892" y="267272"/>
                  <a:pt x="260982" y="257413"/>
                </a:cubicBezTo>
                <a:lnTo>
                  <a:pt x="273841" y="197406"/>
                </a:lnTo>
                <a:cubicBezTo>
                  <a:pt x="275984" y="187387"/>
                  <a:pt x="270733" y="177260"/>
                  <a:pt x="261304" y="173242"/>
                </a:cubicBezTo>
                <a:lnTo>
                  <a:pt x="201296" y="147525"/>
                </a:lnTo>
                <a:lnTo>
                  <a:pt x="201350" y="147417"/>
                </a:lnTo>
                <a:moveTo>
                  <a:pt x="236550" y="248573"/>
                </a:moveTo>
                <a:cubicBezTo>
                  <a:pt x="120982" y="246697"/>
                  <a:pt x="27596" y="153311"/>
                  <a:pt x="25774" y="37743"/>
                </a:cubicBezTo>
                <a:lnTo>
                  <a:pt x="78924" y="26331"/>
                </a:lnTo>
                <a:lnTo>
                  <a:pt x="101962" y="80123"/>
                </a:lnTo>
                <a:lnTo>
                  <a:pt x="82728" y="95875"/>
                </a:lnTo>
                <a:cubicBezTo>
                  <a:pt x="72976" y="103858"/>
                  <a:pt x="70458" y="117735"/>
                  <a:pt x="76781" y="128665"/>
                </a:cubicBezTo>
                <a:cubicBezTo>
                  <a:pt x="93336" y="157222"/>
                  <a:pt x="117125" y="181011"/>
                  <a:pt x="145682" y="197566"/>
                </a:cubicBezTo>
                <a:cubicBezTo>
                  <a:pt x="156612" y="203889"/>
                  <a:pt x="170489" y="201370"/>
                  <a:pt x="178472" y="191619"/>
                </a:cubicBezTo>
                <a:lnTo>
                  <a:pt x="194224" y="172385"/>
                </a:lnTo>
                <a:lnTo>
                  <a:pt x="248016" y="195423"/>
                </a:lnTo>
                <a:lnTo>
                  <a:pt x="236550" y="248573"/>
                </a:lnTo>
                <a:moveTo>
                  <a:pt x="25721" y="34260"/>
                </a:move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  <a:lnTo>
                  <a:pt x="25721" y="342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" y="6200512"/>
            <a:ext cx="8991600" cy="657488"/>
          </a:xfrm>
          <a:custGeom>
            <a:avLst/>
            <a:gdLst/>
            <a:ahLst/>
            <a:cxnLst/>
            <a:rect l="l" t="t" r="r" b="b"/>
            <a:pathLst>
              <a:path w="8991600" h="657488">
                <a:moveTo>
                  <a:pt x="0" y="657488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pic>
        <p:nvPicPr>
          <p:cNvPr id="11" name="Image 0" descr="/tmp/tmp-1-S3WPh5Njy27K-.jpg">    </p:cNvPr>
          <p:cNvPicPr>
            <a:picLocks noChangeAspect="1"/>
          </p:cNvPicPr>
          <p:nvPr/>
        </p:nvPicPr>
        <p:blipFill>
          <a:blip r:embed="rId2"/>
          <a:srcRect l="33557" r="33557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1331758" y="5460737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 with Harvard Project Zero for valuable resources.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Reach out to educators specializing in Project Zero for insights.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331758" y="5128505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Expert Contacts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331758" y="3943862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Zero Examples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331758" y="4276094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case studies of successful Project Zero routine implementations.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how schools have integrated these strategies into their curricula.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31758" y="2773297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 Platforms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331758" y="3105529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 Coursera for courses on Project Zero methodologies.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 out edX for webinars on innovative teaching practices.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1331758" y="1561626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Readings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331758" y="1893858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 texts on Project Zero principles.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literature on inquiry-based education.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2705DrAInQTH-.jpg">    </p:cNvPr>
          <p:cNvPicPr>
            <a:picLocks noChangeAspect="1"/>
          </p:cNvPicPr>
          <p:nvPr/>
        </p:nvPicPr>
        <p:blipFill>
          <a:blip r:embed="rId2"/>
          <a:srcRect l="32500" r="32500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Recommendations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Continuing education on sustainability is vital for everyone.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Project Zero routines can significantly enhance our environmental impact.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Lifelong Learning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Zero routines effectively manage water scarcity and reduce pollution.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routines help address challenges in the water cycle, ensuring better water quality.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Zero Impact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52649"/>
                </a:moveTo>
                <a:cubicBezTo>
                  <a:pt x="0" y="36219"/>
                  <a:pt x="13359" y="22860"/>
                  <a:pt x="29789" y="22860"/>
                </a:cubicBezTo>
                <a:lnTo>
                  <a:pt x="335971" y="22860"/>
                </a:lnTo>
                <a:cubicBezTo>
                  <a:pt x="352401" y="22860"/>
                  <a:pt x="365760" y="36219"/>
                  <a:pt x="365760" y="52649"/>
                </a:cubicBezTo>
                <a:cubicBezTo>
                  <a:pt x="365760" y="59507"/>
                  <a:pt x="363403" y="66151"/>
                  <a:pt x="359045" y="71438"/>
                </a:cubicBezTo>
                <a:lnTo>
                  <a:pt x="240030" y="217527"/>
                </a:lnTo>
                <a:lnTo>
                  <a:pt x="240030" y="319826"/>
                </a:lnTo>
                <a:cubicBezTo>
                  <a:pt x="240030" y="332542"/>
                  <a:pt x="229672" y="342900"/>
                  <a:pt x="216956" y="342900"/>
                </a:cubicBezTo>
                <a:cubicBezTo>
                  <a:pt x="211741" y="342900"/>
                  <a:pt x="206669" y="341114"/>
                  <a:pt x="202597" y="337899"/>
                </a:cubicBezTo>
                <a:lnTo>
                  <a:pt x="136517" y="285464"/>
                </a:lnTo>
                <a:cubicBezTo>
                  <a:pt x="129659" y="280035"/>
                  <a:pt x="125730" y="271820"/>
                  <a:pt x="125730" y="263104"/>
                </a:cubicBezTo>
                <a:lnTo>
                  <a:pt x="125730" y="217599"/>
                </a:lnTo>
                <a:lnTo>
                  <a:pt x="6715" y="71438"/>
                </a:lnTo>
                <a:cubicBezTo>
                  <a:pt x="2357" y="66151"/>
                  <a:pt x="0" y="59507"/>
                  <a:pt x="0" y="52649"/>
                </a:cubicBezTo>
                <a:lnTo>
                  <a:pt x="0" y="52649"/>
                </a:lnTo>
                <a:moveTo>
                  <a:pt x="39291" y="57150"/>
                </a:moveTo>
                <a:lnTo>
                  <a:pt x="156162" y="200597"/>
                </a:lnTo>
                <a:cubicBezTo>
                  <a:pt x="158663" y="203668"/>
                  <a:pt x="160020" y="207455"/>
                  <a:pt x="160020" y="211455"/>
                </a:cubicBezTo>
                <a:lnTo>
                  <a:pt x="160020" y="260318"/>
                </a:lnTo>
                <a:lnTo>
                  <a:pt x="205740" y="296609"/>
                </a:lnTo>
                <a:lnTo>
                  <a:pt x="205740" y="211455"/>
                </a:lnTo>
                <a:cubicBezTo>
                  <a:pt x="205740" y="207526"/>
                  <a:pt x="207097" y="203668"/>
                  <a:pt x="209598" y="200597"/>
                </a:cubicBezTo>
                <a:lnTo>
                  <a:pt x="326469" y="57150"/>
                </a:lnTo>
                <a:lnTo>
                  <a:pt x="39291" y="5715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development is essential for ensuring resources are available for future generations.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promotes environmental protection and responsible resource use.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Sustainable Development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00512"/>
            <a:ext cx="8534399" cy="657488"/>
          </a:xfrm>
          <a:custGeom>
            <a:avLst/>
            <a:gdLst/>
            <a:ahLst/>
            <a:cxnLst/>
            <a:rect l="l" t="t" r="r" b="b"/>
            <a:pathLst>
              <a:path w="8534399" h="657488">
                <a:moveTo>
                  <a:pt x="0" y="657488"/>
                </a:moveTo>
                <a:lnTo>
                  <a:pt x="0" y="0"/>
                </a:lnTo>
                <a:lnTo>
                  <a:pt x="8534399" y="0"/>
                </a:lnTo>
                <a:lnTo>
                  <a:pt x="85343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pic>
        <p:nvPicPr>
          <p:cNvPr id="6" name="Image 0" descr="/tmp/tmp-1-w2VORvVoHv74-.jpg">    </p:cNvPr>
          <p:cNvPicPr>
            <a:picLocks noChangeAspect="1"/>
          </p:cNvPicPr>
          <p:nvPr/>
        </p:nvPicPr>
        <p:blipFill>
          <a:blip r:embed="rId2"/>
          <a:srcRect l="32222" r="32222" t="0" b="0"/>
          <a:stretch/>
        </p:blipFill>
        <p:spPr>
          <a:xfrm>
            <a:off x="0" y="0"/>
            <a:ext cx="3657600" cy="6857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214358" y="2697461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If you wish to delve deeper into this subject, consider exploring additional articles and studies.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Recommended books and research papers can enhance your understanding of the topic.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214358" y="2112729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Reading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314460" y="2697461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sources used in this presentation include academic journals, books, and reputable websites.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references support the information shared.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314460" y="2112729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 List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31446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Interconnection: The Water Cycle and Project Zero Routines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2025-05-08T00:04:37Z</dcterms:created>
  <dcterms:modified xsi:type="dcterms:W3CDTF">2025-05-08T00:04:37Z</dcterms:modified>
</cp:coreProperties>
</file>