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e474b846aa8bc34268939b763ce5f5e3aff8f51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5e0a091f92e3a0553eefa44931ed81fe8086394e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Exploring Discovery, Trails, and Uncharted Paths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Enchanted Forest Adventure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Enchanted Forest Adventure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Chapter 1: The Discovery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Chapter 2: The Enchanted Trail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Chapter 3: The Uncharted Path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3873" r="3387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Enchanted Forest Adventure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Chapter 1: The Discovery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Important Choice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The Enchanted Forest Adventure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finds an ancient map in an old book in the village of Oakwood.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map reveals a mysterious forest with winding paths and intriguing landmarks.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decides to embark on an adventure to explore the Enchanted Forest.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faces a decision: take the well-worn path through the forest or venture off the beaten track.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If Hj takes the well-worn path, proceed to Chapter 2: The Enchanted Trail.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If Hj ventures off the beaten track, proceed to Chapter 3: The Uncharted Path.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bright and sunny day in the small village of Oakwood.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Setting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Enchanted Forest Adventure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Chapter 1: The Discovery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Stumbled upon an ancient map hidden in the pages of an old book.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Discovery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Hj, a curious and adventurous young student.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Protagonist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Depicted a mysterious forest with winding paths and intriguing landmarks.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Map Description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had to choose between taking the well-worn path or venturing off the beaten track.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Decision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89488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1: The Enchanted Signpost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2781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12034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Enchanted Forest Adventure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48905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2: The Whispering Trees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56437" y="2093618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3: The Glowing Mushrooms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1872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encounters a weathered signpost covered in moss, pointing towards three different directions.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 Hj walks deeper into the forest, the trees seem to whisper ancient secrets, guiding Hj along the trail.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821" y="2571157"/>
            <a:ext cx="3200398" cy="1371600"/>
          </a:xfrm>
          <a:custGeom>
            <a:avLst/>
            <a:gdLst/>
            <a:ahLst/>
            <a:cxnLst/>
            <a:rect l="l" t="t" r="r" b="b"/>
            <a:pathLst>
              <a:path w="3200398" h="1371600">
                <a:moveTo>
                  <a:pt x="0" y="137160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stumbles upon a clearing filled with mushrooms emitting a soft, ethereal glow, lighting up the path ahead.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Chapter 2: The Enchanted Trail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289488" y="4271179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4: The Hidden Waterfall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2781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12034" y="428387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48905" y="4267484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Step 5: The Guardian Owl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1872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Following the sound of rushing water, Hj discovers a hidden waterfall cascading into a crystal-clear pool, inviting a moment of rest and reflection.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034" y="4727695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0" y="137160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majestic owl perched on a branch watches over Hj, its wise eyes seeming to acknowledge Hj's presence on the enchanted trail.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1696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8484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4623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421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5603" y="244778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365760"/>
                </a:move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lnTo>
                  <a:pt x="731520" y="36576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2699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557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relied on the position of the North Star to guide their way through the dense forest.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5557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Navigating by the Stars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Enchanted Forest Adventure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Chapter 3: The Uncharted Path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7835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Amidst the thick foliage, Hj uncovered ancient ruins shrouded in mystery and magic.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7835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Discovering Hidden Ruins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01696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Along the uncharted path, Hj stumbled upon a friendly sprite named Lumina, who offered guidance.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1696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Encountering Mystical Creatures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3974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Hj faced challenges that tested their bravery and determination as they ventured deeper into the unknown.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3974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Testing Courage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888383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01133" y="387868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1828800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step on the uncharted path revealed new secrets and wonders waiting to be explored.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501133" y="3351404"/>
            <a:ext cx="1828800" cy="411653"/>
          </a:xfrm>
          <a:custGeom>
            <a:avLst/>
            <a:gdLst/>
            <a:ahLst/>
            <a:cxnLst/>
            <a:rect l="l" t="t" r="r" b="b"/>
            <a:pathLst>
              <a:path w="1828800" h="411653">
                <a:moveTo>
                  <a:pt x="0" y="411653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Unveiling Secrets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507627" y="2641912"/>
            <a:ext cx="1828800" cy="343183"/>
          </a:xfrm>
          <a:custGeom>
            <a:avLst/>
            <a:gdLst/>
            <a:ahLst/>
            <a:cxnLst/>
            <a:rect l="l" t="t" r="r" b="b"/>
            <a:pathLst>
              <a:path w="1828800" h="343183">
                <a:moveTo>
                  <a:pt x="171591" y="0"/>
                </a:moveTo>
                <a:lnTo>
                  <a:pt x="171591" y="85796"/>
                </a:lnTo>
                <a:lnTo>
                  <a:pt x="1657209" y="85796"/>
                </a:lnTo>
                <a:lnTo>
                  <a:pt x="1657209" y="0"/>
                </a:lnTo>
                <a:lnTo>
                  <a:pt x="1828800" y="171592"/>
                </a:lnTo>
                <a:lnTo>
                  <a:pt x="1657209" y="343183"/>
                </a:lnTo>
                <a:lnTo>
                  <a:pt x="1657209" y="257387"/>
                </a:lnTo>
                <a:lnTo>
                  <a:pt x="171591" y="257387"/>
                </a:lnTo>
                <a:lnTo>
                  <a:pt x="171591" y="343183"/>
                </a:lnTo>
                <a:lnTo>
                  <a:pt x="0" y="171592"/>
                </a:lnTo>
                <a:lnTo>
                  <a:pt x="171591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6267" y="2447789"/>
            <a:ext cx="731520" cy="731428"/>
          </a:xfrm>
          <a:custGeom>
            <a:avLst/>
            <a:gdLst/>
            <a:ahLst/>
            <a:cxnLst/>
            <a:rect l="l" t="t" r="r" b="b"/>
            <a:pathLst>
              <a:path w="731520" h="731428">
                <a:moveTo>
                  <a:pt x="731520" y="365714"/>
                </a:moveTo>
                <a:cubicBezTo>
                  <a:pt x="731520" y="567692"/>
                  <a:pt x="567764" y="731428"/>
                  <a:pt x="365760" y="731428"/>
                </a:cubicBezTo>
                <a:cubicBezTo>
                  <a:pt x="163756" y="731428"/>
                  <a:pt x="0" y="567692"/>
                  <a:pt x="0" y="365714"/>
                </a:cubicBezTo>
                <a:cubicBezTo>
                  <a:pt x="0" y="163736"/>
                  <a:pt x="163756" y="0"/>
                  <a:pt x="365760" y="0"/>
                </a:cubicBezTo>
                <a:cubicBezTo>
                  <a:pt x="567764" y="0"/>
                  <a:pt x="731520" y="163736"/>
                  <a:pt x="731520" y="365714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2024-11-03T23:10:12Z</dcterms:created>
  <dcterms:modified xsi:type="dcterms:W3CDTF">2024-11-03T23:10:12Z</dcterms:modified>
</cp:coreProperties>
</file>