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1c60bf7d74b31ac5d69c9f6d2d07c32bd4ac2d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35cf312074ed519fe355d1f919812bc53b475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fe1f1d9fb9c733df191ca180957811e4feb146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aed60e2b171160ce66cd40b1ff28d7e77aeb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9611b16ea9e4cc634c62fa6e5f1004efa69ef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a9c01252b5eab30e24f08760131e92e249649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dec61ee5380eb4738abad43d3e8ef55eb82c4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b1134efafb5c9b43a717f95a921cc56e2c9ca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483403265a1ad26b838629b76e13f540e710c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e21642ef055a35b5c2221b5a577ba6fa1c8bc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85115fde9ff215799709eaa9425dcab737e617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8d0c8336b433f5d8d34635f4f720e465480bd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Significance and Usage of Relative Pronouns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Relative Pronouns: A Comprehensive Grammar Guide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Mastering Relative Pronouns: A Grammar Journey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Relative Pronouns?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Relative Pronouns Matter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Who Pronoun Explained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Which Pronoun Explained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Where Pronoun Explained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Mistakes to Avoid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Practice Activity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Sentence Construction Challenge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Success Criteria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and Extension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Notes for PowerPoint Creation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A1 Movers ESL Learners (Age 14)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Grammar Journey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Mastering Relative Pronouns: A Grammar Journey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Colorful diagram showing pronoun connections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Who (for people)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Which (for objects/animals)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Where (for locations)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Pronouns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connectors that provide additional information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Relative Pronouns?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775" r="327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relative pronouns enables the creation of more sophisticated sentence structures.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 Complex Structures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Relative pronouns contribute to the overall flow and coherence of written and spoken language.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Coherence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allow for more detailed and descriptive information to be included in sentences.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Depth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Clarity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Relative pronouns help clarify relationships between different parts of a sentence.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Relative Pronouns Matter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12" r="318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Demonstrative graphic showcasing proper usage of "who" pronoun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Usage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"Maria, who studies mathematics, wants to be an engineer"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teacher who inspired me loves science"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details about the person being discussed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the description of the subject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Connection to Additional Information</a:t>
            </a:r>
            <a:endParaRPr lang="en-US" sz="134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"Who" Pronoun Explained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Exclusively for People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to refer to individuals or groups of people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Adds information about human subjects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Who Pronoun Explained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Specifies locations and spatial contexts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Connects place-related information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Where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for objects and animals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descriptive details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Which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Who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for people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Connects additional information about human subjects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Which Pronoun Explained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library, where students study quietly, offers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Paris, where she met her cousin, was unexpected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"Where" Pronoun Explained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Specifies locations and spatial contexts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Connects place-related information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Where Pronoun Explained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pronouns agree in number and gender with their antecedents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Checking for consistency in pronoun usage throughout the sentence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Grammatical Agreement Challenges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run-on sentences with multiple relative clauses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Simplifying sentence structures for clarity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Overcomplicated Sentence Structures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Pronoun Selection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"that" instead of "who" for people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"who" instead of "which" for objects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Mistakes to Avoid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point for each correctly identified relative pronoun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point for each correct categorization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Bonus points for group discussion and collaboration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Top 3 groups will receive a reward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Scoring System and Rewards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 groups of 3-4 students</a:t>
            </a:r>
            <a:endParaRPr lang="en-US" sz="1173" dirty="0"/>
          </a:p>
          <a:p>
            <a:pPr algn="l" marL="0" indent="0">
              <a:lnSpc>
                <a:spcPct val="9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group will receive a set of sentences</a:t>
            </a:r>
            <a:endParaRPr lang="en-US" sz="1173" dirty="0"/>
          </a:p>
          <a:p>
            <a:pPr algn="l" marL="0" indent="0">
              <a:lnSpc>
                <a:spcPct val="9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the relative pronouns in each sentence</a:t>
            </a:r>
            <a:endParaRPr lang="en-US" sz="1173" dirty="0"/>
          </a:p>
          <a:p>
            <a:pPr algn="l" marL="0" indent="0">
              <a:lnSpc>
                <a:spcPct val="9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Categorize the relative pronouns based on their function in the sentence</a:t>
            </a:r>
            <a:endParaRPr lang="en-US" sz="1173" dirty="0"/>
          </a:p>
          <a:p>
            <a:pPr algn="l" marL="0" indent="0">
              <a:lnSpc>
                <a:spcPct val="9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your findings with your group</a:t>
            </a:r>
            <a:endParaRPr lang="en-US" sz="1173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Activity Instructions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categorize relative pronouns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Practice Activity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Pronoun Detective Game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Practice Activity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complex sentence utilizing the relative pronoun "where".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"I visited the park where we used to play as children."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Level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 a sentence incorporating the relative pronoun "which".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"The car which won the race is red."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Intermediate Level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Construct a sentence using the relative pronoun "who".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"The girl who plays the piano is my sister."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Beginner Level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Sentence Construction Challenge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QR codes for quick access to grammar resources and exercises.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QR Code Learning Experiences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mobile applications for on-the-go practice and learning.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Mobile App Challenges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learners through digital platforms for interactive grammar exercises.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Interactive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 Pronoun Hunt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Augmented Reality for interactive pronoun exploration.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Learning Integration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projects to demonstrate application of relative pronouns in context.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teamwork, creativity, and effective use of grammar concepts.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Project Assessments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students' progress in using relative pronouns through online platforms.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Track individual performance and provide personalized feedback.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Portfolio Tracking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understanding of relative pronouns through written exercises.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grammar, sentence structure, and coherence in written work.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Evaluations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students' ability to use relative pronouns in spoken language.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feedback on pronunciation, fluency, and accuracy.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 with different sentence structures using relative pronouns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 language usage to convey varying levels of detail and description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linguistic flexibility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understanding of when to use "who," "which," and "where"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relative pronouns effectively to enhance sentence meaning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pronouns in context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relative pronouns appropriately in sentence construction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pronoun-antecedent agreement for clarity and coherence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09"/>
              </a:spcBef>
              <a:buNone/>
            </a:pPr>
            <a:r>
              <a:rPr lang="en-US" sz="127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grammatically correct sentences</a:t>
            </a:r>
            <a:endParaRPr lang="en-US" sz="1273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40"/>
              </a:spcBef>
              <a:buNone/>
            </a:pPr>
            <a:r>
              <a:rPr lang="en-US" sz="131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Accurately identify relative pronouns</a:t>
            </a:r>
            <a:endParaRPr lang="en-US" sz="1315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Recognize "who," "which," and "where" in sentences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role of each pronoun in providing additional information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Success Criteria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Relative Pronoun Detective Journal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writing challenges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Multilingual comparison project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scavenger hunt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and Extension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Homework and Extension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open lines of communication for parents to discuss any challenges or questions regarding relative pronouns.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Channels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tools and resources for parents to monitor their child's improvement in using relative pronouns.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Progress Tracking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interactive exercises and games for parents to engage with their children on relative pronouns at home.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Take-Home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Workshops and Seminars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sessions for parents to understand and support their child's learning of relative pronouns.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mastery is a journey, not a destination.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Final Thought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regularly to reinforce knowledge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diverse language resources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feedback and guidance from proficient speakers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Encouragement for Continued Learning</a:t>
            </a:r>
            <a:endParaRPr lang="en-US" sz="134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clarity and precision in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Improves writing and speaking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Facilitates better comprehension of complex sentences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3"/>
              </a:spcBef>
              <a:buNone/>
            </a:pPr>
            <a:r>
              <a:rPr lang="en-US" sz="118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Mastering Relative Pronouns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Recap of Key Learning Points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role of relative pronouns in connecting clauses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and using common relative pronouns: who, whom, whose, which, that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Distinguishing between defining and non-defining relative clauses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"English Grammar in Use" by Raymond Murphy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Elements of Style" by William Strunk Jr. and E.B. White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Further Reading Suggestions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Grammarly.com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Duolingo.com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Practice Websites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Grammar Guides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Apps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grammarjourney@email.com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+1-800-123-4567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Resources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6994" r="69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animations judiciously to enhance content delivery.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Sparingly Use Animations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clear and legible fonts for easy comprehension.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Readable Fonts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visually appealing and age-appropriate images.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Graphics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Color Scheme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harmonious color palette throughout the presentation.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Relative Pronouns: A Comprehensive Grammar Guide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Cohesive Visual Narrative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consistency in design elements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Achieve a professional look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Color Contrast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colors that are visually appealing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accessibility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High-Quality Visuals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relevant images to support content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understanding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Bullet Points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information in a structured manner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readability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Keep Text Concise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key points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unnecessary details to maintain clarity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Notes for PowerPoint Creation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2024-12-06T21:25:32Z</dcterms:created>
  <dcterms:modified xsi:type="dcterms:W3CDTF">2024-12-06T21:25:32Z</dcterms:modified>
</cp:coreProperties>
</file>