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acf5f2e229b7cd7732f037b8338821c3fce401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fa655687080d5cc9378d21c4f007f85febaf2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2fd9e57732952aa9bf4b694631c8b9b506c0b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6da606ad901ca7dd3e3b574b5617992f6580f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43fb2d8d76cc3aa01ae4aabb9b56a7c5ebf79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3a7b51c40182a936825a97c024c5f919ae0cc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7d25e503a35a621c9a7e9fdf0bf2e180c80563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47fdd40227e0b4b7ea128dad3e5d77302e5f8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d2cdaedc4430f5741f6de89694df23ecbf294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180b99c5b7158b40654973cdcf82e915dc3549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d6284c8a4bda98f496235607e24d449de5ab8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50f0454e1d8dec8f58b61aa93baf4c0637356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05f7542eb74016527f8d9ac5ca349188952af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aff8794de437814ed765e583c17126e1b6070a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9982dd963454940a196dbc0f89fbe59599ef5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bf78ec0de877e0717c465f136da8e26c4285c7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36d47876d655a404c28200896108ce338032fb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396" r="323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Global Warming: Challenges and Solutions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Impact, Mitigation Strategies, and Community Engagement in the Fight Against Climate Change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Global Warming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Carbon Cycle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Effects on the Great Barrier Reef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Rising Sea Levels and Geological Changes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Mitigation and Adaptation Strategies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Case Study: The Maldives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Group Activity: Carbon Footprint Calculator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Debate: Individual Actions vs. Government Policies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and 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Tips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7635" r="763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presentation will examine how global warming affects the Great Barrier Reef, emphasizing its ecological importance and the risks from rising sea levels.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Effects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4829" y="53292"/>
                </a:moveTo>
                <a:cubicBezTo>
                  <a:pt x="104871" y="53292"/>
                  <a:pt x="72439" y="85725"/>
                  <a:pt x="72439" y="125682"/>
                </a:cubicBezTo>
                <a:cubicBezTo>
                  <a:pt x="72439" y="157258"/>
                  <a:pt x="46864" y="182832"/>
                  <a:pt x="15289" y="182832"/>
                </a:cubicBezTo>
                <a:cubicBezTo>
                  <a:pt x="8955" y="182832"/>
                  <a:pt x="3859" y="177737"/>
                  <a:pt x="3859" y="171402"/>
                </a:cubicBezTo>
                <a:cubicBezTo>
                  <a:pt x="3859" y="165068"/>
                  <a:pt x="8955" y="159972"/>
                  <a:pt x="15289" y="159972"/>
                </a:cubicBezTo>
                <a:cubicBezTo>
                  <a:pt x="34244" y="159972"/>
                  <a:pt x="49579" y="144637"/>
                  <a:pt x="49579" y="125682"/>
                </a:cubicBezTo>
                <a:cubicBezTo>
                  <a:pt x="49579" y="73057"/>
                  <a:pt x="92203" y="30432"/>
                  <a:pt x="144829" y="30432"/>
                </a:cubicBezTo>
                <a:cubicBezTo>
                  <a:pt x="177071" y="30432"/>
                  <a:pt x="205551" y="46434"/>
                  <a:pt x="222743" y="70914"/>
                </a:cubicBezTo>
                <a:cubicBezTo>
                  <a:pt x="225744" y="75152"/>
                  <a:pt x="225506" y="80867"/>
                  <a:pt x="222124" y="84868"/>
                </a:cubicBezTo>
                <a:cubicBezTo>
                  <a:pt x="218743" y="88868"/>
                  <a:pt x="213171" y="90059"/>
                  <a:pt x="208503" y="87821"/>
                </a:cubicBezTo>
                <a:cubicBezTo>
                  <a:pt x="203074" y="85201"/>
                  <a:pt x="196978" y="83772"/>
                  <a:pt x="190549" y="83772"/>
                </a:cubicBezTo>
                <a:cubicBezTo>
                  <a:pt x="167403" y="83772"/>
                  <a:pt x="148639" y="102537"/>
                  <a:pt x="148639" y="125682"/>
                </a:cubicBezTo>
                <a:cubicBezTo>
                  <a:pt x="148639" y="144637"/>
                  <a:pt x="163974" y="159972"/>
                  <a:pt x="182929" y="159972"/>
                </a:cubicBezTo>
                <a:cubicBezTo>
                  <a:pt x="196645" y="159972"/>
                  <a:pt x="210789" y="152686"/>
                  <a:pt x="221029" y="143828"/>
                </a:cubicBezTo>
                <a:cubicBezTo>
                  <a:pt x="225363" y="139970"/>
                  <a:pt x="231887" y="139970"/>
                  <a:pt x="236221" y="143828"/>
                </a:cubicBezTo>
                <a:cubicBezTo>
                  <a:pt x="244270" y="151019"/>
                  <a:pt x="254938" y="156591"/>
                  <a:pt x="265415" y="158972"/>
                </a:cubicBezTo>
                <a:cubicBezTo>
                  <a:pt x="271559" y="160353"/>
                  <a:pt x="275464" y="166449"/>
                  <a:pt x="274083" y="172641"/>
                </a:cubicBezTo>
                <a:cubicBezTo>
                  <a:pt x="272702" y="178832"/>
                  <a:pt x="266606" y="182690"/>
                  <a:pt x="260415" y="181308"/>
                </a:cubicBezTo>
                <a:cubicBezTo>
                  <a:pt x="246746" y="178260"/>
                  <a:pt x="235507" y="171545"/>
                  <a:pt x="228649" y="166830"/>
                </a:cubicBezTo>
                <a:cubicBezTo>
                  <a:pt x="215266" y="176117"/>
                  <a:pt x="199407" y="182928"/>
                  <a:pt x="182929" y="182928"/>
                </a:cubicBezTo>
                <a:cubicBezTo>
                  <a:pt x="151353" y="182928"/>
                  <a:pt x="125779" y="157353"/>
                  <a:pt x="125779" y="125778"/>
                </a:cubicBezTo>
                <a:cubicBezTo>
                  <a:pt x="125779" y="93917"/>
                  <a:pt x="148782" y="67389"/>
                  <a:pt x="179119" y="62008"/>
                </a:cubicBezTo>
                <a:cubicBezTo>
                  <a:pt x="168927" y="56436"/>
                  <a:pt x="157259" y="53292"/>
                  <a:pt x="144829" y="53292"/>
                </a:cubicBezTo>
                <a:lnTo>
                  <a:pt x="144829" y="53292"/>
                </a:lnTo>
                <a:moveTo>
                  <a:pt x="38149" y="204788"/>
                </a:moveTo>
                <a:cubicBezTo>
                  <a:pt x="42483" y="200930"/>
                  <a:pt x="49007" y="200930"/>
                  <a:pt x="53341" y="204788"/>
                </a:cubicBezTo>
                <a:cubicBezTo>
                  <a:pt x="63581" y="213646"/>
                  <a:pt x="77725" y="220932"/>
                  <a:pt x="91441" y="220932"/>
                </a:cubicBezTo>
                <a:cubicBezTo>
                  <a:pt x="105157" y="220932"/>
                  <a:pt x="119302" y="213646"/>
                  <a:pt x="129541" y="204788"/>
                </a:cubicBezTo>
                <a:cubicBezTo>
                  <a:pt x="133875" y="200930"/>
                  <a:pt x="140400" y="200930"/>
                  <a:pt x="144734" y="204788"/>
                </a:cubicBezTo>
                <a:cubicBezTo>
                  <a:pt x="155021" y="213646"/>
                  <a:pt x="169118" y="220932"/>
                  <a:pt x="182834" y="220932"/>
                </a:cubicBezTo>
                <a:cubicBezTo>
                  <a:pt x="196550" y="220932"/>
                  <a:pt x="210694" y="213646"/>
                  <a:pt x="220934" y="204788"/>
                </a:cubicBezTo>
                <a:cubicBezTo>
                  <a:pt x="225267" y="200930"/>
                  <a:pt x="231792" y="200930"/>
                  <a:pt x="236126" y="204788"/>
                </a:cubicBezTo>
                <a:cubicBezTo>
                  <a:pt x="244175" y="211979"/>
                  <a:pt x="254843" y="217551"/>
                  <a:pt x="265320" y="219932"/>
                </a:cubicBezTo>
                <a:cubicBezTo>
                  <a:pt x="271464" y="221313"/>
                  <a:pt x="275369" y="227409"/>
                  <a:pt x="273988" y="233601"/>
                </a:cubicBezTo>
                <a:cubicBezTo>
                  <a:pt x="272607" y="239792"/>
                  <a:pt x="266511" y="243649"/>
                  <a:pt x="260319" y="242268"/>
                </a:cubicBezTo>
                <a:cubicBezTo>
                  <a:pt x="246651" y="239220"/>
                  <a:pt x="235412" y="232505"/>
                  <a:pt x="228554" y="227790"/>
                </a:cubicBezTo>
                <a:cubicBezTo>
                  <a:pt x="215171" y="237077"/>
                  <a:pt x="199312" y="243888"/>
                  <a:pt x="182834" y="243888"/>
                </a:cubicBezTo>
                <a:cubicBezTo>
                  <a:pt x="166355" y="243888"/>
                  <a:pt x="150496" y="237077"/>
                  <a:pt x="137114" y="227790"/>
                </a:cubicBezTo>
                <a:cubicBezTo>
                  <a:pt x="123731" y="237077"/>
                  <a:pt x="107872" y="243888"/>
                  <a:pt x="91394" y="243888"/>
                </a:cubicBezTo>
                <a:cubicBezTo>
                  <a:pt x="74915" y="243888"/>
                  <a:pt x="59056" y="237077"/>
                  <a:pt x="45674" y="227790"/>
                </a:cubicBezTo>
                <a:cubicBezTo>
                  <a:pt x="38816" y="232553"/>
                  <a:pt x="27576" y="239220"/>
                  <a:pt x="13908" y="242268"/>
                </a:cubicBezTo>
                <a:cubicBezTo>
                  <a:pt x="7764" y="243649"/>
                  <a:pt x="1620" y="239792"/>
                  <a:pt x="239" y="233601"/>
                </a:cubicBezTo>
                <a:cubicBezTo>
                  <a:pt x="-1142" y="227409"/>
                  <a:pt x="2716" y="221313"/>
                  <a:pt x="8907" y="219932"/>
                </a:cubicBezTo>
                <a:cubicBezTo>
                  <a:pt x="19480" y="217551"/>
                  <a:pt x="29862" y="211931"/>
                  <a:pt x="38054" y="204835"/>
                </a:cubicBezTo>
                <a:lnTo>
                  <a:pt x="38149" y="20478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UK primary school curriculum teaches students about global warming, focusing on its causes and environmental effects.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Focus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Global warming is caused by human activities, particularly the burning of fossil fuels, leading to a rise in Earth's average temperature.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145" y="34421"/>
                </a:moveTo>
                <a:cubicBezTo>
                  <a:pt x="203664" y="28848"/>
                  <a:pt x="211218" y="25741"/>
                  <a:pt x="219041" y="25741"/>
                </a:cubicBezTo>
                <a:cubicBezTo>
                  <a:pt x="235382" y="25741"/>
                  <a:pt x="248616" y="38975"/>
                  <a:pt x="248616" y="55316"/>
                </a:cubicBezTo>
                <a:cubicBezTo>
                  <a:pt x="248616" y="63138"/>
                  <a:pt x="245508" y="70693"/>
                  <a:pt x="239936" y="76212"/>
                </a:cubicBezTo>
                <a:lnTo>
                  <a:pt x="120243" y="195959"/>
                </a:lnTo>
                <a:cubicBezTo>
                  <a:pt x="119439" y="196762"/>
                  <a:pt x="118367" y="197191"/>
                  <a:pt x="117189" y="197191"/>
                </a:cubicBezTo>
                <a:lnTo>
                  <a:pt x="77166" y="197191"/>
                </a:lnTo>
                <a:lnTo>
                  <a:pt x="77166" y="157168"/>
                </a:lnTo>
                <a:cubicBezTo>
                  <a:pt x="77166" y="156043"/>
                  <a:pt x="77594" y="154918"/>
                  <a:pt x="78398" y="154114"/>
                </a:cubicBezTo>
                <a:lnTo>
                  <a:pt x="93025" y="139487"/>
                </a:lnTo>
                <a:lnTo>
                  <a:pt x="109634" y="156097"/>
                </a:lnTo>
                <a:cubicBezTo>
                  <a:pt x="112956" y="159418"/>
                  <a:pt x="118421" y="159418"/>
                  <a:pt x="121743" y="156097"/>
                </a:cubicBezTo>
                <a:cubicBezTo>
                  <a:pt x="125065" y="152775"/>
                  <a:pt x="125065" y="147310"/>
                  <a:pt x="121743" y="143988"/>
                </a:cubicBezTo>
                <a:lnTo>
                  <a:pt x="105134" y="127379"/>
                </a:lnTo>
                <a:lnTo>
                  <a:pt x="127315" y="105197"/>
                </a:lnTo>
                <a:lnTo>
                  <a:pt x="143924" y="121807"/>
                </a:lnTo>
                <a:cubicBezTo>
                  <a:pt x="147246" y="125128"/>
                  <a:pt x="152711" y="125128"/>
                  <a:pt x="156033" y="121807"/>
                </a:cubicBezTo>
                <a:cubicBezTo>
                  <a:pt x="159355" y="118485"/>
                  <a:pt x="159355" y="113020"/>
                  <a:pt x="156033" y="109698"/>
                </a:cubicBezTo>
                <a:lnTo>
                  <a:pt x="139424" y="93089"/>
                </a:lnTo>
                <a:lnTo>
                  <a:pt x="161605" y="70907"/>
                </a:lnTo>
                <a:lnTo>
                  <a:pt x="178214" y="87517"/>
                </a:lnTo>
                <a:cubicBezTo>
                  <a:pt x="181536" y="90838"/>
                  <a:pt x="187001" y="90838"/>
                  <a:pt x="190323" y="87517"/>
                </a:cubicBezTo>
                <a:cubicBezTo>
                  <a:pt x="193645" y="84195"/>
                  <a:pt x="193645" y="78730"/>
                  <a:pt x="190323" y="75408"/>
                </a:cubicBezTo>
                <a:lnTo>
                  <a:pt x="173714" y="58799"/>
                </a:lnTo>
                <a:lnTo>
                  <a:pt x="198092" y="34421"/>
                </a:lnTo>
                <a:lnTo>
                  <a:pt x="198145" y="34421"/>
                </a:lnTo>
                <a:moveTo>
                  <a:pt x="51448" y="157168"/>
                </a:moveTo>
                <a:lnTo>
                  <a:pt x="51448" y="204745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69611" y="222855"/>
                </a:lnTo>
                <a:lnTo>
                  <a:pt x="117189" y="222855"/>
                </a:lnTo>
                <a:cubicBezTo>
                  <a:pt x="125172" y="222855"/>
                  <a:pt x="132780" y="219694"/>
                  <a:pt x="138406" y="214068"/>
                </a:cubicBezTo>
                <a:lnTo>
                  <a:pt x="258153" y="94428"/>
                </a:lnTo>
                <a:cubicBezTo>
                  <a:pt x="268547" y="84034"/>
                  <a:pt x="274333" y="69996"/>
                  <a:pt x="274333" y="55316"/>
                </a:cubicBezTo>
                <a:cubicBezTo>
                  <a:pt x="274333" y="24776"/>
                  <a:pt x="249580" y="23"/>
                  <a:pt x="219041" y="23"/>
                </a:cubicBezTo>
                <a:cubicBezTo>
                  <a:pt x="204360" y="23"/>
                  <a:pt x="190323" y="5863"/>
                  <a:pt x="179929" y="16204"/>
                </a:cubicBezTo>
                <a:lnTo>
                  <a:pt x="60235" y="135951"/>
                </a:lnTo>
                <a:cubicBezTo>
                  <a:pt x="54610" y="141577"/>
                  <a:pt x="51448" y="149185"/>
                  <a:pt x="51448" y="157168"/>
                </a:cubicBezTo>
                <a:lnTo>
                  <a:pt x="51448" y="15716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Global Warming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40335" r="4033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carbon cycle includes the atmosphere, oceans, land, and living organisms.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Carbon is stored as carbon dioxide in the atmosphere and as organic matter in the soil.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Basic Components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carbon cycle regulates Earth's climate by controlling atmospheric carbon dioxide levels.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Changes in the carbon cycle significantly affect weather and global temperatures.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Regulation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Human activities, such as burning fossil fuels and deforestation, have altered the natural carbon cycle significantly.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actions raise carbon dioxide levels, driving global warming and climate change.</a:t>
            </a:r>
            <a:endParaRPr lang="en-US" sz="1029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1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mitigate human impact, strategies like reforestation and carbon capture technologies can be implemented.</a:t>
            </a:r>
            <a:endParaRPr lang="en-US" sz="1146" dirty="0"/>
          </a:p>
          <a:p>
            <a:pPr algn="l" marL="0" indent="0">
              <a:lnSpc>
                <a:spcPct val="100000"/>
              </a:lnSpc>
              <a:spcBef>
                <a:spcPts val="1146"/>
              </a:spcBef>
              <a:buNone/>
            </a:pPr>
            <a:r>
              <a:rPr lang="en-US" sz="11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Renewable energy reduces carbon emissions and helps restore the carbon cycle.</a:t>
            </a:r>
            <a:endParaRPr lang="en-US" sz="1146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Reduction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5880" y="71120"/>
                </a:moveTo>
                <a:cubicBezTo>
                  <a:pt x="53086" y="71120"/>
                  <a:pt x="50800" y="73406"/>
                  <a:pt x="50800" y="76200"/>
                </a:cubicBezTo>
                <a:lnTo>
                  <a:pt x="50800" y="213360"/>
                </a:lnTo>
                <a:lnTo>
                  <a:pt x="50800" y="243840"/>
                </a:lnTo>
                <a:lnTo>
                  <a:pt x="50800" y="279400"/>
                </a:lnTo>
                <a:cubicBezTo>
                  <a:pt x="50800" y="287846"/>
                  <a:pt x="57595" y="294640"/>
                  <a:pt x="66040" y="294640"/>
                </a:cubicBezTo>
                <a:lnTo>
                  <a:pt x="299720" y="294640"/>
                </a:lnTo>
                <a:cubicBezTo>
                  <a:pt x="308166" y="294640"/>
                  <a:pt x="314960" y="287846"/>
                  <a:pt x="314960" y="279400"/>
                </a:cubicBezTo>
                <a:lnTo>
                  <a:pt x="314960" y="223520"/>
                </a:lnTo>
                <a:lnTo>
                  <a:pt x="314960" y="213360"/>
                </a:lnTo>
                <a:lnTo>
                  <a:pt x="314960" y="119316"/>
                </a:lnTo>
                <a:lnTo>
                  <a:pt x="226632" y="175831"/>
                </a:lnTo>
                <a:cubicBezTo>
                  <a:pt x="221933" y="178816"/>
                  <a:pt x="215964" y="179006"/>
                  <a:pt x="211074" y="176339"/>
                </a:cubicBezTo>
                <a:cubicBezTo>
                  <a:pt x="206185" y="173672"/>
                  <a:pt x="203137" y="168529"/>
                  <a:pt x="203137" y="162941"/>
                </a:cubicBezTo>
                <a:lnTo>
                  <a:pt x="203137" y="117919"/>
                </a:lnTo>
                <a:lnTo>
                  <a:pt x="114364" y="169799"/>
                </a:lnTo>
                <a:cubicBezTo>
                  <a:pt x="109665" y="172529"/>
                  <a:pt x="103823" y="172593"/>
                  <a:pt x="99124" y="169862"/>
                </a:cubicBezTo>
                <a:cubicBezTo>
                  <a:pt x="94425" y="167132"/>
                  <a:pt x="91504" y="162115"/>
                  <a:pt x="91504" y="156654"/>
                </a:cubicBezTo>
                <a:lnTo>
                  <a:pt x="91440" y="76200"/>
                </a:lnTo>
                <a:cubicBezTo>
                  <a:pt x="91440" y="73406"/>
                  <a:pt x="89154" y="71120"/>
                  <a:pt x="86360" y="71120"/>
                </a:cubicBezTo>
                <a:lnTo>
                  <a:pt x="55880" y="71120"/>
                </a:lnTo>
                <a:moveTo>
                  <a:pt x="20320" y="76200"/>
                </a:moveTo>
                <a:cubicBezTo>
                  <a:pt x="20320" y="56578"/>
                  <a:pt x="36258" y="40640"/>
                  <a:pt x="55880" y="40640"/>
                </a:cubicBezTo>
                <a:lnTo>
                  <a:pt x="86360" y="40640"/>
                </a:lnTo>
                <a:cubicBezTo>
                  <a:pt x="105981" y="40640"/>
                  <a:pt x="121920" y="56578"/>
                  <a:pt x="121920" y="76200"/>
                </a:cubicBezTo>
                <a:lnTo>
                  <a:pt x="121920" y="130112"/>
                </a:lnTo>
                <a:lnTo>
                  <a:pt x="187833" y="91631"/>
                </a:lnTo>
                <a:cubicBezTo>
                  <a:pt x="208153" y="79756"/>
                  <a:pt x="233680" y="94424"/>
                  <a:pt x="233680" y="117983"/>
                </a:cubicBezTo>
                <a:lnTo>
                  <a:pt x="233680" y="135128"/>
                </a:lnTo>
                <a:lnTo>
                  <a:pt x="298513" y="93599"/>
                </a:lnTo>
                <a:cubicBezTo>
                  <a:pt x="318833" y="80645"/>
                  <a:pt x="345440" y="95187"/>
                  <a:pt x="345440" y="119317"/>
                </a:cubicBezTo>
                <a:lnTo>
                  <a:pt x="345440" y="213360"/>
                </a:lnTo>
                <a:lnTo>
                  <a:pt x="345440" y="223520"/>
                </a:lnTo>
                <a:lnTo>
                  <a:pt x="345440" y="279400"/>
                </a:lnTo>
                <a:cubicBezTo>
                  <a:pt x="345440" y="304673"/>
                  <a:pt x="324993" y="325120"/>
                  <a:pt x="299720" y="325120"/>
                </a:cubicBezTo>
                <a:lnTo>
                  <a:pt x="66040" y="325120"/>
                </a:lnTo>
                <a:cubicBezTo>
                  <a:pt x="40767" y="325120"/>
                  <a:pt x="20320" y="304673"/>
                  <a:pt x="20320" y="279400"/>
                </a:cubicBezTo>
                <a:lnTo>
                  <a:pt x="20320" y="243840"/>
                </a:lnTo>
                <a:lnTo>
                  <a:pt x="20320" y="213360"/>
                </a:lnTo>
                <a:lnTo>
                  <a:pt x="20320" y="762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Carbon Cycle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5325" r="353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Various organizations are working to protect the Great Barrier Reef through restoration and sustainable practices.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Efforts include reducing carbon emissions, improving water quality, and establishing marine protected areas.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Efforts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Increased sea temperatures disrupt the delicate balance of marine ecosystems, affecting species diversity.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Coral reefs are particularly vulnerable, as even slight temperature increases can lead to widespread bleaching.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Rising Sea Temperatures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Coral bleaching occurs when corals expel the algae living in their tissues due to stress from rising temperatures.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process leads to a loss of color and can result in coral death if conditions do not improve.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Coral Bleaching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4194" y="45894"/>
                </a:moveTo>
                <a:cubicBezTo>
                  <a:pt x="271552" y="38465"/>
                  <a:pt x="281625" y="34321"/>
                  <a:pt x="292054" y="34321"/>
                </a:cubicBezTo>
                <a:cubicBezTo>
                  <a:pt x="313843" y="34321"/>
                  <a:pt x="331488" y="51966"/>
                  <a:pt x="331488" y="73755"/>
                </a:cubicBezTo>
                <a:cubicBezTo>
                  <a:pt x="331488" y="84185"/>
                  <a:pt x="327345" y="94257"/>
                  <a:pt x="319915" y="101615"/>
                </a:cubicBezTo>
                <a:lnTo>
                  <a:pt x="160324" y="261278"/>
                </a:lnTo>
                <a:cubicBezTo>
                  <a:pt x="159252" y="262350"/>
                  <a:pt x="157823" y="262921"/>
                  <a:pt x="156252" y="262921"/>
                </a:cubicBezTo>
                <a:lnTo>
                  <a:pt x="102888" y="262921"/>
                </a:lnTo>
                <a:lnTo>
                  <a:pt x="102888" y="209557"/>
                </a:lnTo>
                <a:cubicBezTo>
                  <a:pt x="102888" y="208057"/>
                  <a:pt x="103459" y="206557"/>
                  <a:pt x="104531" y="205485"/>
                </a:cubicBezTo>
                <a:lnTo>
                  <a:pt x="124033" y="185983"/>
                </a:lnTo>
                <a:lnTo>
                  <a:pt x="146179" y="208129"/>
                </a:lnTo>
                <a:cubicBezTo>
                  <a:pt x="150608" y="212558"/>
                  <a:pt x="157895" y="212558"/>
                  <a:pt x="162324" y="208129"/>
                </a:cubicBezTo>
                <a:cubicBezTo>
                  <a:pt x="166753" y="203700"/>
                  <a:pt x="166753" y="196413"/>
                  <a:pt x="162324" y="191984"/>
                </a:cubicBezTo>
                <a:lnTo>
                  <a:pt x="140178" y="169838"/>
                </a:lnTo>
                <a:lnTo>
                  <a:pt x="169753" y="140263"/>
                </a:lnTo>
                <a:lnTo>
                  <a:pt x="191899" y="162409"/>
                </a:lnTo>
                <a:cubicBezTo>
                  <a:pt x="196328" y="166838"/>
                  <a:pt x="203615" y="166838"/>
                  <a:pt x="208044" y="162409"/>
                </a:cubicBezTo>
                <a:cubicBezTo>
                  <a:pt x="212473" y="157980"/>
                  <a:pt x="212473" y="150693"/>
                  <a:pt x="208044" y="146264"/>
                </a:cubicBezTo>
                <a:lnTo>
                  <a:pt x="185898" y="124118"/>
                </a:lnTo>
                <a:lnTo>
                  <a:pt x="215473" y="94543"/>
                </a:lnTo>
                <a:lnTo>
                  <a:pt x="237619" y="116689"/>
                </a:lnTo>
                <a:cubicBezTo>
                  <a:pt x="242048" y="121118"/>
                  <a:pt x="249335" y="121118"/>
                  <a:pt x="253764" y="116689"/>
                </a:cubicBezTo>
                <a:cubicBezTo>
                  <a:pt x="258193" y="112260"/>
                  <a:pt x="258193" y="104973"/>
                  <a:pt x="253764" y="100544"/>
                </a:cubicBezTo>
                <a:lnTo>
                  <a:pt x="231618" y="78398"/>
                </a:lnTo>
                <a:lnTo>
                  <a:pt x="264122" y="45894"/>
                </a:lnTo>
                <a:lnTo>
                  <a:pt x="264194" y="45894"/>
                </a:lnTo>
                <a:moveTo>
                  <a:pt x="68598" y="209557"/>
                </a:moveTo>
                <a:lnTo>
                  <a:pt x="68598" y="272994"/>
                </a:lnTo>
                <a:lnTo>
                  <a:pt x="5018" y="336502"/>
                </a:lnTo>
                <a:cubicBezTo>
                  <a:pt x="-1697" y="343217"/>
                  <a:pt x="-1697" y="354075"/>
                  <a:pt x="5018" y="360719"/>
                </a:cubicBezTo>
                <a:cubicBezTo>
                  <a:pt x="11734" y="367363"/>
                  <a:pt x="22592" y="367434"/>
                  <a:pt x="29236" y="360719"/>
                </a:cubicBezTo>
                <a:lnTo>
                  <a:pt x="92815" y="297140"/>
                </a:lnTo>
                <a:lnTo>
                  <a:pt x="156252" y="297140"/>
                </a:lnTo>
                <a:cubicBezTo>
                  <a:pt x="166896" y="297140"/>
                  <a:pt x="177040" y="292925"/>
                  <a:pt x="184541" y="285424"/>
                </a:cubicBezTo>
                <a:lnTo>
                  <a:pt x="344204" y="125904"/>
                </a:lnTo>
                <a:cubicBezTo>
                  <a:pt x="358063" y="112045"/>
                  <a:pt x="365778" y="93329"/>
                  <a:pt x="365778" y="73755"/>
                </a:cubicBezTo>
                <a:cubicBezTo>
                  <a:pt x="365778" y="33035"/>
                  <a:pt x="332774" y="31"/>
                  <a:pt x="292054" y="31"/>
                </a:cubicBezTo>
                <a:cubicBezTo>
                  <a:pt x="272480" y="31"/>
                  <a:pt x="253764" y="7818"/>
                  <a:pt x="239905" y="21605"/>
                </a:cubicBezTo>
                <a:lnTo>
                  <a:pt x="80314" y="181268"/>
                </a:lnTo>
                <a:cubicBezTo>
                  <a:pt x="72813" y="188769"/>
                  <a:pt x="68598" y="198913"/>
                  <a:pt x="68598" y="209557"/>
                </a:cubicBezTo>
                <a:lnTo>
                  <a:pt x="68598" y="20955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804" y="213170"/>
                </a:moveTo>
                <a:cubicBezTo>
                  <a:pt x="120646" y="219773"/>
                  <a:pt x="127123" y="226250"/>
                  <a:pt x="134298" y="232283"/>
                </a:cubicBezTo>
                <a:cubicBezTo>
                  <a:pt x="155698" y="250381"/>
                  <a:pt x="182558" y="264160"/>
                  <a:pt x="213356" y="264160"/>
                </a:cubicBezTo>
                <a:cubicBezTo>
                  <a:pt x="244153" y="264160"/>
                  <a:pt x="271014" y="250317"/>
                  <a:pt x="292413" y="232283"/>
                </a:cubicBezTo>
                <a:cubicBezTo>
                  <a:pt x="311654" y="216091"/>
                  <a:pt x="325878" y="196914"/>
                  <a:pt x="333879" y="182880"/>
                </a:cubicBezTo>
                <a:cubicBezTo>
                  <a:pt x="325878" y="168847"/>
                  <a:pt x="311654" y="149733"/>
                  <a:pt x="292413" y="133477"/>
                </a:cubicBezTo>
                <a:cubicBezTo>
                  <a:pt x="271014" y="115379"/>
                  <a:pt x="244153" y="101600"/>
                  <a:pt x="213356" y="101600"/>
                </a:cubicBezTo>
                <a:cubicBezTo>
                  <a:pt x="182558" y="101600"/>
                  <a:pt x="155698" y="115379"/>
                  <a:pt x="134298" y="133477"/>
                </a:cubicBezTo>
                <a:cubicBezTo>
                  <a:pt x="127123" y="139509"/>
                  <a:pt x="120646" y="145986"/>
                  <a:pt x="114804" y="152591"/>
                </a:cubicBezTo>
                <a:cubicBezTo>
                  <a:pt x="105914" y="162623"/>
                  <a:pt x="91499" y="165671"/>
                  <a:pt x="79244" y="160084"/>
                </a:cubicBezTo>
                <a:lnTo>
                  <a:pt x="44827" y="144336"/>
                </a:lnTo>
                <a:lnTo>
                  <a:pt x="58225" y="167767"/>
                </a:lnTo>
                <a:cubicBezTo>
                  <a:pt x="63559" y="177165"/>
                  <a:pt x="63559" y="188659"/>
                  <a:pt x="58225" y="197993"/>
                </a:cubicBezTo>
                <a:lnTo>
                  <a:pt x="44827" y="221425"/>
                </a:lnTo>
                <a:lnTo>
                  <a:pt x="79307" y="205613"/>
                </a:lnTo>
                <a:cubicBezTo>
                  <a:pt x="91499" y="200025"/>
                  <a:pt x="105914" y="203073"/>
                  <a:pt x="114867" y="213106"/>
                </a:cubicBezTo>
                <a:lnTo>
                  <a:pt x="114804" y="213170"/>
                </a:lnTo>
                <a:moveTo>
                  <a:pt x="2663" y="233744"/>
                </a:moveTo>
                <a:lnTo>
                  <a:pt x="31746" y="182880"/>
                </a:lnTo>
                <a:lnTo>
                  <a:pt x="2663" y="132017"/>
                </a:lnTo>
                <a:cubicBezTo>
                  <a:pt x="-1719" y="124333"/>
                  <a:pt x="-639" y="114745"/>
                  <a:pt x="5330" y="108204"/>
                </a:cubicBezTo>
                <a:cubicBezTo>
                  <a:pt x="11299" y="101663"/>
                  <a:pt x="20760" y="99758"/>
                  <a:pt x="28761" y="103441"/>
                </a:cubicBezTo>
                <a:lnTo>
                  <a:pt x="91944" y="132398"/>
                </a:lnTo>
                <a:cubicBezTo>
                  <a:pt x="98611" y="124841"/>
                  <a:pt x="106231" y="117284"/>
                  <a:pt x="114613" y="110173"/>
                </a:cubicBezTo>
                <a:cubicBezTo>
                  <a:pt x="139505" y="89218"/>
                  <a:pt x="173097" y="71120"/>
                  <a:pt x="213356" y="71120"/>
                </a:cubicBezTo>
                <a:cubicBezTo>
                  <a:pt x="253615" y="71120"/>
                  <a:pt x="287206" y="89218"/>
                  <a:pt x="312098" y="110173"/>
                </a:cubicBezTo>
                <a:cubicBezTo>
                  <a:pt x="336927" y="131128"/>
                  <a:pt x="354580" y="156147"/>
                  <a:pt x="363533" y="173546"/>
                </a:cubicBezTo>
                <a:cubicBezTo>
                  <a:pt x="366518" y="179387"/>
                  <a:pt x="366518" y="186309"/>
                  <a:pt x="363533" y="192151"/>
                </a:cubicBezTo>
                <a:cubicBezTo>
                  <a:pt x="354580" y="209550"/>
                  <a:pt x="336927" y="234569"/>
                  <a:pt x="312098" y="255524"/>
                </a:cubicBezTo>
                <a:cubicBezTo>
                  <a:pt x="287206" y="276542"/>
                  <a:pt x="253615" y="294640"/>
                  <a:pt x="213356" y="294640"/>
                </a:cubicBezTo>
                <a:cubicBezTo>
                  <a:pt x="173097" y="294640"/>
                  <a:pt x="139505" y="276542"/>
                  <a:pt x="114613" y="255587"/>
                </a:cubicBezTo>
                <a:cubicBezTo>
                  <a:pt x="106231" y="248475"/>
                  <a:pt x="98675" y="240919"/>
                  <a:pt x="91944" y="233363"/>
                </a:cubicBezTo>
                <a:lnTo>
                  <a:pt x="28761" y="262319"/>
                </a:lnTo>
                <a:cubicBezTo>
                  <a:pt x="20760" y="266002"/>
                  <a:pt x="11235" y="264097"/>
                  <a:pt x="5330" y="257556"/>
                </a:cubicBezTo>
                <a:cubicBezTo>
                  <a:pt x="-576" y="251015"/>
                  <a:pt x="-1719" y="241427"/>
                  <a:pt x="2663" y="233744"/>
                </a:cubicBezTo>
                <a:lnTo>
                  <a:pt x="2663" y="233744"/>
                </a:lnTo>
                <a:moveTo>
                  <a:pt x="264156" y="162560"/>
                </a:moveTo>
                <a:cubicBezTo>
                  <a:pt x="275378" y="162560"/>
                  <a:pt x="284476" y="171658"/>
                  <a:pt x="284476" y="182880"/>
                </a:cubicBezTo>
                <a:cubicBezTo>
                  <a:pt x="284476" y="194102"/>
                  <a:pt x="275378" y="203200"/>
                  <a:pt x="264156" y="203200"/>
                </a:cubicBezTo>
                <a:cubicBezTo>
                  <a:pt x="252933" y="203200"/>
                  <a:pt x="243836" y="194102"/>
                  <a:pt x="243836" y="182880"/>
                </a:cubicBezTo>
                <a:cubicBezTo>
                  <a:pt x="243836" y="171658"/>
                  <a:pt x="252934" y="162560"/>
                  <a:pt x="264156" y="1625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Effects on the Great Barrier Reef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4525" r="345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0"/>
              </a:spcBef>
              <a:buNone/>
            </a:pPr>
            <a:r>
              <a:rPr lang="en-US" sz="122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Rising sea levels pose a significant threat to coastal communities, leading to increased flooding.</a:t>
            </a:r>
            <a:endParaRPr lang="en-US" sz="1225" dirty="0"/>
          </a:p>
          <a:p>
            <a:pPr algn="l" marL="0" indent="0">
              <a:lnSpc>
                <a:spcPct val="100000"/>
              </a:lnSpc>
              <a:spcBef>
                <a:spcPts val="1050"/>
              </a:spcBef>
              <a:buNone/>
            </a:pPr>
            <a:r>
              <a:rPr lang="en-US" sz="122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Erosion of shorelines results in habitat loss for various marine and terrestrial species.</a:t>
            </a:r>
            <a:endParaRPr lang="en-US" sz="1225" dirty="0"/>
          </a:p>
        </p:txBody>
      </p:sp>
      <p:sp>
        <p:nvSpPr>
          <p:cNvPr id="5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Coastal Impact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Ecosystems respond differently to rising sea levels, influencing local biodiversity.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Wetlands and mangroves are especially at risk, diminishing their role as natural barriers.</a:t>
            </a:r>
            <a:endParaRPr lang="en-US" sz="1273" dirty="0"/>
          </a:p>
        </p:txBody>
      </p:sp>
      <p:sp>
        <p:nvSpPr>
          <p:cNvPr id="7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Ecosystem Analysis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Changes in land elevation can disrupt agricultural areas, threatening food supply chains.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Saltwater intrusion jeopardizes freshwater sources, essential for irrigation and crop growth.</a:t>
            </a:r>
            <a:endParaRPr lang="en-US" sz="1273" dirty="0"/>
          </a:p>
        </p:txBody>
      </p:sp>
      <p:sp>
        <p:nvSpPr>
          <p:cNvPr id="9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Food Production Risks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71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Sustainable coastal management practices can help mitigate the adverse effects of rising seas.</a:t>
            </a:r>
            <a:endParaRPr lang="en-US" sz="1250" dirty="0"/>
          </a:p>
          <a:p>
            <a:pPr algn="l" marL="0" indent="0">
              <a:lnSpc>
                <a:spcPct val="100000"/>
              </a:lnSpc>
              <a:spcBef>
                <a:spcPts val="1071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resilient agricultural methods is crucial for maintaining food security in affected regions.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Adaptation Strategies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141" y="37674"/>
                </a:moveTo>
                <a:lnTo>
                  <a:pt x="83149" y="65106"/>
                </a:lnTo>
                <a:cubicBezTo>
                  <a:pt x="90121" y="68077"/>
                  <a:pt x="93321" y="76136"/>
                  <a:pt x="90350" y="83108"/>
                </a:cubicBezTo>
                <a:cubicBezTo>
                  <a:pt x="87378" y="90080"/>
                  <a:pt x="79320" y="93281"/>
                  <a:pt x="72347" y="90309"/>
                </a:cubicBezTo>
                <a:lnTo>
                  <a:pt x="8339" y="62877"/>
                </a:lnTo>
                <a:cubicBezTo>
                  <a:pt x="1367" y="59905"/>
                  <a:pt x="-1891" y="51847"/>
                  <a:pt x="1081" y="44874"/>
                </a:cubicBezTo>
                <a:cubicBezTo>
                  <a:pt x="4053" y="37902"/>
                  <a:pt x="12168" y="34702"/>
                  <a:pt x="19141" y="37674"/>
                </a:cubicBezTo>
                <a:lnTo>
                  <a:pt x="19141" y="37674"/>
                </a:lnTo>
                <a:moveTo>
                  <a:pt x="83149" y="154317"/>
                </a:moveTo>
                <a:lnTo>
                  <a:pt x="19141" y="181749"/>
                </a:lnTo>
                <a:cubicBezTo>
                  <a:pt x="12168" y="184721"/>
                  <a:pt x="4110" y="181520"/>
                  <a:pt x="1138" y="174548"/>
                </a:cubicBezTo>
                <a:cubicBezTo>
                  <a:pt x="-1833" y="167576"/>
                  <a:pt x="1367" y="159517"/>
                  <a:pt x="8339" y="156546"/>
                </a:cubicBezTo>
                <a:lnTo>
                  <a:pt x="72347" y="129114"/>
                </a:lnTo>
                <a:cubicBezTo>
                  <a:pt x="79320" y="126142"/>
                  <a:pt x="87378" y="129342"/>
                  <a:pt x="90350" y="136314"/>
                </a:cubicBezTo>
                <a:cubicBezTo>
                  <a:pt x="93321" y="143287"/>
                  <a:pt x="90121" y="151345"/>
                  <a:pt x="83149" y="154317"/>
                </a:cubicBezTo>
                <a:moveTo>
                  <a:pt x="176360" y="38245"/>
                </a:moveTo>
                <a:cubicBezTo>
                  <a:pt x="180418" y="36073"/>
                  <a:pt x="185333" y="36073"/>
                  <a:pt x="189391" y="38245"/>
                </a:cubicBezTo>
                <a:lnTo>
                  <a:pt x="248827" y="70249"/>
                </a:lnTo>
                <a:cubicBezTo>
                  <a:pt x="255513" y="73850"/>
                  <a:pt x="257971" y="82136"/>
                  <a:pt x="254427" y="88823"/>
                </a:cubicBezTo>
                <a:cubicBezTo>
                  <a:pt x="251170" y="94881"/>
                  <a:pt x="244026" y="97452"/>
                  <a:pt x="237797" y="95281"/>
                </a:cubicBezTo>
                <a:lnTo>
                  <a:pt x="237797" y="109797"/>
                </a:lnTo>
                <a:lnTo>
                  <a:pt x="210365" y="109797"/>
                </a:lnTo>
                <a:lnTo>
                  <a:pt x="210365" y="80708"/>
                </a:lnTo>
                <a:lnTo>
                  <a:pt x="182875" y="65906"/>
                </a:lnTo>
                <a:lnTo>
                  <a:pt x="155443" y="80650"/>
                </a:lnTo>
                <a:lnTo>
                  <a:pt x="155443" y="109740"/>
                </a:lnTo>
                <a:lnTo>
                  <a:pt x="128011" y="109740"/>
                </a:lnTo>
                <a:lnTo>
                  <a:pt x="128011" y="95224"/>
                </a:lnTo>
                <a:cubicBezTo>
                  <a:pt x="121725" y="97452"/>
                  <a:pt x="114638" y="94824"/>
                  <a:pt x="111381" y="88766"/>
                </a:cubicBezTo>
                <a:cubicBezTo>
                  <a:pt x="107780" y="82079"/>
                  <a:pt x="110295" y="73792"/>
                  <a:pt x="116981" y="70192"/>
                </a:cubicBezTo>
                <a:lnTo>
                  <a:pt x="176417" y="38188"/>
                </a:lnTo>
                <a:lnTo>
                  <a:pt x="176360" y="38245"/>
                </a:lnTo>
                <a:moveTo>
                  <a:pt x="150529" y="155460"/>
                </a:moveTo>
                <a:lnTo>
                  <a:pt x="121268" y="301764"/>
                </a:lnTo>
                <a:lnTo>
                  <a:pt x="164587" y="301764"/>
                </a:lnTo>
                <a:lnTo>
                  <a:pt x="164587" y="274332"/>
                </a:lnTo>
                <a:cubicBezTo>
                  <a:pt x="164587" y="264216"/>
                  <a:pt x="172760" y="256044"/>
                  <a:pt x="182875" y="256044"/>
                </a:cubicBezTo>
                <a:cubicBezTo>
                  <a:pt x="192991" y="256044"/>
                  <a:pt x="201163" y="264216"/>
                  <a:pt x="201163" y="274332"/>
                </a:cubicBezTo>
                <a:lnTo>
                  <a:pt x="201163" y="301764"/>
                </a:lnTo>
                <a:lnTo>
                  <a:pt x="244483" y="301764"/>
                </a:lnTo>
                <a:lnTo>
                  <a:pt x="215222" y="155460"/>
                </a:lnTo>
                <a:lnTo>
                  <a:pt x="150471" y="155460"/>
                </a:lnTo>
                <a:lnTo>
                  <a:pt x="150529" y="155460"/>
                </a:lnTo>
                <a:moveTo>
                  <a:pt x="201163" y="329196"/>
                </a:moveTo>
                <a:lnTo>
                  <a:pt x="164587" y="329196"/>
                </a:lnTo>
                <a:lnTo>
                  <a:pt x="108066" y="329196"/>
                </a:lnTo>
                <a:lnTo>
                  <a:pt x="86863" y="329196"/>
                </a:lnTo>
                <a:cubicBezTo>
                  <a:pt x="79262" y="329196"/>
                  <a:pt x="73147" y="323081"/>
                  <a:pt x="73147" y="315480"/>
                </a:cubicBezTo>
                <a:cubicBezTo>
                  <a:pt x="73147" y="307879"/>
                  <a:pt x="79262" y="301764"/>
                  <a:pt x="86863" y="301764"/>
                </a:cubicBezTo>
                <a:lnTo>
                  <a:pt x="93264" y="301764"/>
                </a:lnTo>
                <a:lnTo>
                  <a:pt x="122525" y="155403"/>
                </a:lnTo>
                <a:cubicBezTo>
                  <a:pt x="115381" y="154945"/>
                  <a:pt x="109723" y="149002"/>
                  <a:pt x="109723" y="141744"/>
                </a:cubicBezTo>
                <a:cubicBezTo>
                  <a:pt x="109723" y="134143"/>
                  <a:pt x="115838" y="128028"/>
                  <a:pt x="123439" y="128028"/>
                </a:cubicBezTo>
                <a:lnTo>
                  <a:pt x="128011" y="128028"/>
                </a:lnTo>
                <a:lnTo>
                  <a:pt x="237739" y="128028"/>
                </a:lnTo>
                <a:lnTo>
                  <a:pt x="242311" y="128028"/>
                </a:lnTo>
                <a:cubicBezTo>
                  <a:pt x="249912" y="128028"/>
                  <a:pt x="256027" y="134143"/>
                  <a:pt x="256027" y="141744"/>
                </a:cubicBezTo>
                <a:cubicBezTo>
                  <a:pt x="256027" y="149002"/>
                  <a:pt x="250370" y="154945"/>
                  <a:pt x="243226" y="155403"/>
                </a:cubicBezTo>
                <a:lnTo>
                  <a:pt x="272487" y="301764"/>
                </a:lnTo>
                <a:lnTo>
                  <a:pt x="278887" y="301764"/>
                </a:lnTo>
                <a:cubicBezTo>
                  <a:pt x="286488" y="301764"/>
                  <a:pt x="292603" y="307879"/>
                  <a:pt x="292603" y="315480"/>
                </a:cubicBezTo>
                <a:cubicBezTo>
                  <a:pt x="292603" y="323081"/>
                  <a:pt x="286488" y="329196"/>
                  <a:pt x="278887" y="329196"/>
                </a:cubicBezTo>
                <a:lnTo>
                  <a:pt x="257685" y="329196"/>
                </a:lnTo>
                <a:lnTo>
                  <a:pt x="201163" y="329196"/>
                </a:lnTo>
                <a:moveTo>
                  <a:pt x="364670" y="44932"/>
                </a:moveTo>
                <a:cubicBezTo>
                  <a:pt x="367641" y="51904"/>
                  <a:pt x="364441" y="59962"/>
                  <a:pt x="357469" y="62934"/>
                </a:cubicBezTo>
                <a:lnTo>
                  <a:pt x="293461" y="90366"/>
                </a:lnTo>
                <a:cubicBezTo>
                  <a:pt x="286488" y="93338"/>
                  <a:pt x="278430" y="90137"/>
                  <a:pt x="275458" y="83165"/>
                </a:cubicBezTo>
                <a:cubicBezTo>
                  <a:pt x="272487" y="76193"/>
                  <a:pt x="275687" y="68135"/>
                  <a:pt x="282659" y="65163"/>
                </a:cubicBezTo>
                <a:lnTo>
                  <a:pt x="346667" y="37731"/>
                </a:lnTo>
                <a:cubicBezTo>
                  <a:pt x="353640" y="34759"/>
                  <a:pt x="361698" y="37959"/>
                  <a:pt x="364670" y="44932"/>
                </a:cubicBezTo>
                <a:lnTo>
                  <a:pt x="364670" y="44932"/>
                </a:lnTo>
                <a:moveTo>
                  <a:pt x="275458" y="136372"/>
                </a:moveTo>
                <a:cubicBezTo>
                  <a:pt x="278430" y="129399"/>
                  <a:pt x="286488" y="126199"/>
                  <a:pt x="293461" y="129171"/>
                </a:cubicBezTo>
                <a:lnTo>
                  <a:pt x="357469" y="156603"/>
                </a:lnTo>
                <a:cubicBezTo>
                  <a:pt x="364441" y="159575"/>
                  <a:pt x="367641" y="167633"/>
                  <a:pt x="364670" y="174605"/>
                </a:cubicBezTo>
                <a:cubicBezTo>
                  <a:pt x="361698" y="181577"/>
                  <a:pt x="353640" y="184778"/>
                  <a:pt x="346667" y="181806"/>
                </a:cubicBezTo>
                <a:lnTo>
                  <a:pt x="282659" y="154374"/>
                </a:lnTo>
                <a:cubicBezTo>
                  <a:pt x="275687" y="151402"/>
                  <a:pt x="272487" y="143344"/>
                  <a:pt x="275458" y="136372"/>
                </a:cubicBezTo>
                <a:lnTo>
                  <a:pt x="275458" y="13637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6868" y="64008"/>
                </a:moveTo>
                <a:lnTo>
                  <a:pt x="152190" y="64008"/>
                </a:lnTo>
                <a:cubicBezTo>
                  <a:pt x="154076" y="64008"/>
                  <a:pt x="155734" y="65151"/>
                  <a:pt x="156420" y="66866"/>
                </a:cubicBezTo>
                <a:lnTo>
                  <a:pt x="180880" y="128016"/>
                </a:lnTo>
                <a:lnTo>
                  <a:pt x="109728" y="128016"/>
                </a:lnTo>
                <a:lnTo>
                  <a:pt x="91440" y="128016"/>
                </a:lnTo>
                <a:lnTo>
                  <a:pt x="82296" y="128016"/>
                </a:lnTo>
                <a:lnTo>
                  <a:pt x="82296" y="68580"/>
                </a:lnTo>
                <a:cubicBezTo>
                  <a:pt x="82296" y="66065"/>
                  <a:pt x="84353" y="64008"/>
                  <a:pt x="86868" y="64008"/>
                </a:cubicBezTo>
                <a:lnTo>
                  <a:pt x="86868" y="64008"/>
                </a:lnTo>
                <a:moveTo>
                  <a:pt x="54864" y="68580"/>
                </a:moveTo>
                <a:lnTo>
                  <a:pt x="54864" y="146647"/>
                </a:lnTo>
                <a:cubicBezTo>
                  <a:pt x="48463" y="144418"/>
                  <a:pt x="41034" y="145847"/>
                  <a:pt x="35947" y="150990"/>
                </a:cubicBezTo>
                <a:lnTo>
                  <a:pt x="22974" y="163963"/>
                </a:lnTo>
                <a:cubicBezTo>
                  <a:pt x="15831" y="171107"/>
                  <a:pt x="15831" y="182709"/>
                  <a:pt x="22974" y="189852"/>
                </a:cubicBezTo>
                <a:lnTo>
                  <a:pt x="26289" y="193167"/>
                </a:lnTo>
                <a:cubicBezTo>
                  <a:pt x="25032" y="195796"/>
                  <a:pt x="23946" y="198482"/>
                  <a:pt x="22974" y="201225"/>
                </a:cubicBezTo>
                <a:lnTo>
                  <a:pt x="18288" y="201168"/>
                </a:lnTo>
                <a:cubicBezTo>
                  <a:pt x="8172" y="201168"/>
                  <a:pt x="0" y="209340"/>
                  <a:pt x="0" y="219456"/>
                </a:cubicBezTo>
                <a:lnTo>
                  <a:pt x="0" y="237744"/>
                </a:lnTo>
                <a:cubicBezTo>
                  <a:pt x="0" y="247860"/>
                  <a:pt x="8172" y="256032"/>
                  <a:pt x="18288" y="256032"/>
                </a:cubicBezTo>
                <a:lnTo>
                  <a:pt x="22974" y="256032"/>
                </a:lnTo>
                <a:cubicBezTo>
                  <a:pt x="23946" y="258775"/>
                  <a:pt x="25089" y="261461"/>
                  <a:pt x="26289" y="264090"/>
                </a:cubicBezTo>
                <a:lnTo>
                  <a:pt x="22974" y="267405"/>
                </a:lnTo>
                <a:cubicBezTo>
                  <a:pt x="15831" y="274549"/>
                  <a:pt x="15831" y="286150"/>
                  <a:pt x="22974" y="293294"/>
                </a:cubicBezTo>
                <a:lnTo>
                  <a:pt x="35890" y="306210"/>
                </a:lnTo>
                <a:cubicBezTo>
                  <a:pt x="43034" y="313353"/>
                  <a:pt x="54635" y="313353"/>
                  <a:pt x="61779" y="306210"/>
                </a:cubicBezTo>
                <a:lnTo>
                  <a:pt x="65094" y="302895"/>
                </a:lnTo>
                <a:cubicBezTo>
                  <a:pt x="67723" y="304152"/>
                  <a:pt x="70409" y="305238"/>
                  <a:pt x="73152" y="306210"/>
                </a:cubicBezTo>
                <a:lnTo>
                  <a:pt x="73152" y="310896"/>
                </a:lnTo>
                <a:cubicBezTo>
                  <a:pt x="73152" y="321012"/>
                  <a:pt x="81324" y="329184"/>
                  <a:pt x="91440" y="329184"/>
                </a:cubicBezTo>
                <a:lnTo>
                  <a:pt x="109728" y="329184"/>
                </a:lnTo>
                <a:cubicBezTo>
                  <a:pt x="119844" y="329184"/>
                  <a:pt x="128016" y="321012"/>
                  <a:pt x="128016" y="310896"/>
                </a:cubicBezTo>
                <a:lnTo>
                  <a:pt x="128016" y="306210"/>
                </a:lnTo>
                <a:cubicBezTo>
                  <a:pt x="130759" y="305238"/>
                  <a:pt x="133445" y="304095"/>
                  <a:pt x="136074" y="302895"/>
                </a:cubicBezTo>
                <a:lnTo>
                  <a:pt x="139389" y="306210"/>
                </a:lnTo>
                <a:cubicBezTo>
                  <a:pt x="146533" y="313353"/>
                  <a:pt x="158134" y="313353"/>
                  <a:pt x="165278" y="306210"/>
                </a:cubicBezTo>
                <a:lnTo>
                  <a:pt x="178194" y="293294"/>
                </a:lnTo>
                <a:cubicBezTo>
                  <a:pt x="185337" y="286150"/>
                  <a:pt x="185337" y="274549"/>
                  <a:pt x="178194" y="267405"/>
                </a:cubicBezTo>
                <a:lnTo>
                  <a:pt x="174879" y="264090"/>
                </a:lnTo>
                <a:cubicBezTo>
                  <a:pt x="176136" y="261461"/>
                  <a:pt x="177222" y="258775"/>
                  <a:pt x="178194" y="256032"/>
                </a:cubicBezTo>
                <a:lnTo>
                  <a:pt x="182880" y="256032"/>
                </a:lnTo>
                <a:lnTo>
                  <a:pt x="237058" y="256032"/>
                </a:lnTo>
                <a:cubicBezTo>
                  <a:pt x="240773" y="245459"/>
                  <a:pt x="247059" y="236087"/>
                  <a:pt x="255118" y="228600"/>
                </a:cubicBezTo>
                <a:lnTo>
                  <a:pt x="201168" y="228600"/>
                </a:lnTo>
                <a:lnTo>
                  <a:pt x="201168" y="219456"/>
                </a:lnTo>
                <a:cubicBezTo>
                  <a:pt x="201168" y="209340"/>
                  <a:pt x="192996" y="201168"/>
                  <a:pt x="182880" y="201168"/>
                </a:cubicBezTo>
                <a:lnTo>
                  <a:pt x="178194" y="201168"/>
                </a:lnTo>
                <a:cubicBezTo>
                  <a:pt x="177222" y="198425"/>
                  <a:pt x="176079" y="195739"/>
                  <a:pt x="174879" y="193110"/>
                </a:cubicBezTo>
                <a:lnTo>
                  <a:pt x="178194" y="189795"/>
                </a:lnTo>
                <a:cubicBezTo>
                  <a:pt x="185337" y="182651"/>
                  <a:pt x="185337" y="171050"/>
                  <a:pt x="178194" y="163906"/>
                </a:cubicBezTo>
                <a:lnTo>
                  <a:pt x="169678" y="155448"/>
                </a:lnTo>
                <a:lnTo>
                  <a:pt x="200882" y="155448"/>
                </a:lnTo>
                <a:cubicBezTo>
                  <a:pt x="201111" y="155448"/>
                  <a:pt x="201282" y="155448"/>
                  <a:pt x="201511" y="155448"/>
                </a:cubicBezTo>
                <a:lnTo>
                  <a:pt x="288036" y="155448"/>
                </a:lnTo>
                <a:lnTo>
                  <a:pt x="333756" y="155448"/>
                </a:lnTo>
                <a:cubicBezTo>
                  <a:pt x="336271" y="155448"/>
                  <a:pt x="338328" y="157505"/>
                  <a:pt x="338328" y="160020"/>
                </a:cubicBezTo>
                <a:lnTo>
                  <a:pt x="338328" y="178708"/>
                </a:lnTo>
                <a:cubicBezTo>
                  <a:pt x="338328" y="182937"/>
                  <a:pt x="336385" y="186881"/>
                  <a:pt x="333070" y="189509"/>
                </a:cubicBezTo>
                <a:lnTo>
                  <a:pt x="306381" y="210483"/>
                </a:lnTo>
                <a:cubicBezTo>
                  <a:pt x="317868" y="211226"/>
                  <a:pt x="328613" y="214884"/>
                  <a:pt x="337871" y="220599"/>
                </a:cubicBezTo>
                <a:lnTo>
                  <a:pt x="350044" y="211055"/>
                </a:lnTo>
                <a:cubicBezTo>
                  <a:pt x="359988" y="203283"/>
                  <a:pt x="365760" y="191338"/>
                  <a:pt x="365760" y="178708"/>
                </a:cubicBezTo>
                <a:lnTo>
                  <a:pt x="365760" y="160020"/>
                </a:lnTo>
                <a:cubicBezTo>
                  <a:pt x="365760" y="142361"/>
                  <a:pt x="351415" y="128016"/>
                  <a:pt x="333756" y="128016"/>
                </a:cubicBezTo>
                <a:lnTo>
                  <a:pt x="301752" y="128016"/>
                </a:lnTo>
                <a:lnTo>
                  <a:pt x="301752" y="104127"/>
                </a:lnTo>
                <a:cubicBezTo>
                  <a:pt x="301752" y="94926"/>
                  <a:pt x="303924" y="85782"/>
                  <a:pt x="308038" y="77553"/>
                </a:cubicBezTo>
                <a:lnTo>
                  <a:pt x="309467" y="74695"/>
                </a:lnTo>
                <a:cubicBezTo>
                  <a:pt x="312839" y="67894"/>
                  <a:pt x="310096" y="59665"/>
                  <a:pt x="303352" y="56293"/>
                </a:cubicBezTo>
                <a:cubicBezTo>
                  <a:pt x="296608" y="52921"/>
                  <a:pt x="288322" y="55664"/>
                  <a:pt x="284950" y="62408"/>
                </a:cubicBezTo>
                <a:lnTo>
                  <a:pt x="283521" y="65265"/>
                </a:lnTo>
                <a:cubicBezTo>
                  <a:pt x="277463" y="77324"/>
                  <a:pt x="274377" y="90640"/>
                  <a:pt x="274377" y="104127"/>
                </a:cubicBezTo>
                <a:lnTo>
                  <a:pt x="274377" y="128016"/>
                </a:lnTo>
                <a:lnTo>
                  <a:pt x="210483" y="128016"/>
                </a:lnTo>
                <a:lnTo>
                  <a:pt x="181908" y="56693"/>
                </a:lnTo>
                <a:cubicBezTo>
                  <a:pt x="177051" y="44520"/>
                  <a:pt x="165278" y="36576"/>
                  <a:pt x="152190" y="36576"/>
                </a:cubicBezTo>
                <a:lnTo>
                  <a:pt x="86868" y="36576"/>
                </a:lnTo>
                <a:cubicBezTo>
                  <a:pt x="69209" y="36576"/>
                  <a:pt x="54864" y="50921"/>
                  <a:pt x="54864" y="68580"/>
                </a:cubicBezTo>
                <a:lnTo>
                  <a:pt x="54864" y="68580"/>
                </a:lnTo>
                <a:moveTo>
                  <a:pt x="100584" y="182880"/>
                </a:moveTo>
                <a:cubicBezTo>
                  <a:pt x="125834" y="182880"/>
                  <a:pt x="146304" y="203350"/>
                  <a:pt x="146304" y="228600"/>
                </a:cubicBezTo>
                <a:cubicBezTo>
                  <a:pt x="146304" y="253850"/>
                  <a:pt x="125834" y="274320"/>
                  <a:pt x="100584" y="274320"/>
                </a:cubicBezTo>
                <a:cubicBezTo>
                  <a:pt x="75334" y="274320"/>
                  <a:pt x="54864" y="253850"/>
                  <a:pt x="54864" y="228600"/>
                </a:cubicBezTo>
                <a:cubicBezTo>
                  <a:pt x="54864" y="203350"/>
                  <a:pt x="75334" y="182880"/>
                  <a:pt x="100584" y="182880"/>
                </a:cubicBezTo>
                <a:lnTo>
                  <a:pt x="100584" y="182880"/>
                </a:lnTo>
                <a:moveTo>
                  <a:pt x="301752" y="256032"/>
                </a:moveTo>
                <a:cubicBezTo>
                  <a:pt x="314377" y="256032"/>
                  <a:pt x="324612" y="266267"/>
                  <a:pt x="324612" y="278892"/>
                </a:cubicBezTo>
                <a:cubicBezTo>
                  <a:pt x="324612" y="291517"/>
                  <a:pt x="314377" y="301752"/>
                  <a:pt x="301752" y="301752"/>
                </a:cubicBezTo>
                <a:cubicBezTo>
                  <a:pt x="289127" y="301752"/>
                  <a:pt x="278892" y="291517"/>
                  <a:pt x="278892" y="278892"/>
                </a:cubicBezTo>
                <a:cubicBezTo>
                  <a:pt x="278892" y="266267"/>
                  <a:pt x="289127" y="256032"/>
                  <a:pt x="301752" y="256032"/>
                </a:cubicBezTo>
                <a:moveTo>
                  <a:pt x="301752" y="329184"/>
                </a:moveTo>
                <a:cubicBezTo>
                  <a:pt x="329527" y="329184"/>
                  <a:pt x="352044" y="306667"/>
                  <a:pt x="352044" y="278892"/>
                </a:cubicBezTo>
                <a:cubicBezTo>
                  <a:pt x="352044" y="251117"/>
                  <a:pt x="329527" y="228600"/>
                  <a:pt x="301752" y="228600"/>
                </a:cubicBezTo>
                <a:cubicBezTo>
                  <a:pt x="273977" y="228600"/>
                  <a:pt x="251460" y="251117"/>
                  <a:pt x="251460" y="278892"/>
                </a:cubicBezTo>
                <a:cubicBezTo>
                  <a:pt x="251460" y="306667"/>
                  <a:pt x="273977" y="329184"/>
                  <a:pt x="301752" y="32918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3105" y="71057"/>
                </a:moveTo>
                <a:cubicBezTo>
                  <a:pt x="139829" y="71057"/>
                  <a:pt x="96585" y="114300"/>
                  <a:pt x="96585" y="167576"/>
                </a:cubicBezTo>
                <a:cubicBezTo>
                  <a:pt x="96585" y="209677"/>
                  <a:pt x="62486" y="243776"/>
                  <a:pt x="20385" y="243776"/>
                </a:cubicBezTo>
                <a:cubicBezTo>
                  <a:pt x="11939" y="243776"/>
                  <a:pt x="5145" y="236982"/>
                  <a:pt x="5145" y="228536"/>
                </a:cubicBezTo>
                <a:cubicBezTo>
                  <a:pt x="5145" y="220091"/>
                  <a:pt x="11939" y="213296"/>
                  <a:pt x="20385" y="213296"/>
                </a:cubicBezTo>
                <a:cubicBezTo>
                  <a:pt x="45658" y="213296"/>
                  <a:pt x="66105" y="192849"/>
                  <a:pt x="66105" y="167576"/>
                </a:cubicBezTo>
                <a:cubicBezTo>
                  <a:pt x="66105" y="97409"/>
                  <a:pt x="122938" y="40576"/>
                  <a:pt x="193105" y="40576"/>
                </a:cubicBezTo>
                <a:cubicBezTo>
                  <a:pt x="236094" y="40576"/>
                  <a:pt x="274067" y="61912"/>
                  <a:pt x="296991" y="94552"/>
                </a:cubicBezTo>
                <a:cubicBezTo>
                  <a:pt x="300992" y="100203"/>
                  <a:pt x="300674" y="107823"/>
                  <a:pt x="296165" y="113157"/>
                </a:cubicBezTo>
                <a:cubicBezTo>
                  <a:pt x="291657" y="118491"/>
                  <a:pt x="284228" y="120079"/>
                  <a:pt x="278004" y="117094"/>
                </a:cubicBezTo>
                <a:cubicBezTo>
                  <a:pt x="270765" y="113601"/>
                  <a:pt x="262637" y="111696"/>
                  <a:pt x="254065" y="111696"/>
                </a:cubicBezTo>
                <a:cubicBezTo>
                  <a:pt x="223204" y="111696"/>
                  <a:pt x="198185" y="136715"/>
                  <a:pt x="198185" y="167576"/>
                </a:cubicBezTo>
                <a:cubicBezTo>
                  <a:pt x="198185" y="192849"/>
                  <a:pt x="218632" y="213296"/>
                  <a:pt x="243905" y="213296"/>
                </a:cubicBezTo>
                <a:cubicBezTo>
                  <a:pt x="262193" y="213296"/>
                  <a:pt x="281052" y="203581"/>
                  <a:pt x="294705" y="191770"/>
                </a:cubicBezTo>
                <a:cubicBezTo>
                  <a:pt x="300483" y="186626"/>
                  <a:pt x="309183" y="186626"/>
                  <a:pt x="314961" y="191770"/>
                </a:cubicBezTo>
                <a:cubicBezTo>
                  <a:pt x="325693" y="201359"/>
                  <a:pt x="339917" y="208788"/>
                  <a:pt x="353887" y="211963"/>
                </a:cubicBezTo>
                <a:cubicBezTo>
                  <a:pt x="362078" y="213804"/>
                  <a:pt x="367286" y="221933"/>
                  <a:pt x="365444" y="230187"/>
                </a:cubicBezTo>
                <a:cubicBezTo>
                  <a:pt x="363602" y="238442"/>
                  <a:pt x="355474" y="243586"/>
                  <a:pt x="347219" y="241744"/>
                </a:cubicBezTo>
                <a:cubicBezTo>
                  <a:pt x="328995" y="237680"/>
                  <a:pt x="314009" y="228727"/>
                  <a:pt x="304865" y="222440"/>
                </a:cubicBezTo>
                <a:cubicBezTo>
                  <a:pt x="287021" y="234823"/>
                  <a:pt x="265876" y="243903"/>
                  <a:pt x="243905" y="243903"/>
                </a:cubicBezTo>
                <a:cubicBezTo>
                  <a:pt x="201804" y="243903"/>
                  <a:pt x="167705" y="209804"/>
                  <a:pt x="167705" y="167703"/>
                </a:cubicBezTo>
                <a:cubicBezTo>
                  <a:pt x="167705" y="125222"/>
                  <a:pt x="198375" y="89852"/>
                  <a:pt x="238825" y="82677"/>
                </a:cubicBezTo>
                <a:cubicBezTo>
                  <a:pt x="225236" y="75247"/>
                  <a:pt x="209678" y="71056"/>
                  <a:pt x="193105" y="71056"/>
                </a:cubicBezTo>
                <a:lnTo>
                  <a:pt x="193105" y="71057"/>
                </a:lnTo>
                <a:moveTo>
                  <a:pt x="50865" y="273050"/>
                </a:moveTo>
                <a:cubicBezTo>
                  <a:pt x="56644" y="267907"/>
                  <a:pt x="65343" y="267907"/>
                  <a:pt x="71122" y="273050"/>
                </a:cubicBezTo>
                <a:cubicBezTo>
                  <a:pt x="84774" y="284861"/>
                  <a:pt x="103634" y="294577"/>
                  <a:pt x="121922" y="294577"/>
                </a:cubicBezTo>
                <a:cubicBezTo>
                  <a:pt x="140210" y="294577"/>
                  <a:pt x="159069" y="284861"/>
                  <a:pt x="172721" y="273050"/>
                </a:cubicBezTo>
                <a:cubicBezTo>
                  <a:pt x="178500" y="267907"/>
                  <a:pt x="187199" y="267907"/>
                  <a:pt x="192978" y="273050"/>
                </a:cubicBezTo>
                <a:cubicBezTo>
                  <a:pt x="206694" y="284861"/>
                  <a:pt x="225490" y="294577"/>
                  <a:pt x="243778" y="294577"/>
                </a:cubicBezTo>
                <a:cubicBezTo>
                  <a:pt x="262066" y="294577"/>
                  <a:pt x="280925" y="284861"/>
                  <a:pt x="294578" y="273050"/>
                </a:cubicBezTo>
                <a:cubicBezTo>
                  <a:pt x="300356" y="267907"/>
                  <a:pt x="309056" y="267907"/>
                  <a:pt x="314834" y="273050"/>
                </a:cubicBezTo>
                <a:cubicBezTo>
                  <a:pt x="325566" y="282639"/>
                  <a:pt x="339790" y="290068"/>
                  <a:pt x="353760" y="293243"/>
                </a:cubicBezTo>
                <a:cubicBezTo>
                  <a:pt x="361952" y="295085"/>
                  <a:pt x="367159" y="303213"/>
                  <a:pt x="365317" y="311468"/>
                </a:cubicBezTo>
                <a:cubicBezTo>
                  <a:pt x="363476" y="319723"/>
                  <a:pt x="355347" y="324866"/>
                  <a:pt x="347093" y="323024"/>
                </a:cubicBezTo>
                <a:cubicBezTo>
                  <a:pt x="328868" y="318960"/>
                  <a:pt x="313882" y="310007"/>
                  <a:pt x="304738" y="303720"/>
                </a:cubicBezTo>
                <a:cubicBezTo>
                  <a:pt x="286895" y="316103"/>
                  <a:pt x="265749" y="325183"/>
                  <a:pt x="243778" y="325183"/>
                </a:cubicBezTo>
                <a:cubicBezTo>
                  <a:pt x="221807" y="325183"/>
                  <a:pt x="200661" y="316103"/>
                  <a:pt x="182818" y="303720"/>
                </a:cubicBezTo>
                <a:cubicBezTo>
                  <a:pt x="164975" y="316103"/>
                  <a:pt x="143829" y="325183"/>
                  <a:pt x="121858" y="325183"/>
                </a:cubicBezTo>
                <a:cubicBezTo>
                  <a:pt x="99887" y="325183"/>
                  <a:pt x="78741" y="316103"/>
                  <a:pt x="60898" y="303720"/>
                </a:cubicBezTo>
                <a:cubicBezTo>
                  <a:pt x="51754" y="310070"/>
                  <a:pt x="36768" y="318960"/>
                  <a:pt x="18543" y="323024"/>
                </a:cubicBezTo>
                <a:cubicBezTo>
                  <a:pt x="10352" y="324866"/>
                  <a:pt x="2160" y="319722"/>
                  <a:pt x="319" y="311468"/>
                </a:cubicBezTo>
                <a:cubicBezTo>
                  <a:pt x="-1522" y="303212"/>
                  <a:pt x="3621" y="295085"/>
                  <a:pt x="11876" y="293243"/>
                </a:cubicBezTo>
                <a:cubicBezTo>
                  <a:pt x="25973" y="290068"/>
                  <a:pt x="39816" y="282575"/>
                  <a:pt x="50738" y="273114"/>
                </a:cubicBezTo>
                <a:lnTo>
                  <a:pt x="50865" y="2730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6"/>
              </a:spcBef>
              <a:buNone/>
            </a:pPr>
            <a:r>
              <a:rPr lang="en-US" sz="3153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Rising Sea Levels and Geological Changes</a:t>
            </a:r>
            <a:endParaRPr lang="en-US" sz="31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50" r="323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Implementing energy-efficient practices at home and in transportation can significantly lower individual carbon footprints.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the use of renewable energy sources, such as solar and wind, helps reduce reliance on fossil fuels.</a:t>
            </a:r>
            <a:endParaRPr lang="en-US" sz="1029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Carbon Footprint Reduction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37"/>
              </a:spcBef>
              <a:buNone/>
            </a:pPr>
            <a:r>
              <a:rPr lang="en-US" sz="10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Investigating local and national policies that promote sustainable practices is essential for effective climate action.</a:t>
            </a:r>
            <a:endParaRPr lang="en-US" sz="1037" dirty="0"/>
          </a:p>
          <a:p>
            <a:pPr algn="l" marL="0" indent="0">
              <a:lnSpc>
                <a:spcPct val="100000"/>
              </a:lnSpc>
              <a:spcBef>
                <a:spcPts val="1037"/>
              </a:spcBef>
              <a:buNone/>
            </a:pPr>
            <a:r>
              <a:rPr lang="en-US" sz="103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Advocating for stricter emissions regulations can lead to significant reductions in greenhouse gas outputs.</a:t>
            </a:r>
            <a:endParaRPr lang="en-US" sz="1037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Policy Exploration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7"/>
              </a:spcBef>
              <a:buNone/>
            </a:pPr>
            <a:r>
              <a:rPr lang="en-US" sz="109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Participating in global agreements like the Paris Accord is crucial for coordinated efforts to combat climate change.</a:t>
            </a:r>
            <a:endParaRPr lang="en-US" sz="1097" dirty="0"/>
          </a:p>
          <a:p>
            <a:pPr algn="l" marL="0" indent="0">
              <a:lnSpc>
                <a:spcPct val="100000"/>
              </a:lnSpc>
              <a:spcBef>
                <a:spcPts val="1097"/>
              </a:spcBef>
              <a:buNone/>
            </a:pPr>
            <a:r>
              <a:rPr lang="en-US" sz="109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Monitoring compliance with international climate commitments ensures accountability among nations.</a:t>
            </a:r>
            <a:endParaRPr lang="en-US" sz="1097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International Agreements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Designing community-based initiatives, such as tree planting or recycling programs, fosters local engagement in climate action.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Proposing educational workshops can empower residents to adopt sustainable practices in their daily lives.</a:t>
            </a:r>
            <a:endParaRPr lang="en-US" sz="1029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Project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1"/>
              </a:spcBef>
              <a:buNone/>
            </a:pPr>
            <a:r>
              <a:rPr lang="en-US" sz="356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Mitigation and Adaptation Strategies</a:t>
            </a:r>
            <a:endParaRPr lang="en-US" sz="35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Relocating communities to safer areas is crucial.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Enhancing infrastructure to withstand flooding is essential.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Adaptation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30480"/>
                </a:moveTo>
                <a:cubicBezTo>
                  <a:pt x="5096" y="30480"/>
                  <a:pt x="0" y="35576"/>
                  <a:pt x="0" y="41910"/>
                </a:cubicBezTo>
                <a:cubicBezTo>
                  <a:pt x="0" y="48244"/>
                  <a:pt x="5096" y="53340"/>
                  <a:pt x="11430" y="53340"/>
                </a:cubicBezTo>
                <a:lnTo>
                  <a:pt x="34290" y="53340"/>
                </a:lnTo>
                <a:lnTo>
                  <a:pt x="34290" y="83820"/>
                </a:lnTo>
                <a:lnTo>
                  <a:pt x="11430" y="83820"/>
                </a:lnTo>
                <a:cubicBezTo>
                  <a:pt x="5096" y="83820"/>
                  <a:pt x="0" y="88916"/>
                  <a:pt x="0" y="95250"/>
                </a:cubicBezTo>
                <a:cubicBezTo>
                  <a:pt x="0" y="101584"/>
                  <a:pt x="5096" y="106680"/>
                  <a:pt x="11430" y="106680"/>
                </a:cubicBezTo>
                <a:lnTo>
                  <a:pt x="45720" y="106680"/>
                </a:lnTo>
                <a:lnTo>
                  <a:pt x="106680" y="106680"/>
                </a:lnTo>
                <a:lnTo>
                  <a:pt x="262890" y="106680"/>
                </a:lnTo>
                <a:cubicBezTo>
                  <a:pt x="269224" y="106680"/>
                  <a:pt x="274320" y="101584"/>
                  <a:pt x="274320" y="95250"/>
                </a:cubicBezTo>
                <a:cubicBezTo>
                  <a:pt x="274320" y="88916"/>
                  <a:pt x="269224" y="83820"/>
                  <a:pt x="262890" y="83820"/>
                </a:cubicBezTo>
                <a:lnTo>
                  <a:pt x="240030" y="83820"/>
                </a:lnTo>
                <a:lnTo>
                  <a:pt x="240030" y="53340"/>
                </a:lnTo>
                <a:lnTo>
                  <a:pt x="259080" y="53340"/>
                </a:lnTo>
                <a:cubicBezTo>
                  <a:pt x="265414" y="53340"/>
                  <a:pt x="270510" y="48244"/>
                  <a:pt x="270510" y="41910"/>
                </a:cubicBezTo>
                <a:cubicBezTo>
                  <a:pt x="270510" y="35576"/>
                  <a:pt x="265414" y="30480"/>
                  <a:pt x="259080" y="30480"/>
                </a:cubicBezTo>
                <a:lnTo>
                  <a:pt x="11430" y="30480"/>
                </a:lnTo>
                <a:moveTo>
                  <a:pt x="217170" y="53340"/>
                </a:moveTo>
                <a:lnTo>
                  <a:pt x="217170" y="83820"/>
                </a:lnTo>
                <a:lnTo>
                  <a:pt x="179070" y="83820"/>
                </a:lnTo>
                <a:lnTo>
                  <a:pt x="179070" y="53340"/>
                </a:lnTo>
                <a:lnTo>
                  <a:pt x="217170" y="53340"/>
                </a:lnTo>
                <a:moveTo>
                  <a:pt x="156210" y="53340"/>
                </a:moveTo>
                <a:lnTo>
                  <a:pt x="156210" y="83820"/>
                </a:lnTo>
                <a:lnTo>
                  <a:pt x="118110" y="83820"/>
                </a:lnTo>
                <a:lnTo>
                  <a:pt x="118110" y="53340"/>
                </a:lnTo>
                <a:lnTo>
                  <a:pt x="156210" y="53340"/>
                </a:lnTo>
                <a:moveTo>
                  <a:pt x="95250" y="53340"/>
                </a:moveTo>
                <a:lnTo>
                  <a:pt x="95250" y="83820"/>
                </a:lnTo>
                <a:lnTo>
                  <a:pt x="57150" y="83820"/>
                </a:lnTo>
                <a:lnTo>
                  <a:pt x="57150" y="53340"/>
                </a:lnTo>
                <a:lnTo>
                  <a:pt x="95250" y="53340"/>
                </a:lnTo>
                <a:moveTo>
                  <a:pt x="11430" y="129540"/>
                </a:moveTo>
                <a:cubicBezTo>
                  <a:pt x="5096" y="129540"/>
                  <a:pt x="0" y="134636"/>
                  <a:pt x="0" y="140970"/>
                </a:cubicBezTo>
                <a:cubicBezTo>
                  <a:pt x="0" y="147304"/>
                  <a:pt x="5096" y="152400"/>
                  <a:pt x="11430" y="152400"/>
                </a:cubicBezTo>
                <a:cubicBezTo>
                  <a:pt x="24051" y="152400"/>
                  <a:pt x="34290" y="162639"/>
                  <a:pt x="34290" y="175260"/>
                </a:cubicBezTo>
                <a:lnTo>
                  <a:pt x="34290" y="224790"/>
                </a:lnTo>
                <a:cubicBezTo>
                  <a:pt x="34290" y="235315"/>
                  <a:pt x="42815" y="243840"/>
                  <a:pt x="53340" y="243840"/>
                </a:cubicBezTo>
                <a:lnTo>
                  <a:pt x="83820" y="243840"/>
                </a:lnTo>
                <a:cubicBezTo>
                  <a:pt x="94345" y="243840"/>
                  <a:pt x="102870" y="235315"/>
                  <a:pt x="102870" y="224790"/>
                </a:cubicBezTo>
                <a:lnTo>
                  <a:pt x="102870" y="179070"/>
                </a:lnTo>
                <a:cubicBezTo>
                  <a:pt x="102870" y="164354"/>
                  <a:pt x="114824" y="152400"/>
                  <a:pt x="129540" y="152400"/>
                </a:cubicBezTo>
                <a:lnTo>
                  <a:pt x="144780" y="152400"/>
                </a:lnTo>
                <a:cubicBezTo>
                  <a:pt x="159496" y="152400"/>
                  <a:pt x="171450" y="164354"/>
                  <a:pt x="171450" y="179070"/>
                </a:cubicBezTo>
                <a:lnTo>
                  <a:pt x="171450" y="224790"/>
                </a:lnTo>
                <a:cubicBezTo>
                  <a:pt x="171450" y="235315"/>
                  <a:pt x="179975" y="243840"/>
                  <a:pt x="190500" y="243840"/>
                </a:cubicBezTo>
                <a:lnTo>
                  <a:pt x="220980" y="243840"/>
                </a:lnTo>
                <a:cubicBezTo>
                  <a:pt x="231505" y="243840"/>
                  <a:pt x="240030" y="235315"/>
                  <a:pt x="240030" y="224790"/>
                </a:cubicBezTo>
                <a:lnTo>
                  <a:pt x="240030" y="175260"/>
                </a:lnTo>
                <a:cubicBezTo>
                  <a:pt x="240030" y="162639"/>
                  <a:pt x="250269" y="152400"/>
                  <a:pt x="262890" y="152400"/>
                </a:cubicBezTo>
                <a:cubicBezTo>
                  <a:pt x="269224" y="152400"/>
                  <a:pt x="274320" y="147304"/>
                  <a:pt x="274320" y="140970"/>
                </a:cubicBezTo>
                <a:cubicBezTo>
                  <a:pt x="274320" y="134636"/>
                  <a:pt x="269224" y="129540"/>
                  <a:pt x="262890" y="129540"/>
                </a:cubicBezTo>
                <a:cubicBezTo>
                  <a:pt x="237649" y="129540"/>
                  <a:pt x="217170" y="150019"/>
                  <a:pt x="217170" y="175260"/>
                </a:cubicBezTo>
                <a:lnTo>
                  <a:pt x="217170" y="220980"/>
                </a:lnTo>
                <a:lnTo>
                  <a:pt x="194310" y="220980"/>
                </a:lnTo>
                <a:lnTo>
                  <a:pt x="194310" y="179070"/>
                </a:lnTo>
                <a:cubicBezTo>
                  <a:pt x="194310" y="151733"/>
                  <a:pt x="172117" y="129540"/>
                  <a:pt x="144780" y="129540"/>
                </a:cubicBezTo>
                <a:lnTo>
                  <a:pt x="129540" y="129540"/>
                </a:lnTo>
                <a:cubicBezTo>
                  <a:pt x="102203" y="129540"/>
                  <a:pt x="80010" y="151733"/>
                  <a:pt x="80010" y="179070"/>
                </a:cubicBezTo>
                <a:lnTo>
                  <a:pt x="80010" y="220980"/>
                </a:lnTo>
                <a:lnTo>
                  <a:pt x="57150" y="220980"/>
                </a:lnTo>
                <a:lnTo>
                  <a:pt x="57150" y="175260"/>
                </a:lnTo>
                <a:cubicBezTo>
                  <a:pt x="57150" y="150019"/>
                  <a:pt x="36671" y="129540"/>
                  <a:pt x="11430" y="129540"/>
                </a:cubicBezTo>
                <a:lnTo>
                  <a:pt x="11430" y="1295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Flooding threatens tourism, a vital part of the economy.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Damage to infrastructure can lead to costly repairs and lost revenue.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Economic Impact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026" y="12886"/>
                </a:moveTo>
                <a:cubicBezTo>
                  <a:pt x="150026" y="5760"/>
                  <a:pt x="144293" y="27"/>
                  <a:pt x="137167" y="27"/>
                </a:cubicBezTo>
                <a:cubicBezTo>
                  <a:pt x="130041" y="27"/>
                  <a:pt x="124308" y="5760"/>
                  <a:pt x="124308" y="12886"/>
                </a:cubicBezTo>
                <a:lnTo>
                  <a:pt x="124308" y="38442"/>
                </a:lnTo>
                <a:cubicBezTo>
                  <a:pt x="122647" y="38496"/>
                  <a:pt x="120986" y="38603"/>
                  <a:pt x="119325" y="38764"/>
                </a:cubicBezTo>
                <a:cubicBezTo>
                  <a:pt x="106895" y="39782"/>
                  <a:pt x="94036" y="42729"/>
                  <a:pt x="83321" y="49533"/>
                </a:cubicBezTo>
                <a:cubicBezTo>
                  <a:pt x="72177" y="56605"/>
                  <a:pt x="64033" y="67535"/>
                  <a:pt x="61086" y="82644"/>
                </a:cubicBezTo>
                <a:cubicBezTo>
                  <a:pt x="58996" y="93521"/>
                  <a:pt x="60014" y="103433"/>
                  <a:pt x="64354" y="112219"/>
                </a:cubicBezTo>
                <a:cubicBezTo>
                  <a:pt x="68640" y="120792"/>
                  <a:pt x="75552" y="127007"/>
                  <a:pt x="82999" y="131615"/>
                </a:cubicBezTo>
                <a:cubicBezTo>
                  <a:pt x="97037" y="140294"/>
                  <a:pt x="116164" y="145170"/>
                  <a:pt x="132773" y="149403"/>
                </a:cubicBezTo>
                <a:lnTo>
                  <a:pt x="134006" y="149724"/>
                </a:lnTo>
                <a:cubicBezTo>
                  <a:pt x="152169" y="154332"/>
                  <a:pt x="167546" y="158350"/>
                  <a:pt x="177779" y="164726"/>
                </a:cubicBezTo>
                <a:cubicBezTo>
                  <a:pt x="182601" y="167726"/>
                  <a:pt x="185441" y="170727"/>
                  <a:pt x="186941" y="173781"/>
                </a:cubicBezTo>
                <a:cubicBezTo>
                  <a:pt x="188387" y="176620"/>
                  <a:pt x="189191" y="180639"/>
                  <a:pt x="188012" y="186907"/>
                </a:cubicBezTo>
                <a:cubicBezTo>
                  <a:pt x="186459" y="194783"/>
                  <a:pt x="180833" y="201320"/>
                  <a:pt x="169528" y="205606"/>
                </a:cubicBezTo>
                <a:cubicBezTo>
                  <a:pt x="157955" y="209999"/>
                  <a:pt x="141667" y="211446"/>
                  <a:pt x="122594" y="208767"/>
                </a:cubicBezTo>
                <a:cubicBezTo>
                  <a:pt x="110485" y="206999"/>
                  <a:pt x="89482" y="201963"/>
                  <a:pt x="78124" y="196926"/>
                </a:cubicBezTo>
                <a:cubicBezTo>
                  <a:pt x="71641" y="194033"/>
                  <a:pt x="64033" y="196980"/>
                  <a:pt x="61139" y="203463"/>
                </a:cubicBezTo>
                <a:cubicBezTo>
                  <a:pt x="58246" y="209946"/>
                  <a:pt x="61193" y="217554"/>
                  <a:pt x="67676" y="220447"/>
                </a:cubicBezTo>
                <a:cubicBezTo>
                  <a:pt x="81981" y="226769"/>
                  <a:pt x="105609" y="232234"/>
                  <a:pt x="118950" y="234163"/>
                </a:cubicBezTo>
                <a:lnTo>
                  <a:pt x="119004" y="234163"/>
                </a:lnTo>
                <a:cubicBezTo>
                  <a:pt x="120772" y="234431"/>
                  <a:pt x="122540" y="234645"/>
                  <a:pt x="124308" y="234806"/>
                </a:cubicBezTo>
                <a:lnTo>
                  <a:pt x="124308" y="261434"/>
                </a:lnTo>
                <a:cubicBezTo>
                  <a:pt x="124308" y="268560"/>
                  <a:pt x="130041" y="274293"/>
                  <a:pt x="137167" y="274293"/>
                </a:cubicBezTo>
                <a:cubicBezTo>
                  <a:pt x="144293" y="274293"/>
                  <a:pt x="150026" y="268560"/>
                  <a:pt x="150026" y="261434"/>
                </a:cubicBezTo>
                <a:lnTo>
                  <a:pt x="150026" y="235395"/>
                </a:lnTo>
                <a:cubicBezTo>
                  <a:pt x="160366" y="234699"/>
                  <a:pt x="170064" y="232770"/>
                  <a:pt x="178690" y="229502"/>
                </a:cubicBezTo>
                <a:cubicBezTo>
                  <a:pt x="195781" y="223019"/>
                  <a:pt x="209604" y="210642"/>
                  <a:pt x="213248" y="191676"/>
                </a:cubicBezTo>
                <a:cubicBezTo>
                  <a:pt x="215337" y="180799"/>
                  <a:pt x="214319" y="170887"/>
                  <a:pt x="209980" y="162101"/>
                </a:cubicBezTo>
                <a:cubicBezTo>
                  <a:pt x="205693" y="153528"/>
                  <a:pt x="198782" y="147313"/>
                  <a:pt x="191334" y="142705"/>
                </a:cubicBezTo>
                <a:cubicBezTo>
                  <a:pt x="177297" y="134026"/>
                  <a:pt x="158169" y="129150"/>
                  <a:pt x="141560" y="124917"/>
                </a:cubicBezTo>
                <a:lnTo>
                  <a:pt x="140328" y="124596"/>
                </a:lnTo>
                <a:cubicBezTo>
                  <a:pt x="122165" y="119988"/>
                  <a:pt x="106788" y="115970"/>
                  <a:pt x="96555" y="109594"/>
                </a:cubicBezTo>
                <a:cubicBezTo>
                  <a:pt x="91733" y="106594"/>
                  <a:pt x="88893" y="103593"/>
                  <a:pt x="87393" y="100539"/>
                </a:cubicBezTo>
                <a:cubicBezTo>
                  <a:pt x="85946" y="97700"/>
                  <a:pt x="85143" y="93681"/>
                  <a:pt x="86321" y="87413"/>
                </a:cubicBezTo>
                <a:cubicBezTo>
                  <a:pt x="87875" y="79483"/>
                  <a:pt x="91733" y="74554"/>
                  <a:pt x="97144" y="71125"/>
                </a:cubicBezTo>
                <a:cubicBezTo>
                  <a:pt x="102984" y="67428"/>
                  <a:pt x="111235" y="65124"/>
                  <a:pt x="121415" y="64320"/>
                </a:cubicBezTo>
                <a:cubicBezTo>
                  <a:pt x="141935" y="62660"/>
                  <a:pt x="165938" y="67160"/>
                  <a:pt x="182440" y="71018"/>
                </a:cubicBezTo>
                <a:cubicBezTo>
                  <a:pt x="189352" y="72679"/>
                  <a:pt x="196264" y="68392"/>
                  <a:pt x="197924" y="61481"/>
                </a:cubicBezTo>
                <a:cubicBezTo>
                  <a:pt x="199585" y="54569"/>
                  <a:pt x="195246" y="47711"/>
                  <a:pt x="188334" y="46104"/>
                </a:cubicBezTo>
                <a:cubicBezTo>
                  <a:pt x="178315" y="43747"/>
                  <a:pt x="164652" y="40907"/>
                  <a:pt x="150026" y="39407"/>
                </a:cubicBezTo>
                <a:lnTo>
                  <a:pt x="150026" y="1288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Rising sea levels pose a serious threat to the Maldives.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Communities face the risk of losing their homes and livelihoods.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Rising Sea Levels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4829" y="53292"/>
                </a:moveTo>
                <a:cubicBezTo>
                  <a:pt x="104871" y="53292"/>
                  <a:pt x="72439" y="85725"/>
                  <a:pt x="72439" y="125682"/>
                </a:cubicBezTo>
                <a:cubicBezTo>
                  <a:pt x="72439" y="157258"/>
                  <a:pt x="46864" y="182832"/>
                  <a:pt x="15289" y="182832"/>
                </a:cubicBezTo>
                <a:cubicBezTo>
                  <a:pt x="8955" y="182832"/>
                  <a:pt x="3859" y="177737"/>
                  <a:pt x="3859" y="171402"/>
                </a:cubicBezTo>
                <a:cubicBezTo>
                  <a:pt x="3859" y="165068"/>
                  <a:pt x="8955" y="159972"/>
                  <a:pt x="15289" y="159972"/>
                </a:cubicBezTo>
                <a:cubicBezTo>
                  <a:pt x="34244" y="159972"/>
                  <a:pt x="49579" y="144637"/>
                  <a:pt x="49579" y="125682"/>
                </a:cubicBezTo>
                <a:cubicBezTo>
                  <a:pt x="49579" y="73057"/>
                  <a:pt x="92203" y="30432"/>
                  <a:pt x="144829" y="30432"/>
                </a:cubicBezTo>
                <a:cubicBezTo>
                  <a:pt x="177071" y="30432"/>
                  <a:pt x="205551" y="46434"/>
                  <a:pt x="222743" y="70914"/>
                </a:cubicBezTo>
                <a:cubicBezTo>
                  <a:pt x="225744" y="75152"/>
                  <a:pt x="225506" y="80867"/>
                  <a:pt x="222124" y="84868"/>
                </a:cubicBezTo>
                <a:cubicBezTo>
                  <a:pt x="218743" y="88868"/>
                  <a:pt x="213171" y="90059"/>
                  <a:pt x="208503" y="87821"/>
                </a:cubicBezTo>
                <a:cubicBezTo>
                  <a:pt x="203074" y="85201"/>
                  <a:pt x="196978" y="83772"/>
                  <a:pt x="190549" y="83772"/>
                </a:cubicBezTo>
                <a:cubicBezTo>
                  <a:pt x="167403" y="83772"/>
                  <a:pt x="148639" y="102537"/>
                  <a:pt x="148639" y="125682"/>
                </a:cubicBezTo>
                <a:cubicBezTo>
                  <a:pt x="148639" y="144637"/>
                  <a:pt x="163974" y="159972"/>
                  <a:pt x="182929" y="159972"/>
                </a:cubicBezTo>
                <a:cubicBezTo>
                  <a:pt x="196645" y="159972"/>
                  <a:pt x="210789" y="152686"/>
                  <a:pt x="221029" y="143828"/>
                </a:cubicBezTo>
                <a:cubicBezTo>
                  <a:pt x="225363" y="139970"/>
                  <a:pt x="231887" y="139970"/>
                  <a:pt x="236221" y="143828"/>
                </a:cubicBezTo>
                <a:cubicBezTo>
                  <a:pt x="244270" y="151019"/>
                  <a:pt x="254938" y="156591"/>
                  <a:pt x="265415" y="158972"/>
                </a:cubicBezTo>
                <a:cubicBezTo>
                  <a:pt x="271559" y="160353"/>
                  <a:pt x="275464" y="166449"/>
                  <a:pt x="274083" y="172641"/>
                </a:cubicBezTo>
                <a:cubicBezTo>
                  <a:pt x="272702" y="178832"/>
                  <a:pt x="266606" y="182690"/>
                  <a:pt x="260415" y="181308"/>
                </a:cubicBezTo>
                <a:cubicBezTo>
                  <a:pt x="246746" y="178260"/>
                  <a:pt x="235507" y="171545"/>
                  <a:pt x="228649" y="166830"/>
                </a:cubicBezTo>
                <a:cubicBezTo>
                  <a:pt x="215266" y="176117"/>
                  <a:pt x="199407" y="182928"/>
                  <a:pt x="182929" y="182928"/>
                </a:cubicBezTo>
                <a:cubicBezTo>
                  <a:pt x="151353" y="182928"/>
                  <a:pt x="125779" y="157353"/>
                  <a:pt x="125779" y="125778"/>
                </a:cubicBezTo>
                <a:cubicBezTo>
                  <a:pt x="125779" y="93917"/>
                  <a:pt x="148782" y="67389"/>
                  <a:pt x="179119" y="62008"/>
                </a:cubicBezTo>
                <a:cubicBezTo>
                  <a:pt x="168927" y="56436"/>
                  <a:pt x="157259" y="53292"/>
                  <a:pt x="144829" y="53292"/>
                </a:cubicBezTo>
                <a:lnTo>
                  <a:pt x="144829" y="53292"/>
                </a:lnTo>
                <a:moveTo>
                  <a:pt x="38149" y="204788"/>
                </a:moveTo>
                <a:cubicBezTo>
                  <a:pt x="42483" y="200930"/>
                  <a:pt x="49007" y="200930"/>
                  <a:pt x="53341" y="204788"/>
                </a:cubicBezTo>
                <a:cubicBezTo>
                  <a:pt x="63581" y="213646"/>
                  <a:pt x="77725" y="220932"/>
                  <a:pt x="91441" y="220932"/>
                </a:cubicBezTo>
                <a:cubicBezTo>
                  <a:pt x="105157" y="220932"/>
                  <a:pt x="119302" y="213646"/>
                  <a:pt x="129541" y="204788"/>
                </a:cubicBezTo>
                <a:cubicBezTo>
                  <a:pt x="133875" y="200930"/>
                  <a:pt x="140400" y="200930"/>
                  <a:pt x="144734" y="204788"/>
                </a:cubicBezTo>
                <a:cubicBezTo>
                  <a:pt x="155021" y="213646"/>
                  <a:pt x="169118" y="220932"/>
                  <a:pt x="182834" y="220932"/>
                </a:cubicBezTo>
                <a:cubicBezTo>
                  <a:pt x="196550" y="220932"/>
                  <a:pt x="210694" y="213646"/>
                  <a:pt x="220934" y="204788"/>
                </a:cubicBezTo>
                <a:cubicBezTo>
                  <a:pt x="225267" y="200930"/>
                  <a:pt x="231792" y="200930"/>
                  <a:pt x="236126" y="204788"/>
                </a:cubicBezTo>
                <a:cubicBezTo>
                  <a:pt x="244175" y="211979"/>
                  <a:pt x="254843" y="217551"/>
                  <a:pt x="265320" y="219932"/>
                </a:cubicBezTo>
                <a:cubicBezTo>
                  <a:pt x="271464" y="221313"/>
                  <a:pt x="275369" y="227409"/>
                  <a:pt x="273988" y="233601"/>
                </a:cubicBezTo>
                <a:cubicBezTo>
                  <a:pt x="272607" y="239792"/>
                  <a:pt x="266511" y="243649"/>
                  <a:pt x="260319" y="242268"/>
                </a:cubicBezTo>
                <a:cubicBezTo>
                  <a:pt x="246651" y="239220"/>
                  <a:pt x="235412" y="232505"/>
                  <a:pt x="228554" y="227790"/>
                </a:cubicBezTo>
                <a:cubicBezTo>
                  <a:pt x="215171" y="237077"/>
                  <a:pt x="199312" y="243888"/>
                  <a:pt x="182834" y="243888"/>
                </a:cubicBezTo>
                <a:cubicBezTo>
                  <a:pt x="166355" y="243888"/>
                  <a:pt x="150496" y="237077"/>
                  <a:pt x="137114" y="227790"/>
                </a:cubicBezTo>
                <a:cubicBezTo>
                  <a:pt x="123731" y="237077"/>
                  <a:pt x="107872" y="243888"/>
                  <a:pt x="91394" y="243888"/>
                </a:cubicBezTo>
                <a:cubicBezTo>
                  <a:pt x="74915" y="243888"/>
                  <a:pt x="59056" y="237077"/>
                  <a:pt x="45674" y="227790"/>
                </a:cubicBezTo>
                <a:cubicBezTo>
                  <a:pt x="38816" y="232553"/>
                  <a:pt x="27576" y="239220"/>
                  <a:pt x="13908" y="242268"/>
                </a:cubicBezTo>
                <a:cubicBezTo>
                  <a:pt x="7764" y="243649"/>
                  <a:pt x="1620" y="239792"/>
                  <a:pt x="239" y="233601"/>
                </a:cubicBezTo>
                <a:cubicBezTo>
                  <a:pt x="-1142" y="227409"/>
                  <a:pt x="2716" y="221313"/>
                  <a:pt x="8907" y="219932"/>
                </a:cubicBezTo>
                <a:cubicBezTo>
                  <a:pt x="19480" y="217551"/>
                  <a:pt x="29862" y="211931"/>
                  <a:pt x="38054" y="204835"/>
                </a:cubicBezTo>
                <a:lnTo>
                  <a:pt x="38149" y="20478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Study: The Maldives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227" r="2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learners will propose actionable strategies to reduce their carbon footprint.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create a detailed plan for implementing these strategies in their daily lives.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Reduction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Foundation learners will focus on simple calculations related to their daily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Core learners will analyze the impact of transportation, energy, and food sectors on their carbon footprint.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Sector Analysis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6686" y="4233"/>
                </a:moveTo>
                <a:cubicBezTo>
                  <a:pt x="144275" y="1554"/>
                  <a:pt x="140792" y="0"/>
                  <a:pt x="137149" y="0"/>
                </a:cubicBezTo>
                <a:cubicBezTo>
                  <a:pt x="133505" y="0"/>
                  <a:pt x="130023" y="1554"/>
                  <a:pt x="127612" y="4233"/>
                </a:cubicBezTo>
                <a:lnTo>
                  <a:pt x="50459" y="89958"/>
                </a:lnTo>
                <a:cubicBezTo>
                  <a:pt x="47084" y="93708"/>
                  <a:pt x="46227" y="99173"/>
                  <a:pt x="48263" y="103781"/>
                </a:cubicBezTo>
                <a:cubicBezTo>
                  <a:pt x="50298" y="108389"/>
                  <a:pt x="54906" y="111443"/>
                  <a:pt x="59996" y="111443"/>
                </a:cubicBezTo>
                <a:lnTo>
                  <a:pt x="66318" y="111443"/>
                </a:lnTo>
                <a:lnTo>
                  <a:pt x="33100" y="150233"/>
                </a:lnTo>
                <a:cubicBezTo>
                  <a:pt x="29832" y="154037"/>
                  <a:pt x="29082" y="159395"/>
                  <a:pt x="31171" y="163949"/>
                </a:cubicBezTo>
                <a:cubicBezTo>
                  <a:pt x="33261" y="168503"/>
                  <a:pt x="37815" y="171450"/>
                  <a:pt x="42851" y="171450"/>
                </a:cubicBezTo>
                <a:lnTo>
                  <a:pt x="55710" y="171450"/>
                </a:lnTo>
                <a:lnTo>
                  <a:pt x="19705" y="219456"/>
                </a:lnTo>
                <a:cubicBezTo>
                  <a:pt x="16759" y="223367"/>
                  <a:pt x="16330" y="228564"/>
                  <a:pt x="18473" y="232904"/>
                </a:cubicBezTo>
                <a:cubicBezTo>
                  <a:pt x="20616" y="237244"/>
                  <a:pt x="25117" y="240030"/>
                  <a:pt x="29992" y="240030"/>
                </a:cubicBezTo>
                <a:lnTo>
                  <a:pt x="102859" y="240030"/>
                </a:lnTo>
                <a:lnTo>
                  <a:pt x="124290" y="240030"/>
                </a:lnTo>
                <a:lnTo>
                  <a:pt x="124290" y="261461"/>
                </a:lnTo>
                <a:cubicBezTo>
                  <a:pt x="124290" y="268587"/>
                  <a:pt x="130023" y="274320"/>
                  <a:pt x="137149" y="274320"/>
                </a:cubicBezTo>
                <a:cubicBezTo>
                  <a:pt x="144275" y="274320"/>
                  <a:pt x="150007" y="268587"/>
                  <a:pt x="150007" y="261461"/>
                </a:cubicBezTo>
                <a:lnTo>
                  <a:pt x="150007" y="240030"/>
                </a:lnTo>
                <a:lnTo>
                  <a:pt x="171439" y="240030"/>
                </a:lnTo>
                <a:lnTo>
                  <a:pt x="244305" y="240030"/>
                </a:lnTo>
                <a:cubicBezTo>
                  <a:pt x="249180" y="240030"/>
                  <a:pt x="253627" y="237298"/>
                  <a:pt x="255824" y="232904"/>
                </a:cubicBezTo>
                <a:cubicBezTo>
                  <a:pt x="258021" y="228511"/>
                  <a:pt x="257539" y="223314"/>
                  <a:pt x="254592" y="219456"/>
                </a:cubicBezTo>
                <a:lnTo>
                  <a:pt x="218587" y="171450"/>
                </a:lnTo>
                <a:lnTo>
                  <a:pt x="231446" y="171450"/>
                </a:lnTo>
                <a:cubicBezTo>
                  <a:pt x="236482" y="171450"/>
                  <a:pt x="241037" y="168503"/>
                  <a:pt x="243126" y="163949"/>
                </a:cubicBezTo>
                <a:cubicBezTo>
                  <a:pt x="245216" y="159395"/>
                  <a:pt x="244466" y="154037"/>
                  <a:pt x="241197" y="150233"/>
                </a:cubicBezTo>
                <a:lnTo>
                  <a:pt x="207979" y="111443"/>
                </a:lnTo>
                <a:lnTo>
                  <a:pt x="214301" y="111443"/>
                </a:lnTo>
                <a:cubicBezTo>
                  <a:pt x="219391" y="111443"/>
                  <a:pt x="223999" y="108442"/>
                  <a:pt x="226035" y="103834"/>
                </a:cubicBezTo>
                <a:cubicBezTo>
                  <a:pt x="228071" y="99227"/>
                  <a:pt x="227267" y="93762"/>
                  <a:pt x="223838" y="90011"/>
                </a:cubicBezTo>
                <a:lnTo>
                  <a:pt x="146685" y="4286"/>
                </a:lnTo>
                <a:lnTo>
                  <a:pt x="146686" y="4233"/>
                </a:lnTo>
                <a:moveTo>
                  <a:pt x="150007" y="214313"/>
                </a:moveTo>
                <a:lnTo>
                  <a:pt x="150007" y="115729"/>
                </a:lnTo>
                <a:cubicBezTo>
                  <a:pt x="150007" y="108603"/>
                  <a:pt x="144275" y="102870"/>
                  <a:pt x="137149" y="102870"/>
                </a:cubicBezTo>
                <a:cubicBezTo>
                  <a:pt x="130023" y="102870"/>
                  <a:pt x="124290" y="108603"/>
                  <a:pt x="124290" y="115729"/>
                </a:cubicBezTo>
                <a:lnTo>
                  <a:pt x="124290" y="214313"/>
                </a:lnTo>
                <a:lnTo>
                  <a:pt x="102859" y="214313"/>
                </a:lnTo>
                <a:lnTo>
                  <a:pt x="55710" y="214313"/>
                </a:lnTo>
                <a:lnTo>
                  <a:pt x="91714" y="166307"/>
                </a:lnTo>
                <a:cubicBezTo>
                  <a:pt x="94661" y="162395"/>
                  <a:pt x="95090" y="157198"/>
                  <a:pt x="92947" y="152858"/>
                </a:cubicBezTo>
                <a:cubicBezTo>
                  <a:pt x="90804" y="148519"/>
                  <a:pt x="86303" y="145732"/>
                  <a:pt x="81427" y="145732"/>
                </a:cubicBezTo>
                <a:lnTo>
                  <a:pt x="70819" y="145732"/>
                </a:lnTo>
                <a:lnTo>
                  <a:pt x="104037" y="106942"/>
                </a:lnTo>
                <a:cubicBezTo>
                  <a:pt x="107306" y="103138"/>
                  <a:pt x="108056" y="97780"/>
                  <a:pt x="105966" y="93226"/>
                </a:cubicBezTo>
                <a:cubicBezTo>
                  <a:pt x="103877" y="88672"/>
                  <a:pt x="99323" y="85725"/>
                  <a:pt x="94286" y="85725"/>
                </a:cubicBezTo>
                <a:lnTo>
                  <a:pt x="88875" y="85725"/>
                </a:lnTo>
                <a:lnTo>
                  <a:pt x="137149" y="32093"/>
                </a:lnTo>
                <a:lnTo>
                  <a:pt x="185423" y="85725"/>
                </a:lnTo>
                <a:lnTo>
                  <a:pt x="180011" y="85725"/>
                </a:lnTo>
                <a:cubicBezTo>
                  <a:pt x="174975" y="85725"/>
                  <a:pt x="170421" y="88672"/>
                  <a:pt x="168331" y="93226"/>
                </a:cubicBezTo>
                <a:cubicBezTo>
                  <a:pt x="166242" y="97780"/>
                  <a:pt x="166992" y="103138"/>
                  <a:pt x="170260" y="106942"/>
                </a:cubicBezTo>
                <a:lnTo>
                  <a:pt x="203478" y="145732"/>
                </a:lnTo>
                <a:lnTo>
                  <a:pt x="192870" y="145732"/>
                </a:lnTo>
                <a:cubicBezTo>
                  <a:pt x="187994" y="145732"/>
                  <a:pt x="183547" y="148465"/>
                  <a:pt x="181351" y="152858"/>
                </a:cubicBezTo>
                <a:cubicBezTo>
                  <a:pt x="179154" y="157252"/>
                  <a:pt x="179636" y="162449"/>
                  <a:pt x="182583" y="166307"/>
                </a:cubicBezTo>
                <a:lnTo>
                  <a:pt x="218588" y="214313"/>
                </a:lnTo>
                <a:lnTo>
                  <a:pt x="171439" y="214313"/>
                </a:lnTo>
                <a:lnTo>
                  <a:pt x="150007" y="21431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use an online calculator to determine their personal carbon footprint.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activity encourages awareness of individual contributions to carbon emissions.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Calculate Footprint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Activity: Carbon Footprint Calculator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13965" b="13965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International agreements, such as the Paris Agreement, aim to unite countries in the fight against climate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agreements establish targets for emissions reductions and foster collaboration among nations to achieve global sustainability.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Global Agreements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Government policies play a crucial role in setting regulations that limit emissions and promote sustainable practices.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legislation can drive significant changes in industry standards and public behavior towards climate action.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Government Impact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7733" y="3771"/>
                </a:moveTo>
                <a:cubicBezTo>
                  <a:pt x="172716" y="8753"/>
                  <a:pt x="172769" y="16790"/>
                  <a:pt x="167840" y="21826"/>
                </a:cubicBezTo>
                <a:lnTo>
                  <a:pt x="252547" y="106533"/>
                </a:lnTo>
                <a:cubicBezTo>
                  <a:pt x="257584" y="101604"/>
                  <a:pt x="265620" y="101658"/>
                  <a:pt x="270603" y="106640"/>
                </a:cubicBezTo>
                <a:cubicBezTo>
                  <a:pt x="275639" y="111677"/>
                  <a:pt x="275639" y="119821"/>
                  <a:pt x="270603" y="124804"/>
                </a:cubicBezTo>
                <a:lnTo>
                  <a:pt x="261655" y="133805"/>
                </a:lnTo>
                <a:lnTo>
                  <a:pt x="210595" y="184865"/>
                </a:lnTo>
                <a:lnTo>
                  <a:pt x="202023" y="193437"/>
                </a:lnTo>
                <a:cubicBezTo>
                  <a:pt x="196987" y="198473"/>
                  <a:pt x="188843" y="198473"/>
                  <a:pt x="183860" y="193437"/>
                </a:cubicBezTo>
                <a:cubicBezTo>
                  <a:pt x="179038" y="188615"/>
                  <a:pt x="178824" y="180846"/>
                  <a:pt x="183378" y="175810"/>
                </a:cubicBezTo>
                <a:lnTo>
                  <a:pt x="98617" y="91049"/>
                </a:lnTo>
                <a:cubicBezTo>
                  <a:pt x="93581" y="95550"/>
                  <a:pt x="85812" y="95389"/>
                  <a:pt x="80990" y="90567"/>
                </a:cubicBezTo>
                <a:cubicBezTo>
                  <a:pt x="75954" y="85531"/>
                  <a:pt x="75954" y="77387"/>
                  <a:pt x="80990" y="72404"/>
                </a:cubicBezTo>
                <a:lnTo>
                  <a:pt x="89562" y="63832"/>
                </a:lnTo>
                <a:lnTo>
                  <a:pt x="140569" y="12772"/>
                </a:lnTo>
                <a:lnTo>
                  <a:pt x="149516" y="3771"/>
                </a:lnTo>
                <a:cubicBezTo>
                  <a:pt x="154553" y="-1266"/>
                  <a:pt x="162697" y="-1266"/>
                  <a:pt x="167679" y="3771"/>
                </a:cubicBezTo>
                <a:lnTo>
                  <a:pt x="167733" y="3771"/>
                </a:lnTo>
                <a:moveTo>
                  <a:pt x="149624" y="40043"/>
                </a:moveTo>
                <a:lnTo>
                  <a:pt x="116780" y="72886"/>
                </a:lnTo>
                <a:lnTo>
                  <a:pt x="201487" y="157593"/>
                </a:lnTo>
                <a:lnTo>
                  <a:pt x="234331" y="124750"/>
                </a:lnTo>
                <a:lnTo>
                  <a:pt x="149624" y="40043"/>
                </a:lnTo>
                <a:moveTo>
                  <a:pt x="119727" y="136430"/>
                </a:moveTo>
                <a:lnTo>
                  <a:pt x="137890" y="154593"/>
                </a:lnTo>
                <a:lnTo>
                  <a:pt x="111208" y="181275"/>
                </a:lnTo>
                <a:lnTo>
                  <a:pt x="114959" y="185025"/>
                </a:lnTo>
                <a:cubicBezTo>
                  <a:pt x="121656" y="191723"/>
                  <a:pt x="121656" y="202599"/>
                  <a:pt x="114959" y="209296"/>
                </a:cubicBezTo>
                <a:lnTo>
                  <a:pt x="54951" y="269304"/>
                </a:lnTo>
                <a:cubicBezTo>
                  <a:pt x="48254" y="276001"/>
                  <a:pt x="37377" y="276001"/>
                  <a:pt x="30680" y="269304"/>
                </a:cubicBezTo>
                <a:lnTo>
                  <a:pt x="4963" y="243586"/>
                </a:lnTo>
                <a:cubicBezTo>
                  <a:pt x="-1735" y="236889"/>
                  <a:pt x="-1735" y="226013"/>
                  <a:pt x="4963" y="219315"/>
                </a:cubicBezTo>
                <a:lnTo>
                  <a:pt x="64970" y="159308"/>
                </a:lnTo>
                <a:cubicBezTo>
                  <a:pt x="71668" y="152611"/>
                  <a:pt x="82544" y="152611"/>
                  <a:pt x="89241" y="159308"/>
                </a:cubicBezTo>
                <a:lnTo>
                  <a:pt x="92992" y="163058"/>
                </a:lnTo>
                <a:lnTo>
                  <a:pt x="119673" y="136376"/>
                </a:lnTo>
                <a:lnTo>
                  <a:pt x="119727" y="136430"/>
                </a:lnTo>
                <a:moveTo>
                  <a:pt x="77186" y="183579"/>
                </a:moveTo>
                <a:lnTo>
                  <a:pt x="29287" y="231478"/>
                </a:lnTo>
                <a:lnTo>
                  <a:pt x="42896" y="245086"/>
                </a:lnTo>
                <a:lnTo>
                  <a:pt x="90795" y="197188"/>
                </a:lnTo>
                <a:lnTo>
                  <a:pt x="77186" y="1835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Individuals can reduce their carbon footprint by adopting simple habits like using public transport, recycling, and conserving energy.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 small action contributes to a larger impact on the environment, encouraging others to follow suit.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8746" y="54264"/>
                </a:moveTo>
                <a:cubicBezTo>
                  <a:pt x="152205" y="50878"/>
                  <a:pt x="167292" y="48006"/>
                  <a:pt x="178308" y="48006"/>
                </a:cubicBezTo>
                <a:cubicBezTo>
                  <a:pt x="195967" y="48006"/>
                  <a:pt x="216799" y="52549"/>
                  <a:pt x="232529" y="60393"/>
                </a:cubicBezTo>
                <a:cubicBezTo>
                  <a:pt x="249460" y="68880"/>
                  <a:pt x="253746" y="77281"/>
                  <a:pt x="253746" y="82296"/>
                </a:cubicBezTo>
                <a:cubicBezTo>
                  <a:pt x="253746" y="86325"/>
                  <a:pt x="251560" y="91511"/>
                  <a:pt x="238358" y="96483"/>
                </a:cubicBezTo>
                <a:cubicBezTo>
                  <a:pt x="225757" y="101241"/>
                  <a:pt x="209640" y="102870"/>
                  <a:pt x="198882" y="102870"/>
                </a:cubicBezTo>
                <a:cubicBezTo>
                  <a:pt x="184009" y="102870"/>
                  <a:pt x="175951" y="98412"/>
                  <a:pt x="164506" y="91854"/>
                </a:cubicBezTo>
                <a:lnTo>
                  <a:pt x="164206" y="91683"/>
                </a:lnTo>
                <a:cubicBezTo>
                  <a:pt x="155377" y="86625"/>
                  <a:pt x="144875" y="80624"/>
                  <a:pt x="130302" y="77538"/>
                </a:cubicBezTo>
                <a:lnTo>
                  <a:pt x="130302" y="56493"/>
                </a:lnTo>
                <a:cubicBezTo>
                  <a:pt x="132874" y="55764"/>
                  <a:pt x="135746" y="55035"/>
                  <a:pt x="138746" y="54264"/>
                </a:cubicBezTo>
                <a:lnTo>
                  <a:pt x="138746" y="54264"/>
                </a:lnTo>
                <a:moveTo>
                  <a:pt x="109728" y="96012"/>
                </a:moveTo>
                <a:cubicBezTo>
                  <a:pt x="130302" y="96012"/>
                  <a:pt x="142304" y="102870"/>
                  <a:pt x="154305" y="109728"/>
                </a:cubicBezTo>
                <a:cubicBezTo>
                  <a:pt x="166307" y="116586"/>
                  <a:pt x="178308" y="123444"/>
                  <a:pt x="198882" y="123444"/>
                </a:cubicBezTo>
                <a:cubicBezTo>
                  <a:pt x="223056" y="123444"/>
                  <a:pt x="274320" y="116586"/>
                  <a:pt x="274320" y="82296"/>
                </a:cubicBezTo>
                <a:cubicBezTo>
                  <a:pt x="274320" y="48006"/>
                  <a:pt x="219456" y="27432"/>
                  <a:pt x="178308" y="27432"/>
                </a:cubicBezTo>
                <a:cubicBezTo>
                  <a:pt x="151005" y="27432"/>
                  <a:pt x="109728" y="41148"/>
                  <a:pt x="109728" y="41148"/>
                </a:cubicBezTo>
                <a:lnTo>
                  <a:pt x="109728" y="75438"/>
                </a:lnTo>
                <a:lnTo>
                  <a:pt x="109728" y="96012"/>
                </a:lnTo>
                <a:lnTo>
                  <a:pt x="109728" y="96012"/>
                </a:lnTo>
                <a:moveTo>
                  <a:pt x="54864" y="68580"/>
                </a:moveTo>
                <a:cubicBezTo>
                  <a:pt x="54864" y="83710"/>
                  <a:pt x="67166" y="96012"/>
                  <a:pt x="82296" y="96012"/>
                </a:cubicBezTo>
                <a:lnTo>
                  <a:pt x="96012" y="96012"/>
                </a:lnTo>
                <a:lnTo>
                  <a:pt x="96012" y="41148"/>
                </a:lnTo>
                <a:lnTo>
                  <a:pt x="82296" y="41148"/>
                </a:lnTo>
                <a:cubicBezTo>
                  <a:pt x="67166" y="41148"/>
                  <a:pt x="54864" y="53450"/>
                  <a:pt x="54864" y="68580"/>
                </a:cubicBezTo>
                <a:lnTo>
                  <a:pt x="54864" y="68580"/>
                </a:lnTo>
                <a:moveTo>
                  <a:pt x="83882" y="220056"/>
                </a:moveTo>
                <a:cubicBezTo>
                  <a:pt x="80882" y="219285"/>
                  <a:pt x="78010" y="218556"/>
                  <a:pt x="75438" y="217827"/>
                </a:cubicBezTo>
                <a:lnTo>
                  <a:pt x="75438" y="196782"/>
                </a:lnTo>
                <a:cubicBezTo>
                  <a:pt x="90011" y="193653"/>
                  <a:pt x="100513" y="187652"/>
                  <a:pt x="109342" y="182637"/>
                </a:cubicBezTo>
                <a:lnTo>
                  <a:pt x="109642" y="182466"/>
                </a:lnTo>
                <a:cubicBezTo>
                  <a:pt x="121087" y="175908"/>
                  <a:pt x="129145" y="171450"/>
                  <a:pt x="144018" y="171450"/>
                </a:cubicBezTo>
                <a:cubicBezTo>
                  <a:pt x="154819" y="171450"/>
                  <a:pt x="170893" y="173036"/>
                  <a:pt x="183494" y="177837"/>
                </a:cubicBezTo>
                <a:cubicBezTo>
                  <a:pt x="196696" y="182809"/>
                  <a:pt x="198882" y="187995"/>
                  <a:pt x="198882" y="192024"/>
                </a:cubicBezTo>
                <a:cubicBezTo>
                  <a:pt x="198882" y="197039"/>
                  <a:pt x="194596" y="205440"/>
                  <a:pt x="177665" y="213927"/>
                </a:cubicBezTo>
                <a:cubicBezTo>
                  <a:pt x="161935" y="221771"/>
                  <a:pt x="141103" y="226314"/>
                  <a:pt x="123444" y="226314"/>
                </a:cubicBezTo>
                <a:cubicBezTo>
                  <a:pt x="112428" y="226314"/>
                  <a:pt x="97341" y="223442"/>
                  <a:pt x="83882" y="220056"/>
                </a:cubicBezTo>
                <a:lnTo>
                  <a:pt x="83882" y="220056"/>
                </a:lnTo>
                <a:moveTo>
                  <a:pt x="54864" y="178308"/>
                </a:moveTo>
                <a:lnTo>
                  <a:pt x="54864" y="178308"/>
                </a:lnTo>
                <a:lnTo>
                  <a:pt x="54864" y="198882"/>
                </a:lnTo>
                <a:lnTo>
                  <a:pt x="54864" y="233172"/>
                </a:lnTo>
                <a:cubicBezTo>
                  <a:pt x="54864" y="233172"/>
                  <a:pt x="96141" y="246888"/>
                  <a:pt x="123444" y="246888"/>
                </a:cubicBezTo>
                <a:cubicBezTo>
                  <a:pt x="164592" y="246888"/>
                  <a:pt x="219456" y="226314"/>
                  <a:pt x="219456" y="192024"/>
                </a:cubicBezTo>
                <a:cubicBezTo>
                  <a:pt x="219456" y="157734"/>
                  <a:pt x="168192" y="150876"/>
                  <a:pt x="144018" y="150876"/>
                </a:cubicBezTo>
                <a:cubicBezTo>
                  <a:pt x="123444" y="150876"/>
                  <a:pt x="111443" y="157734"/>
                  <a:pt x="99441" y="164592"/>
                </a:cubicBezTo>
                <a:cubicBezTo>
                  <a:pt x="87440" y="171450"/>
                  <a:pt x="75438" y="178308"/>
                  <a:pt x="54864" y="178308"/>
                </a:cubicBezTo>
                <a:lnTo>
                  <a:pt x="54864" y="178308"/>
                </a:lnTo>
                <a:moveTo>
                  <a:pt x="0" y="205740"/>
                </a:moveTo>
                <a:cubicBezTo>
                  <a:pt x="0" y="220870"/>
                  <a:pt x="12302" y="233172"/>
                  <a:pt x="27432" y="233172"/>
                </a:cubicBezTo>
                <a:lnTo>
                  <a:pt x="41148" y="233172"/>
                </a:lnTo>
                <a:lnTo>
                  <a:pt x="41148" y="178308"/>
                </a:lnTo>
                <a:lnTo>
                  <a:pt x="27432" y="178308"/>
                </a:lnTo>
                <a:cubicBezTo>
                  <a:pt x="12302" y="178308"/>
                  <a:pt x="0" y="190610"/>
                  <a:pt x="0" y="205740"/>
                </a:cubicBezTo>
                <a:lnTo>
                  <a:pt x="0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Debate: Individual Actions vs. Government Policies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learners are encouraged to stay informed about climate issues through workshops and online courses.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Creating a personal action plan can help maintain focus on reducing carbon emissions over time.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Ongoing Learning Plan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Core learners should understand that collective efforts amplify individual actions in combating global warming.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Working together in communities can lead to larger initiatives that create meaningful change.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Collective Action Importance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6686" y="4233"/>
                </a:moveTo>
                <a:cubicBezTo>
                  <a:pt x="144275" y="1554"/>
                  <a:pt x="140792" y="0"/>
                  <a:pt x="137149" y="0"/>
                </a:cubicBezTo>
                <a:cubicBezTo>
                  <a:pt x="133505" y="0"/>
                  <a:pt x="130023" y="1554"/>
                  <a:pt x="127612" y="4233"/>
                </a:cubicBezTo>
                <a:lnTo>
                  <a:pt x="50459" y="89958"/>
                </a:lnTo>
                <a:cubicBezTo>
                  <a:pt x="47084" y="93708"/>
                  <a:pt x="46227" y="99173"/>
                  <a:pt x="48263" y="103781"/>
                </a:cubicBezTo>
                <a:cubicBezTo>
                  <a:pt x="50298" y="108389"/>
                  <a:pt x="54906" y="111443"/>
                  <a:pt x="59996" y="111443"/>
                </a:cubicBezTo>
                <a:lnTo>
                  <a:pt x="66318" y="111443"/>
                </a:lnTo>
                <a:lnTo>
                  <a:pt x="33100" y="150233"/>
                </a:lnTo>
                <a:cubicBezTo>
                  <a:pt x="29832" y="154037"/>
                  <a:pt x="29082" y="159395"/>
                  <a:pt x="31171" y="163949"/>
                </a:cubicBezTo>
                <a:cubicBezTo>
                  <a:pt x="33261" y="168503"/>
                  <a:pt x="37815" y="171450"/>
                  <a:pt x="42851" y="171450"/>
                </a:cubicBezTo>
                <a:lnTo>
                  <a:pt x="55710" y="171450"/>
                </a:lnTo>
                <a:lnTo>
                  <a:pt x="19705" y="219456"/>
                </a:lnTo>
                <a:cubicBezTo>
                  <a:pt x="16759" y="223367"/>
                  <a:pt x="16330" y="228564"/>
                  <a:pt x="18473" y="232904"/>
                </a:cubicBezTo>
                <a:cubicBezTo>
                  <a:pt x="20616" y="237244"/>
                  <a:pt x="25117" y="240030"/>
                  <a:pt x="29992" y="240030"/>
                </a:cubicBezTo>
                <a:lnTo>
                  <a:pt x="102859" y="240030"/>
                </a:lnTo>
                <a:lnTo>
                  <a:pt x="124290" y="240030"/>
                </a:lnTo>
                <a:lnTo>
                  <a:pt x="124290" y="261461"/>
                </a:lnTo>
                <a:cubicBezTo>
                  <a:pt x="124290" y="268587"/>
                  <a:pt x="130023" y="274320"/>
                  <a:pt x="137149" y="274320"/>
                </a:cubicBezTo>
                <a:cubicBezTo>
                  <a:pt x="144275" y="274320"/>
                  <a:pt x="150007" y="268587"/>
                  <a:pt x="150007" y="261461"/>
                </a:cubicBezTo>
                <a:lnTo>
                  <a:pt x="150007" y="240030"/>
                </a:lnTo>
                <a:lnTo>
                  <a:pt x="171439" y="240030"/>
                </a:lnTo>
                <a:lnTo>
                  <a:pt x="244305" y="240030"/>
                </a:lnTo>
                <a:cubicBezTo>
                  <a:pt x="249180" y="240030"/>
                  <a:pt x="253627" y="237298"/>
                  <a:pt x="255824" y="232904"/>
                </a:cubicBezTo>
                <a:cubicBezTo>
                  <a:pt x="258021" y="228511"/>
                  <a:pt x="257539" y="223314"/>
                  <a:pt x="254592" y="219456"/>
                </a:cubicBezTo>
                <a:lnTo>
                  <a:pt x="218587" y="171450"/>
                </a:lnTo>
                <a:lnTo>
                  <a:pt x="231446" y="171450"/>
                </a:lnTo>
                <a:cubicBezTo>
                  <a:pt x="236482" y="171450"/>
                  <a:pt x="241037" y="168503"/>
                  <a:pt x="243126" y="163949"/>
                </a:cubicBezTo>
                <a:cubicBezTo>
                  <a:pt x="245216" y="159395"/>
                  <a:pt x="244466" y="154037"/>
                  <a:pt x="241197" y="150233"/>
                </a:cubicBezTo>
                <a:lnTo>
                  <a:pt x="207979" y="111443"/>
                </a:lnTo>
                <a:lnTo>
                  <a:pt x="214301" y="111443"/>
                </a:lnTo>
                <a:cubicBezTo>
                  <a:pt x="219391" y="111443"/>
                  <a:pt x="223999" y="108442"/>
                  <a:pt x="226035" y="103834"/>
                </a:cubicBezTo>
                <a:cubicBezTo>
                  <a:pt x="228071" y="99227"/>
                  <a:pt x="227267" y="93762"/>
                  <a:pt x="223838" y="90011"/>
                </a:cubicBezTo>
                <a:lnTo>
                  <a:pt x="146685" y="4286"/>
                </a:lnTo>
                <a:lnTo>
                  <a:pt x="146686" y="4233"/>
                </a:lnTo>
                <a:moveTo>
                  <a:pt x="150007" y="214313"/>
                </a:moveTo>
                <a:lnTo>
                  <a:pt x="150007" y="115729"/>
                </a:lnTo>
                <a:cubicBezTo>
                  <a:pt x="150007" y="108603"/>
                  <a:pt x="144275" y="102870"/>
                  <a:pt x="137149" y="102870"/>
                </a:cubicBezTo>
                <a:cubicBezTo>
                  <a:pt x="130023" y="102870"/>
                  <a:pt x="124290" y="108603"/>
                  <a:pt x="124290" y="115729"/>
                </a:cubicBezTo>
                <a:lnTo>
                  <a:pt x="124290" y="214313"/>
                </a:lnTo>
                <a:lnTo>
                  <a:pt x="102859" y="214313"/>
                </a:lnTo>
                <a:lnTo>
                  <a:pt x="55710" y="214313"/>
                </a:lnTo>
                <a:lnTo>
                  <a:pt x="91714" y="166307"/>
                </a:lnTo>
                <a:cubicBezTo>
                  <a:pt x="94661" y="162395"/>
                  <a:pt x="95090" y="157198"/>
                  <a:pt x="92947" y="152858"/>
                </a:cubicBezTo>
                <a:cubicBezTo>
                  <a:pt x="90804" y="148519"/>
                  <a:pt x="86303" y="145732"/>
                  <a:pt x="81427" y="145732"/>
                </a:cubicBezTo>
                <a:lnTo>
                  <a:pt x="70819" y="145732"/>
                </a:lnTo>
                <a:lnTo>
                  <a:pt x="104037" y="106942"/>
                </a:lnTo>
                <a:cubicBezTo>
                  <a:pt x="107306" y="103138"/>
                  <a:pt x="108056" y="97780"/>
                  <a:pt x="105966" y="93226"/>
                </a:cubicBezTo>
                <a:cubicBezTo>
                  <a:pt x="103877" y="88672"/>
                  <a:pt x="99323" y="85725"/>
                  <a:pt x="94286" y="85725"/>
                </a:cubicBezTo>
                <a:lnTo>
                  <a:pt x="88875" y="85725"/>
                </a:lnTo>
                <a:lnTo>
                  <a:pt x="137149" y="32093"/>
                </a:lnTo>
                <a:lnTo>
                  <a:pt x="185423" y="85725"/>
                </a:lnTo>
                <a:lnTo>
                  <a:pt x="180011" y="85725"/>
                </a:lnTo>
                <a:cubicBezTo>
                  <a:pt x="174975" y="85725"/>
                  <a:pt x="170421" y="88672"/>
                  <a:pt x="168331" y="93226"/>
                </a:cubicBezTo>
                <a:cubicBezTo>
                  <a:pt x="166242" y="97780"/>
                  <a:pt x="166992" y="103138"/>
                  <a:pt x="170260" y="106942"/>
                </a:cubicBezTo>
                <a:lnTo>
                  <a:pt x="203478" y="145732"/>
                </a:lnTo>
                <a:lnTo>
                  <a:pt x="192870" y="145732"/>
                </a:lnTo>
                <a:cubicBezTo>
                  <a:pt x="187994" y="145732"/>
                  <a:pt x="183547" y="148465"/>
                  <a:pt x="181351" y="152858"/>
                </a:cubicBezTo>
                <a:cubicBezTo>
                  <a:pt x="179154" y="157252"/>
                  <a:pt x="179636" y="162449"/>
                  <a:pt x="182583" y="166307"/>
                </a:cubicBezTo>
                <a:lnTo>
                  <a:pt x="218588" y="214313"/>
                </a:lnTo>
                <a:lnTo>
                  <a:pt x="171439" y="214313"/>
                </a:lnTo>
                <a:lnTo>
                  <a:pt x="150007" y="21431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Foundation learners can start by reducing single-use plastics in their daily lives.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Simple changes like using reusable bags and bottles can significantly lower individual carbon footprints.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Carbon Footprint Action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reducing our carbon footprint, we can mitigate the effects of global warming.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Collective efforts towards sustainability are essential for a healthier planet.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Taking Action for a Sustainable Future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3588" y="209345"/>
                </a:moveTo>
                <a:cubicBezTo>
                  <a:pt x="152251" y="203363"/>
                  <a:pt x="172164" y="200059"/>
                  <a:pt x="192881" y="200059"/>
                </a:cubicBezTo>
                <a:lnTo>
                  <a:pt x="264319" y="200059"/>
                </a:lnTo>
                <a:cubicBezTo>
                  <a:pt x="276195" y="200059"/>
                  <a:pt x="285750" y="209613"/>
                  <a:pt x="285750" y="221490"/>
                </a:cubicBezTo>
                <a:cubicBezTo>
                  <a:pt x="285750" y="233366"/>
                  <a:pt x="276195" y="242921"/>
                  <a:pt x="264319" y="242921"/>
                </a:cubicBezTo>
                <a:lnTo>
                  <a:pt x="192881" y="242921"/>
                </a:lnTo>
                <a:cubicBezTo>
                  <a:pt x="170200" y="242921"/>
                  <a:pt x="148679" y="247922"/>
                  <a:pt x="129480" y="256941"/>
                </a:cubicBezTo>
                <a:cubicBezTo>
                  <a:pt x="136356" y="313466"/>
                  <a:pt x="184487" y="357221"/>
                  <a:pt x="242798" y="357221"/>
                </a:cubicBezTo>
                <a:cubicBezTo>
                  <a:pt x="242798" y="357221"/>
                  <a:pt x="242798" y="357221"/>
                  <a:pt x="242888" y="357221"/>
                </a:cubicBezTo>
                <a:lnTo>
                  <a:pt x="243602" y="357221"/>
                </a:lnTo>
                <a:cubicBezTo>
                  <a:pt x="243602" y="357221"/>
                  <a:pt x="243602" y="357221"/>
                  <a:pt x="243691" y="357221"/>
                </a:cubicBezTo>
                <a:cubicBezTo>
                  <a:pt x="330577" y="356775"/>
                  <a:pt x="414338" y="267656"/>
                  <a:pt x="414338" y="139873"/>
                </a:cubicBezTo>
                <a:cubicBezTo>
                  <a:pt x="414338" y="128443"/>
                  <a:pt x="413623" y="117280"/>
                  <a:pt x="412284" y="106386"/>
                </a:cubicBezTo>
                <a:cubicBezTo>
                  <a:pt x="390227" y="120495"/>
                  <a:pt x="363974" y="128621"/>
                  <a:pt x="335756" y="128621"/>
                </a:cubicBezTo>
                <a:lnTo>
                  <a:pt x="242888" y="128621"/>
                </a:lnTo>
                <a:cubicBezTo>
                  <a:pt x="191453" y="128621"/>
                  <a:pt x="147965" y="162643"/>
                  <a:pt x="133588" y="209345"/>
                </a:cubicBezTo>
                <a:lnTo>
                  <a:pt x="133588" y="209345"/>
                </a:lnTo>
                <a:moveTo>
                  <a:pt x="86082" y="232295"/>
                </a:moveTo>
                <a:cubicBezTo>
                  <a:pt x="91529" y="150499"/>
                  <a:pt x="159663" y="85759"/>
                  <a:pt x="242888" y="85759"/>
                </a:cubicBezTo>
                <a:lnTo>
                  <a:pt x="335756" y="85759"/>
                </a:lnTo>
                <a:cubicBezTo>
                  <a:pt x="361385" y="85759"/>
                  <a:pt x="384691" y="76115"/>
                  <a:pt x="402372" y="60309"/>
                </a:cubicBezTo>
                <a:cubicBezTo>
                  <a:pt x="402997" y="59773"/>
                  <a:pt x="403622" y="59148"/>
                  <a:pt x="404247" y="58612"/>
                </a:cubicBezTo>
                <a:cubicBezTo>
                  <a:pt x="410141" y="53076"/>
                  <a:pt x="415409" y="46825"/>
                  <a:pt x="419785" y="39949"/>
                </a:cubicBezTo>
                <a:cubicBezTo>
                  <a:pt x="421213" y="37717"/>
                  <a:pt x="422642" y="35395"/>
                  <a:pt x="423892" y="32984"/>
                </a:cubicBezTo>
                <a:cubicBezTo>
                  <a:pt x="427018" y="27180"/>
                  <a:pt x="436037" y="26912"/>
                  <a:pt x="438358" y="33074"/>
                </a:cubicBezTo>
                <a:cubicBezTo>
                  <a:pt x="439519" y="36199"/>
                  <a:pt x="440591" y="39324"/>
                  <a:pt x="441662" y="42539"/>
                </a:cubicBezTo>
                <a:cubicBezTo>
                  <a:pt x="444252" y="50487"/>
                  <a:pt x="446574" y="58523"/>
                  <a:pt x="448628" y="66828"/>
                </a:cubicBezTo>
                <a:cubicBezTo>
                  <a:pt x="449074" y="68525"/>
                  <a:pt x="449431" y="70221"/>
                  <a:pt x="449788" y="71829"/>
                </a:cubicBezTo>
                <a:cubicBezTo>
                  <a:pt x="454610" y="93528"/>
                  <a:pt x="457200" y="116298"/>
                  <a:pt x="457200" y="139873"/>
                </a:cubicBezTo>
                <a:cubicBezTo>
                  <a:pt x="457200" y="283194"/>
                  <a:pt x="361741" y="399459"/>
                  <a:pt x="243780" y="400084"/>
                </a:cubicBezTo>
                <a:lnTo>
                  <a:pt x="242887" y="400084"/>
                </a:lnTo>
                <a:cubicBezTo>
                  <a:pt x="169932" y="400084"/>
                  <a:pt x="108585" y="350345"/>
                  <a:pt x="90904" y="282926"/>
                </a:cubicBezTo>
                <a:cubicBezTo>
                  <a:pt x="61347" y="310341"/>
                  <a:pt x="42862" y="349453"/>
                  <a:pt x="42862" y="392940"/>
                </a:cubicBezTo>
                <a:lnTo>
                  <a:pt x="42862" y="407228"/>
                </a:lnTo>
                <a:cubicBezTo>
                  <a:pt x="42862" y="419104"/>
                  <a:pt x="33308" y="428659"/>
                  <a:pt x="21431" y="428659"/>
                </a:cubicBezTo>
                <a:cubicBezTo>
                  <a:pt x="9555" y="428659"/>
                  <a:pt x="0" y="419104"/>
                  <a:pt x="0" y="407228"/>
                </a:cubicBezTo>
                <a:lnTo>
                  <a:pt x="0" y="392940"/>
                </a:lnTo>
                <a:cubicBezTo>
                  <a:pt x="0" y="325878"/>
                  <a:pt x="34201" y="266853"/>
                  <a:pt x="86082" y="232295"/>
                </a:cubicBezTo>
                <a:lnTo>
                  <a:pt x="86082" y="2322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Global warming is a complex issue that significantly impacts both the environment and human societies.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Recognizing the causes and effects is crucial for addressing this global challenge.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Global Warming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8" y="414338"/>
                  <a:pt x="252710" y="407908"/>
                  <a:pt x="271105" y="371118"/>
                </a:cubicBezTo>
                <a:cubicBezTo>
                  <a:pt x="278963" y="355312"/>
                  <a:pt x="285750" y="336113"/>
                  <a:pt x="290751" y="314325"/>
                </a:cubicBezTo>
                <a:lnTo>
                  <a:pt x="166449" y="314325"/>
                </a:lnTo>
                <a:cubicBezTo>
                  <a:pt x="171450" y="336113"/>
                  <a:pt x="178237" y="355312"/>
                  <a:pt x="186095" y="371118"/>
                </a:cubicBezTo>
                <a:cubicBezTo>
                  <a:pt x="204490" y="407908"/>
                  <a:pt x="221992" y="414338"/>
                  <a:pt x="228600" y="414338"/>
                </a:cubicBezTo>
                <a:moveTo>
                  <a:pt x="159395" y="271463"/>
                </a:moveTo>
                <a:lnTo>
                  <a:pt x="297805" y="271463"/>
                </a:lnTo>
                <a:cubicBezTo>
                  <a:pt x="299234" y="257800"/>
                  <a:pt x="300038" y="243423"/>
                  <a:pt x="300038" y="228600"/>
                </a:cubicBezTo>
                <a:cubicBezTo>
                  <a:pt x="300038" y="213777"/>
                  <a:pt x="299234" y="199400"/>
                  <a:pt x="297805" y="185738"/>
                </a:cubicBezTo>
                <a:lnTo>
                  <a:pt x="159395" y="185738"/>
                </a:lnTo>
                <a:cubicBezTo>
                  <a:pt x="157966" y="199400"/>
                  <a:pt x="157163" y="213777"/>
                  <a:pt x="157163" y="228600"/>
                </a:cubicBezTo>
                <a:cubicBezTo>
                  <a:pt x="157163" y="243423"/>
                  <a:pt x="157966" y="257800"/>
                  <a:pt x="159395" y="271463"/>
                </a:cubicBezTo>
                <a:lnTo>
                  <a:pt x="159395" y="271463"/>
                </a:lnTo>
                <a:moveTo>
                  <a:pt x="166449" y="142875"/>
                </a:moveTo>
                <a:lnTo>
                  <a:pt x="290751" y="142875"/>
                </a:lnTo>
                <a:cubicBezTo>
                  <a:pt x="285750" y="121087"/>
                  <a:pt x="278963" y="101888"/>
                  <a:pt x="271105" y="86082"/>
                </a:cubicBezTo>
                <a:cubicBezTo>
                  <a:pt x="252710" y="49292"/>
                  <a:pt x="235208" y="42863"/>
                  <a:pt x="228600" y="42863"/>
                </a:cubicBezTo>
                <a:cubicBezTo>
                  <a:pt x="221992" y="42863"/>
                  <a:pt x="204490" y="49292"/>
                  <a:pt x="186095" y="86082"/>
                </a:cubicBezTo>
                <a:cubicBezTo>
                  <a:pt x="178237" y="101888"/>
                  <a:pt x="171450" y="121087"/>
                  <a:pt x="166449" y="142875"/>
                </a:cubicBezTo>
                <a:moveTo>
                  <a:pt x="340846" y="185738"/>
                </a:moveTo>
                <a:cubicBezTo>
                  <a:pt x="342186" y="199579"/>
                  <a:pt x="342811" y="213955"/>
                  <a:pt x="342811" y="228600"/>
                </a:cubicBezTo>
                <a:cubicBezTo>
                  <a:pt x="342811" y="243245"/>
                  <a:pt x="342096" y="257622"/>
                  <a:pt x="340846" y="271463"/>
                </a:cubicBezTo>
                <a:lnTo>
                  <a:pt x="409337" y="271463"/>
                </a:lnTo>
                <a:cubicBezTo>
                  <a:pt x="412552" y="257711"/>
                  <a:pt x="414338" y="243334"/>
                  <a:pt x="414338" y="228600"/>
                </a:cubicBezTo>
                <a:cubicBezTo>
                  <a:pt x="414338" y="213866"/>
                  <a:pt x="412641" y="199489"/>
                  <a:pt x="409337" y="185738"/>
                </a:cubicBezTo>
                <a:lnTo>
                  <a:pt x="340846" y="185738"/>
                </a:lnTo>
                <a:moveTo>
                  <a:pt x="393353" y="142875"/>
                </a:moveTo>
                <a:cubicBezTo>
                  <a:pt x="374243" y="106174"/>
                  <a:pt x="343257" y="76706"/>
                  <a:pt x="305485" y="59472"/>
                </a:cubicBezTo>
                <a:cubicBezTo>
                  <a:pt x="318076" y="82332"/>
                  <a:pt x="328077" y="110817"/>
                  <a:pt x="334595" y="142875"/>
                </a:cubicBezTo>
                <a:lnTo>
                  <a:pt x="393442" y="142875"/>
                </a:lnTo>
                <a:lnTo>
                  <a:pt x="393353" y="142875"/>
                </a:lnTo>
                <a:moveTo>
                  <a:pt x="122515" y="142875"/>
                </a:moveTo>
                <a:cubicBezTo>
                  <a:pt x="129034" y="110817"/>
                  <a:pt x="139035" y="82421"/>
                  <a:pt x="151626" y="59472"/>
                </a:cubicBezTo>
                <a:cubicBezTo>
                  <a:pt x="113854" y="76706"/>
                  <a:pt x="82868" y="106174"/>
                  <a:pt x="63758" y="142875"/>
                </a:cubicBezTo>
                <a:lnTo>
                  <a:pt x="122605" y="142875"/>
                </a:lnTo>
                <a:lnTo>
                  <a:pt x="122515" y="142875"/>
                </a:lnTo>
                <a:moveTo>
                  <a:pt x="47863" y="185738"/>
                </a:moveTo>
                <a:cubicBezTo>
                  <a:pt x="44648" y="199489"/>
                  <a:pt x="42863" y="213866"/>
                  <a:pt x="42863" y="228600"/>
                </a:cubicBezTo>
                <a:cubicBezTo>
                  <a:pt x="42863" y="243334"/>
                  <a:pt x="44559" y="257711"/>
                  <a:pt x="47863" y="271463"/>
                </a:cubicBezTo>
                <a:lnTo>
                  <a:pt x="116354" y="271463"/>
                </a:lnTo>
                <a:cubicBezTo>
                  <a:pt x="115014" y="257622"/>
                  <a:pt x="114389" y="243245"/>
                  <a:pt x="114389" y="228600"/>
                </a:cubicBezTo>
                <a:cubicBezTo>
                  <a:pt x="114389" y="213955"/>
                  <a:pt x="115104" y="199579"/>
                  <a:pt x="116354" y="185738"/>
                </a:cubicBezTo>
                <a:lnTo>
                  <a:pt x="47863" y="185738"/>
                </a:lnTo>
                <a:moveTo>
                  <a:pt x="305485" y="397728"/>
                </a:moveTo>
                <a:cubicBezTo>
                  <a:pt x="343257" y="380494"/>
                  <a:pt x="374243" y="351026"/>
                  <a:pt x="393353" y="314325"/>
                </a:cubicBezTo>
                <a:lnTo>
                  <a:pt x="334506" y="314325"/>
                </a:lnTo>
                <a:cubicBezTo>
                  <a:pt x="327987" y="346383"/>
                  <a:pt x="317986" y="374779"/>
                  <a:pt x="305395" y="397728"/>
                </a:cubicBezTo>
                <a:lnTo>
                  <a:pt x="305485" y="397728"/>
                </a:lnTo>
                <a:moveTo>
                  <a:pt x="151715" y="397728"/>
                </a:moveTo>
                <a:cubicBezTo>
                  <a:pt x="139124" y="374868"/>
                  <a:pt x="129123" y="346383"/>
                  <a:pt x="122605" y="314325"/>
                </a:cubicBezTo>
                <a:lnTo>
                  <a:pt x="63758" y="314325"/>
                </a:lnTo>
                <a:cubicBezTo>
                  <a:pt x="82868" y="351026"/>
                  <a:pt x="113854" y="380494"/>
                  <a:pt x="151626" y="397728"/>
                </a:cubicBezTo>
                <a:lnTo>
                  <a:pt x="151715" y="397728"/>
                </a:lnTo>
                <a:moveTo>
                  <a:pt x="228600" y="457200"/>
                </a:moveTo>
                <a:cubicBezTo>
                  <a:pt x="102348" y="457200"/>
                  <a:pt x="0" y="354852"/>
                  <a:pt x="0" y="228600"/>
                </a:cubicBez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can track deforestation using satellite images.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urban development through historical maps and city growth.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Google Earth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videos simplify Math and Science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Interactive quizzes help reinforce learning and exam preparation.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BBC Bitesize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152400" y="205740"/>
                </a:lnTo>
                <a:cubicBezTo>
                  <a:pt x="156591" y="205740"/>
                  <a:pt x="160020" y="202311"/>
                  <a:pt x="160020" y="198120"/>
                </a:cubicBezTo>
                <a:lnTo>
                  <a:pt x="160020" y="76200"/>
                </a:lnTo>
                <a:cubicBezTo>
                  <a:pt x="160020" y="72009"/>
                  <a:pt x="156591" y="68580"/>
                  <a:pt x="15240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152400" y="45720"/>
                </a:lnTo>
                <a:cubicBezTo>
                  <a:pt x="169212" y="45720"/>
                  <a:pt x="182880" y="59388"/>
                  <a:pt x="182880" y="76200"/>
                </a:cubicBezTo>
                <a:lnTo>
                  <a:pt x="182880" y="91916"/>
                </a:lnTo>
                <a:lnTo>
                  <a:pt x="182880" y="182404"/>
                </a:lnTo>
                <a:lnTo>
                  <a:pt x="182880" y="198120"/>
                </a:lnTo>
                <a:cubicBezTo>
                  <a:pt x="182880" y="214932"/>
                  <a:pt x="169212" y="228600"/>
                  <a:pt x="15240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251460" y="188309"/>
                </a:moveTo>
                <a:lnTo>
                  <a:pt x="251460" y="86058"/>
                </a:lnTo>
                <a:lnTo>
                  <a:pt x="198120" y="110014"/>
                </a:lnTo>
                <a:lnTo>
                  <a:pt x="198120" y="84963"/>
                </a:lnTo>
                <a:lnTo>
                  <a:pt x="247793" y="62627"/>
                </a:lnTo>
                <a:cubicBezTo>
                  <a:pt x="250222" y="61532"/>
                  <a:pt x="252841" y="60960"/>
                  <a:pt x="255508" y="60960"/>
                </a:cubicBezTo>
                <a:cubicBezTo>
                  <a:pt x="265890" y="60960"/>
                  <a:pt x="274320" y="69390"/>
                  <a:pt x="274320" y="79772"/>
                </a:cubicBezTo>
                <a:lnTo>
                  <a:pt x="274320" y="194548"/>
                </a:lnTo>
                <a:cubicBezTo>
                  <a:pt x="274320" y="204930"/>
                  <a:pt x="265890" y="213360"/>
                  <a:pt x="255508" y="213360"/>
                </a:cubicBezTo>
                <a:cubicBezTo>
                  <a:pt x="252841" y="213360"/>
                  <a:pt x="250222" y="212789"/>
                  <a:pt x="247793" y="211693"/>
                </a:cubicBezTo>
                <a:lnTo>
                  <a:pt x="198120" y="189357"/>
                </a:lnTo>
                <a:lnTo>
                  <a:pt x="198120" y="164306"/>
                </a:lnTo>
                <a:lnTo>
                  <a:pt x="251460" y="18830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Interactive games like 'Animal Jam' teach kids about wildlife and conservation.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Fun quizzes enhance knowledge of different species and habitats.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 Geo Kids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Continuous feedback is encouraged from both peers and instructors to enhance the learning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process promotes self-assessment and reflection, allowing students to take ownership of their learning journey.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Continuous Feedback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Summative assessments take place at the end of a learning period to evaluate overall student knowledge.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measure the application of concepts learned throughout the course, providing a comprehensive overview of student performance.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Evaluation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3" y="61703"/>
                </a:moveTo>
                <a:cubicBezTo>
                  <a:pt x="138235" y="61703"/>
                  <a:pt x="139306" y="61875"/>
                  <a:pt x="140335" y="62260"/>
                </a:cubicBezTo>
                <a:lnTo>
                  <a:pt x="233775" y="95993"/>
                </a:lnTo>
                <a:lnTo>
                  <a:pt x="140335" y="129726"/>
                </a:lnTo>
                <a:cubicBezTo>
                  <a:pt x="139306" y="130112"/>
                  <a:pt x="138235" y="130283"/>
                  <a:pt x="137163" y="130283"/>
                </a:cubicBezTo>
                <a:cubicBezTo>
                  <a:pt x="136092" y="130283"/>
                  <a:pt x="135020" y="130112"/>
                  <a:pt x="133992" y="129726"/>
                </a:cubicBezTo>
                <a:lnTo>
                  <a:pt x="79256" y="109966"/>
                </a:lnTo>
                <a:lnTo>
                  <a:pt x="139606" y="87335"/>
                </a:lnTo>
                <a:cubicBezTo>
                  <a:pt x="143164" y="86006"/>
                  <a:pt x="144964" y="82063"/>
                  <a:pt x="143636" y="78505"/>
                </a:cubicBezTo>
                <a:cubicBezTo>
                  <a:pt x="142307" y="74948"/>
                  <a:pt x="138363" y="73147"/>
                  <a:pt x="134806" y="74476"/>
                </a:cubicBezTo>
                <a:lnTo>
                  <a:pt x="66397" y="100108"/>
                </a:lnTo>
                <a:cubicBezTo>
                  <a:pt x="64168" y="100965"/>
                  <a:pt x="61983" y="101908"/>
                  <a:pt x="59839" y="102937"/>
                </a:cubicBezTo>
                <a:lnTo>
                  <a:pt x="40594" y="95993"/>
                </a:lnTo>
                <a:lnTo>
                  <a:pt x="134034" y="62260"/>
                </a:lnTo>
                <a:cubicBezTo>
                  <a:pt x="135063" y="61875"/>
                  <a:pt x="136135" y="61703"/>
                  <a:pt x="137206" y="61703"/>
                </a:cubicBezTo>
                <a:lnTo>
                  <a:pt x="137163" y="61703"/>
                </a:lnTo>
                <a:moveTo>
                  <a:pt x="6776" y="105680"/>
                </a:moveTo>
                <a:lnTo>
                  <a:pt x="39951" y="117639"/>
                </a:lnTo>
                <a:cubicBezTo>
                  <a:pt x="28293" y="129940"/>
                  <a:pt x="21220" y="146228"/>
                  <a:pt x="20620" y="163802"/>
                </a:cubicBezTo>
                <a:cubicBezTo>
                  <a:pt x="20577" y="164059"/>
                  <a:pt x="20577" y="164316"/>
                  <a:pt x="20577" y="164573"/>
                </a:cubicBezTo>
                <a:cubicBezTo>
                  <a:pt x="20577" y="176746"/>
                  <a:pt x="15948" y="189348"/>
                  <a:pt x="11019" y="199206"/>
                </a:cubicBezTo>
                <a:cubicBezTo>
                  <a:pt x="8233" y="204778"/>
                  <a:pt x="5061" y="210265"/>
                  <a:pt x="1375" y="215322"/>
                </a:cubicBezTo>
                <a:cubicBezTo>
                  <a:pt x="3" y="217165"/>
                  <a:pt x="-382" y="219566"/>
                  <a:pt x="389" y="221752"/>
                </a:cubicBezTo>
                <a:cubicBezTo>
                  <a:pt x="1161" y="223938"/>
                  <a:pt x="2961" y="225566"/>
                  <a:pt x="5190" y="226124"/>
                </a:cubicBezTo>
                <a:lnTo>
                  <a:pt x="32622" y="232982"/>
                </a:lnTo>
                <a:cubicBezTo>
                  <a:pt x="34422" y="233453"/>
                  <a:pt x="36351" y="233110"/>
                  <a:pt x="37937" y="232124"/>
                </a:cubicBezTo>
                <a:cubicBezTo>
                  <a:pt x="39523" y="231139"/>
                  <a:pt x="40637" y="229510"/>
                  <a:pt x="40980" y="227667"/>
                </a:cubicBezTo>
                <a:cubicBezTo>
                  <a:pt x="44666" y="209322"/>
                  <a:pt x="42823" y="192862"/>
                  <a:pt x="40080" y="181075"/>
                </a:cubicBezTo>
                <a:cubicBezTo>
                  <a:pt x="38708" y="175074"/>
                  <a:pt x="36865" y="168945"/>
                  <a:pt x="34336" y="163287"/>
                </a:cubicBezTo>
                <a:cubicBezTo>
                  <a:pt x="35151" y="147428"/>
                  <a:pt x="42566" y="132898"/>
                  <a:pt x="54353" y="122911"/>
                </a:cubicBezTo>
                <a:lnTo>
                  <a:pt x="127005" y="149143"/>
                </a:lnTo>
                <a:cubicBezTo>
                  <a:pt x="130262" y="150300"/>
                  <a:pt x="133691" y="150900"/>
                  <a:pt x="137163" y="150900"/>
                </a:cubicBezTo>
                <a:cubicBezTo>
                  <a:pt x="140635" y="150900"/>
                  <a:pt x="144064" y="150300"/>
                  <a:pt x="147322" y="149143"/>
                </a:cubicBezTo>
                <a:lnTo>
                  <a:pt x="267551" y="105680"/>
                </a:lnTo>
                <a:cubicBezTo>
                  <a:pt x="271623" y="104223"/>
                  <a:pt x="274323" y="100322"/>
                  <a:pt x="274323" y="95993"/>
                </a:cubicBezTo>
                <a:cubicBezTo>
                  <a:pt x="274323" y="91664"/>
                  <a:pt x="271623" y="87806"/>
                  <a:pt x="267551" y="86306"/>
                </a:cubicBezTo>
                <a:lnTo>
                  <a:pt x="147322" y="42887"/>
                </a:lnTo>
                <a:cubicBezTo>
                  <a:pt x="144064" y="41729"/>
                  <a:pt x="140635" y="41129"/>
                  <a:pt x="137163" y="41129"/>
                </a:cubicBezTo>
                <a:cubicBezTo>
                  <a:pt x="133691" y="41129"/>
                  <a:pt x="130262" y="41729"/>
                  <a:pt x="127005" y="42887"/>
                </a:cubicBezTo>
                <a:lnTo>
                  <a:pt x="6776" y="86306"/>
                </a:lnTo>
                <a:cubicBezTo>
                  <a:pt x="2704" y="87806"/>
                  <a:pt x="3" y="91664"/>
                  <a:pt x="3" y="95993"/>
                </a:cubicBezTo>
                <a:cubicBezTo>
                  <a:pt x="3" y="100322"/>
                  <a:pt x="2704" y="104180"/>
                  <a:pt x="6776" y="105680"/>
                </a:cubicBezTo>
                <a:lnTo>
                  <a:pt x="6776" y="105680"/>
                </a:lnTo>
                <a:moveTo>
                  <a:pt x="212859" y="139970"/>
                </a:moveTo>
                <a:lnTo>
                  <a:pt x="192927" y="147171"/>
                </a:lnTo>
                <a:lnTo>
                  <a:pt x="198371" y="198820"/>
                </a:lnTo>
                <a:cubicBezTo>
                  <a:pt x="196314" y="200320"/>
                  <a:pt x="192885" y="202249"/>
                  <a:pt x="187827" y="204221"/>
                </a:cubicBezTo>
                <a:cubicBezTo>
                  <a:pt x="175740" y="208979"/>
                  <a:pt x="157737" y="212579"/>
                  <a:pt x="137163" y="212579"/>
                </a:cubicBezTo>
                <a:cubicBezTo>
                  <a:pt x="116589" y="212579"/>
                  <a:pt x="98587" y="208979"/>
                  <a:pt x="86457" y="204264"/>
                </a:cubicBezTo>
                <a:cubicBezTo>
                  <a:pt x="81399" y="202292"/>
                  <a:pt x="77970" y="200320"/>
                  <a:pt x="75913" y="198863"/>
                </a:cubicBezTo>
                <a:lnTo>
                  <a:pt x="81356" y="147214"/>
                </a:lnTo>
                <a:lnTo>
                  <a:pt x="61425" y="140013"/>
                </a:lnTo>
                <a:lnTo>
                  <a:pt x="54867" y="202292"/>
                </a:lnTo>
                <a:cubicBezTo>
                  <a:pt x="54867" y="217423"/>
                  <a:pt x="91729" y="233153"/>
                  <a:pt x="137163" y="233153"/>
                </a:cubicBezTo>
                <a:cubicBezTo>
                  <a:pt x="182598" y="233153"/>
                  <a:pt x="219459" y="217423"/>
                  <a:pt x="219459" y="202292"/>
                </a:cubicBezTo>
                <a:lnTo>
                  <a:pt x="212901" y="139970"/>
                </a:lnTo>
                <a:lnTo>
                  <a:pt x="212859" y="139970"/>
                </a:lnTo>
                <a:moveTo>
                  <a:pt x="200343" y="197149"/>
                </a:moveTo>
                <a:cubicBezTo>
                  <a:pt x="200343" y="197149"/>
                  <a:pt x="200300" y="197192"/>
                  <a:pt x="200214" y="197320"/>
                </a:cubicBezTo>
                <a:cubicBezTo>
                  <a:pt x="200300" y="197192"/>
                  <a:pt x="200343" y="197149"/>
                  <a:pt x="200343" y="197149"/>
                </a:cubicBezTo>
                <a:moveTo>
                  <a:pt x="73984" y="197149"/>
                </a:moveTo>
                <a:cubicBezTo>
                  <a:pt x="73984" y="197149"/>
                  <a:pt x="74027" y="197192"/>
                  <a:pt x="74113" y="197320"/>
                </a:cubicBezTo>
                <a:cubicBezTo>
                  <a:pt x="74027" y="197192"/>
                  <a:pt x="73984" y="197149"/>
                  <a:pt x="73984" y="19714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Formative assessments are conducted regularly to gauge student understanding and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assessments help identify specific areas where students may require additional support.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Monitoring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a creative public service announcement highlighting conservation's importance.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Motivate the public to adopt simple, eco-friendly habits in their daily routines.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Awareness Campaign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Examine how global warming affects local wildlife and ecosystems.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insights through presentations to raise community awareness.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In-Depth Global Warming Study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project focused on reducing the impact of climate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Organize interactive workshops to involve local residents in sustainability practices.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Community Initiative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2245489" cy="6858000"/>
          </a:xfrm>
          <a:custGeom>
            <a:avLst/>
            <a:gdLst/>
            <a:ahLst/>
            <a:cxnLst/>
            <a:rect l="l" t="t" r="r" b="b"/>
            <a:pathLst>
              <a:path w="2245489" h="6858000">
                <a:moveTo>
                  <a:pt x="0" y="6858000"/>
                </a:moveTo>
                <a:lnTo>
                  <a:pt x="0" y="0"/>
                </a:lnTo>
                <a:lnTo>
                  <a:pt x="2245489" y="0"/>
                </a:lnTo>
                <a:lnTo>
                  <a:pt x="2245489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59661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workshop will be held to educate parents about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practical ways to contribute to sustainability efforts.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303112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Sustainability Workshop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59661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are encouraged to actively support their child's learning journey.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Participation in school activities fosters a strong home-school connection.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303112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Learning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2560" y="0"/>
            <a:ext cx="3890890" cy="6857999"/>
          </a:xfrm>
          <a:custGeom>
            <a:avLst/>
            <a:gdLst/>
            <a:ahLst/>
            <a:cxnLst/>
            <a:rect l="l" t="t" r="r" b="b"/>
            <a:pathLst>
              <a:path w="3890890" h="6857999">
                <a:moveTo>
                  <a:pt x="0" y="6857999"/>
                </a:moveTo>
                <a:lnTo>
                  <a:pt x="0" y="0"/>
                </a:lnTo>
                <a:lnTo>
                  <a:pt x="3890890" y="0"/>
                </a:lnTo>
                <a:lnTo>
                  <a:pt x="3890890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2824" r="3282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4408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8" y="414338"/>
                  <a:pt x="252710" y="407908"/>
                  <a:pt x="271105" y="371118"/>
                </a:cubicBezTo>
                <a:cubicBezTo>
                  <a:pt x="278963" y="355312"/>
                  <a:pt x="285750" y="336113"/>
                  <a:pt x="290751" y="314325"/>
                </a:cubicBezTo>
                <a:lnTo>
                  <a:pt x="166449" y="314325"/>
                </a:lnTo>
                <a:cubicBezTo>
                  <a:pt x="171450" y="336113"/>
                  <a:pt x="178237" y="355312"/>
                  <a:pt x="186095" y="371118"/>
                </a:cubicBezTo>
                <a:cubicBezTo>
                  <a:pt x="204490" y="407908"/>
                  <a:pt x="221992" y="414338"/>
                  <a:pt x="228600" y="414338"/>
                </a:cubicBezTo>
                <a:moveTo>
                  <a:pt x="159395" y="271463"/>
                </a:moveTo>
                <a:lnTo>
                  <a:pt x="297805" y="271463"/>
                </a:lnTo>
                <a:cubicBezTo>
                  <a:pt x="299234" y="257800"/>
                  <a:pt x="300038" y="243423"/>
                  <a:pt x="300038" y="228600"/>
                </a:cubicBezTo>
                <a:cubicBezTo>
                  <a:pt x="300038" y="213777"/>
                  <a:pt x="299234" y="199400"/>
                  <a:pt x="297805" y="185738"/>
                </a:cubicBezTo>
                <a:lnTo>
                  <a:pt x="159395" y="185738"/>
                </a:lnTo>
                <a:cubicBezTo>
                  <a:pt x="157966" y="199400"/>
                  <a:pt x="157163" y="213777"/>
                  <a:pt x="157163" y="228600"/>
                </a:cubicBezTo>
                <a:cubicBezTo>
                  <a:pt x="157163" y="243423"/>
                  <a:pt x="157966" y="257800"/>
                  <a:pt x="159395" y="271463"/>
                </a:cubicBezTo>
                <a:lnTo>
                  <a:pt x="159395" y="271463"/>
                </a:lnTo>
                <a:moveTo>
                  <a:pt x="166449" y="142875"/>
                </a:moveTo>
                <a:lnTo>
                  <a:pt x="290751" y="142875"/>
                </a:lnTo>
                <a:cubicBezTo>
                  <a:pt x="285750" y="121087"/>
                  <a:pt x="278963" y="101888"/>
                  <a:pt x="271105" y="86082"/>
                </a:cubicBezTo>
                <a:cubicBezTo>
                  <a:pt x="252710" y="49292"/>
                  <a:pt x="235208" y="42863"/>
                  <a:pt x="228600" y="42863"/>
                </a:cubicBezTo>
                <a:cubicBezTo>
                  <a:pt x="221992" y="42863"/>
                  <a:pt x="204490" y="49292"/>
                  <a:pt x="186095" y="86082"/>
                </a:cubicBezTo>
                <a:cubicBezTo>
                  <a:pt x="178237" y="101888"/>
                  <a:pt x="171450" y="121087"/>
                  <a:pt x="166449" y="142875"/>
                </a:cubicBezTo>
                <a:moveTo>
                  <a:pt x="340846" y="185738"/>
                </a:moveTo>
                <a:cubicBezTo>
                  <a:pt x="342186" y="199579"/>
                  <a:pt x="342811" y="213955"/>
                  <a:pt x="342811" y="228600"/>
                </a:cubicBezTo>
                <a:cubicBezTo>
                  <a:pt x="342811" y="243245"/>
                  <a:pt x="342096" y="257622"/>
                  <a:pt x="340846" y="271463"/>
                </a:cubicBezTo>
                <a:lnTo>
                  <a:pt x="409337" y="271463"/>
                </a:lnTo>
                <a:cubicBezTo>
                  <a:pt x="412552" y="257711"/>
                  <a:pt x="414338" y="243334"/>
                  <a:pt x="414338" y="228600"/>
                </a:cubicBezTo>
                <a:cubicBezTo>
                  <a:pt x="414338" y="213866"/>
                  <a:pt x="412641" y="199489"/>
                  <a:pt x="409337" y="185738"/>
                </a:cubicBezTo>
                <a:lnTo>
                  <a:pt x="340846" y="185738"/>
                </a:lnTo>
                <a:moveTo>
                  <a:pt x="393353" y="142875"/>
                </a:moveTo>
                <a:cubicBezTo>
                  <a:pt x="374243" y="106174"/>
                  <a:pt x="343257" y="76706"/>
                  <a:pt x="305485" y="59472"/>
                </a:cubicBezTo>
                <a:cubicBezTo>
                  <a:pt x="318076" y="82332"/>
                  <a:pt x="328077" y="110817"/>
                  <a:pt x="334595" y="142875"/>
                </a:cubicBezTo>
                <a:lnTo>
                  <a:pt x="393442" y="142875"/>
                </a:lnTo>
                <a:lnTo>
                  <a:pt x="393353" y="142875"/>
                </a:lnTo>
                <a:moveTo>
                  <a:pt x="122515" y="142875"/>
                </a:moveTo>
                <a:cubicBezTo>
                  <a:pt x="129034" y="110817"/>
                  <a:pt x="139035" y="82421"/>
                  <a:pt x="151626" y="59472"/>
                </a:cubicBezTo>
                <a:cubicBezTo>
                  <a:pt x="113854" y="76706"/>
                  <a:pt x="82868" y="106174"/>
                  <a:pt x="63758" y="142875"/>
                </a:cubicBezTo>
                <a:lnTo>
                  <a:pt x="122605" y="142875"/>
                </a:lnTo>
                <a:lnTo>
                  <a:pt x="122515" y="142875"/>
                </a:lnTo>
                <a:moveTo>
                  <a:pt x="47863" y="185738"/>
                </a:moveTo>
                <a:cubicBezTo>
                  <a:pt x="44648" y="199489"/>
                  <a:pt x="42863" y="213866"/>
                  <a:pt x="42863" y="228600"/>
                </a:cubicBezTo>
                <a:cubicBezTo>
                  <a:pt x="42863" y="243334"/>
                  <a:pt x="44559" y="257711"/>
                  <a:pt x="47863" y="271463"/>
                </a:cubicBezTo>
                <a:lnTo>
                  <a:pt x="116354" y="271463"/>
                </a:lnTo>
                <a:cubicBezTo>
                  <a:pt x="115014" y="257622"/>
                  <a:pt x="114389" y="243245"/>
                  <a:pt x="114389" y="228600"/>
                </a:cubicBezTo>
                <a:cubicBezTo>
                  <a:pt x="114389" y="213955"/>
                  <a:pt x="115104" y="199579"/>
                  <a:pt x="116354" y="185738"/>
                </a:cubicBezTo>
                <a:lnTo>
                  <a:pt x="47863" y="185738"/>
                </a:lnTo>
                <a:moveTo>
                  <a:pt x="305485" y="397728"/>
                </a:moveTo>
                <a:cubicBezTo>
                  <a:pt x="343257" y="380494"/>
                  <a:pt x="374243" y="351026"/>
                  <a:pt x="393353" y="314325"/>
                </a:cubicBezTo>
                <a:lnTo>
                  <a:pt x="334506" y="314325"/>
                </a:lnTo>
                <a:cubicBezTo>
                  <a:pt x="327987" y="346383"/>
                  <a:pt x="317986" y="374779"/>
                  <a:pt x="305395" y="397728"/>
                </a:cubicBezTo>
                <a:lnTo>
                  <a:pt x="305485" y="397728"/>
                </a:lnTo>
                <a:moveTo>
                  <a:pt x="151715" y="397728"/>
                </a:moveTo>
                <a:cubicBezTo>
                  <a:pt x="139124" y="374868"/>
                  <a:pt x="129123" y="346383"/>
                  <a:pt x="122605" y="314325"/>
                </a:cubicBezTo>
                <a:lnTo>
                  <a:pt x="63758" y="314325"/>
                </a:lnTo>
                <a:cubicBezTo>
                  <a:pt x="82868" y="351026"/>
                  <a:pt x="113854" y="380494"/>
                  <a:pt x="151626" y="397728"/>
                </a:cubicBezTo>
                <a:lnTo>
                  <a:pt x="151715" y="397728"/>
                </a:lnTo>
                <a:moveTo>
                  <a:pt x="228600" y="457200"/>
                </a:moveTo>
                <a:cubicBezTo>
                  <a:pt x="102348" y="457200"/>
                  <a:pt x="0" y="354852"/>
                  <a:pt x="0" y="228600"/>
                </a:cubicBez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888" y="24408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66445" y="57150"/>
                </a:moveTo>
                <a:cubicBezTo>
                  <a:pt x="166445" y="25587"/>
                  <a:pt x="140858" y="0"/>
                  <a:pt x="109295" y="0"/>
                </a:cubicBezTo>
                <a:cubicBezTo>
                  <a:pt x="77732" y="0"/>
                  <a:pt x="52145" y="25587"/>
                  <a:pt x="52145" y="57150"/>
                </a:cubicBezTo>
                <a:cubicBezTo>
                  <a:pt x="52145" y="88713"/>
                  <a:pt x="77732" y="114300"/>
                  <a:pt x="109295" y="114300"/>
                </a:cubicBezTo>
                <a:cubicBezTo>
                  <a:pt x="140858" y="114300"/>
                  <a:pt x="166445" y="88713"/>
                  <a:pt x="166445" y="57150"/>
                </a:cubicBezTo>
                <a:moveTo>
                  <a:pt x="89293" y="185738"/>
                </a:moveTo>
                <a:lnTo>
                  <a:pt x="109295" y="185738"/>
                </a:lnTo>
                <a:lnTo>
                  <a:pt x="129298" y="185738"/>
                </a:lnTo>
                <a:lnTo>
                  <a:pt x="158141" y="185738"/>
                </a:lnTo>
                <a:cubicBezTo>
                  <a:pt x="154301" y="176986"/>
                  <a:pt x="152158" y="167342"/>
                  <a:pt x="152158" y="157163"/>
                </a:cubicBezTo>
                <a:cubicBezTo>
                  <a:pt x="152158" y="153680"/>
                  <a:pt x="152426" y="150197"/>
                  <a:pt x="152872" y="146893"/>
                </a:cubicBezTo>
                <a:cubicBezTo>
                  <a:pt x="145461" y="144304"/>
                  <a:pt x="137513" y="142875"/>
                  <a:pt x="129298" y="142875"/>
                </a:cubicBezTo>
                <a:lnTo>
                  <a:pt x="89293" y="142875"/>
                </a:lnTo>
                <a:cubicBezTo>
                  <a:pt x="52145" y="142875"/>
                  <a:pt x="21159" y="171361"/>
                  <a:pt x="18123" y="208419"/>
                </a:cubicBezTo>
                <a:lnTo>
                  <a:pt x="14462" y="252442"/>
                </a:lnTo>
                <a:cubicBezTo>
                  <a:pt x="12230" y="279053"/>
                  <a:pt x="28482" y="302538"/>
                  <a:pt x="52145" y="311021"/>
                </a:cubicBezTo>
                <a:lnTo>
                  <a:pt x="52145" y="435769"/>
                </a:lnTo>
                <a:cubicBezTo>
                  <a:pt x="52145" y="447645"/>
                  <a:pt x="61700" y="457200"/>
                  <a:pt x="73577" y="457200"/>
                </a:cubicBezTo>
                <a:cubicBezTo>
                  <a:pt x="85453" y="457200"/>
                  <a:pt x="95008" y="447645"/>
                  <a:pt x="95008" y="435769"/>
                </a:cubicBezTo>
                <a:lnTo>
                  <a:pt x="95008" y="314325"/>
                </a:lnTo>
                <a:lnTo>
                  <a:pt x="123583" y="314325"/>
                </a:lnTo>
                <a:lnTo>
                  <a:pt x="123583" y="300038"/>
                </a:lnTo>
                <a:cubicBezTo>
                  <a:pt x="123583" y="290126"/>
                  <a:pt x="125012" y="280482"/>
                  <a:pt x="127690" y="271463"/>
                </a:cubicBezTo>
                <a:lnTo>
                  <a:pt x="73577" y="271463"/>
                </a:lnTo>
                <a:lnTo>
                  <a:pt x="71433" y="271463"/>
                </a:lnTo>
                <a:cubicBezTo>
                  <a:pt x="63039" y="271463"/>
                  <a:pt x="56521" y="264319"/>
                  <a:pt x="57235" y="256014"/>
                </a:cubicBezTo>
                <a:lnTo>
                  <a:pt x="60896" y="211991"/>
                </a:lnTo>
                <a:cubicBezTo>
                  <a:pt x="62057" y="197168"/>
                  <a:pt x="74469" y="185738"/>
                  <a:pt x="89293" y="185738"/>
                </a:cubicBezTo>
                <a:lnTo>
                  <a:pt x="89293" y="185738"/>
                </a:lnTo>
                <a:moveTo>
                  <a:pt x="295033" y="157163"/>
                </a:moveTo>
                <a:cubicBezTo>
                  <a:pt x="295033" y="167342"/>
                  <a:pt x="292890" y="176986"/>
                  <a:pt x="289050" y="185738"/>
                </a:cubicBezTo>
                <a:lnTo>
                  <a:pt x="323786" y="185738"/>
                </a:lnTo>
                <a:lnTo>
                  <a:pt x="337806" y="185738"/>
                </a:lnTo>
                <a:lnTo>
                  <a:pt x="351826" y="185738"/>
                </a:lnTo>
                <a:cubicBezTo>
                  <a:pt x="358166" y="185738"/>
                  <a:pt x="363791" y="189935"/>
                  <a:pt x="365577" y="196096"/>
                </a:cubicBezTo>
                <a:lnTo>
                  <a:pt x="395403" y="300038"/>
                </a:lnTo>
                <a:lnTo>
                  <a:pt x="323608" y="300038"/>
                </a:lnTo>
                <a:lnTo>
                  <a:pt x="323608" y="314325"/>
                </a:lnTo>
                <a:cubicBezTo>
                  <a:pt x="323608" y="324326"/>
                  <a:pt x="321911" y="333970"/>
                  <a:pt x="318697" y="342900"/>
                </a:cubicBezTo>
                <a:lnTo>
                  <a:pt x="352183" y="342900"/>
                </a:lnTo>
                <a:lnTo>
                  <a:pt x="352183" y="435769"/>
                </a:lnTo>
                <a:cubicBezTo>
                  <a:pt x="352183" y="447645"/>
                  <a:pt x="361738" y="457200"/>
                  <a:pt x="373614" y="457200"/>
                </a:cubicBezTo>
                <a:cubicBezTo>
                  <a:pt x="385491" y="457200"/>
                  <a:pt x="395045" y="447645"/>
                  <a:pt x="395045" y="435769"/>
                </a:cubicBezTo>
                <a:lnTo>
                  <a:pt x="395045" y="342900"/>
                </a:lnTo>
                <a:lnTo>
                  <a:pt x="414334" y="342900"/>
                </a:lnTo>
                <a:cubicBezTo>
                  <a:pt x="433354" y="342900"/>
                  <a:pt x="447016" y="324773"/>
                  <a:pt x="441837" y="306467"/>
                </a:cubicBezTo>
                <a:lnTo>
                  <a:pt x="406922" y="184309"/>
                </a:lnTo>
                <a:cubicBezTo>
                  <a:pt x="399957" y="159752"/>
                  <a:pt x="377454" y="142875"/>
                  <a:pt x="352004" y="142875"/>
                </a:cubicBezTo>
                <a:lnTo>
                  <a:pt x="323965" y="142875"/>
                </a:lnTo>
                <a:cubicBezTo>
                  <a:pt x="313428" y="142875"/>
                  <a:pt x="303427" y="145733"/>
                  <a:pt x="294854" y="150822"/>
                </a:cubicBezTo>
                <a:cubicBezTo>
                  <a:pt x="295033" y="152876"/>
                  <a:pt x="295122" y="155019"/>
                  <a:pt x="295122" y="157162"/>
                </a:cubicBezTo>
                <a:lnTo>
                  <a:pt x="295033" y="157163"/>
                </a:lnTo>
                <a:moveTo>
                  <a:pt x="395045" y="57150"/>
                </a:moveTo>
                <a:cubicBezTo>
                  <a:pt x="395045" y="25587"/>
                  <a:pt x="369458" y="0"/>
                  <a:pt x="337895" y="0"/>
                </a:cubicBezTo>
                <a:cubicBezTo>
                  <a:pt x="306332" y="0"/>
                  <a:pt x="280745" y="25587"/>
                  <a:pt x="280745" y="57150"/>
                </a:cubicBezTo>
                <a:cubicBezTo>
                  <a:pt x="280745" y="88713"/>
                  <a:pt x="306332" y="114300"/>
                  <a:pt x="337895" y="114300"/>
                </a:cubicBezTo>
                <a:cubicBezTo>
                  <a:pt x="369458" y="114300"/>
                  <a:pt x="395045" y="88713"/>
                  <a:pt x="395045" y="57150"/>
                </a:cubicBezTo>
                <a:moveTo>
                  <a:pt x="223595" y="200025"/>
                </a:moveTo>
                <a:cubicBezTo>
                  <a:pt x="247268" y="200025"/>
                  <a:pt x="266458" y="180835"/>
                  <a:pt x="266458" y="157163"/>
                </a:cubicBezTo>
                <a:cubicBezTo>
                  <a:pt x="266458" y="133490"/>
                  <a:pt x="247268" y="114300"/>
                  <a:pt x="223595" y="114300"/>
                </a:cubicBezTo>
                <a:cubicBezTo>
                  <a:pt x="199923" y="114300"/>
                  <a:pt x="180733" y="133490"/>
                  <a:pt x="180733" y="157163"/>
                </a:cubicBezTo>
                <a:cubicBezTo>
                  <a:pt x="180733" y="180835"/>
                  <a:pt x="199923" y="200025"/>
                  <a:pt x="223595" y="200025"/>
                </a:cubicBezTo>
                <a:moveTo>
                  <a:pt x="252170" y="300038"/>
                </a:moveTo>
                <a:lnTo>
                  <a:pt x="252170" y="314325"/>
                </a:lnTo>
                <a:cubicBezTo>
                  <a:pt x="252170" y="322183"/>
                  <a:pt x="245741" y="328613"/>
                  <a:pt x="237883" y="328613"/>
                </a:cubicBezTo>
                <a:lnTo>
                  <a:pt x="223595" y="328613"/>
                </a:lnTo>
                <a:lnTo>
                  <a:pt x="209308" y="328613"/>
                </a:lnTo>
                <a:cubicBezTo>
                  <a:pt x="201450" y="328613"/>
                  <a:pt x="195020" y="322183"/>
                  <a:pt x="195020" y="314325"/>
                </a:cubicBezTo>
                <a:lnTo>
                  <a:pt x="195020" y="300038"/>
                </a:lnTo>
                <a:cubicBezTo>
                  <a:pt x="195020" y="284232"/>
                  <a:pt x="207790" y="271463"/>
                  <a:pt x="223595" y="271463"/>
                </a:cubicBezTo>
                <a:cubicBezTo>
                  <a:pt x="239401" y="271463"/>
                  <a:pt x="252170" y="284232"/>
                  <a:pt x="252170" y="300038"/>
                </a:cubicBezTo>
                <a:moveTo>
                  <a:pt x="295033" y="314325"/>
                </a:moveTo>
                <a:lnTo>
                  <a:pt x="295033" y="300038"/>
                </a:lnTo>
                <a:cubicBezTo>
                  <a:pt x="295033" y="260568"/>
                  <a:pt x="263065" y="228600"/>
                  <a:pt x="223595" y="228600"/>
                </a:cubicBezTo>
                <a:cubicBezTo>
                  <a:pt x="184126" y="228600"/>
                  <a:pt x="152158" y="260568"/>
                  <a:pt x="152158" y="300038"/>
                </a:cubicBezTo>
                <a:lnTo>
                  <a:pt x="152158" y="314325"/>
                </a:lnTo>
                <a:cubicBezTo>
                  <a:pt x="152158" y="335756"/>
                  <a:pt x="163945" y="354419"/>
                  <a:pt x="181358" y="364153"/>
                </a:cubicBezTo>
                <a:cubicBezTo>
                  <a:pt x="180912" y="366564"/>
                  <a:pt x="180733" y="368975"/>
                  <a:pt x="180733" y="371475"/>
                </a:cubicBezTo>
                <a:lnTo>
                  <a:pt x="180733" y="428625"/>
                </a:lnTo>
                <a:cubicBezTo>
                  <a:pt x="180733" y="444431"/>
                  <a:pt x="193502" y="457200"/>
                  <a:pt x="209308" y="457200"/>
                </a:cubicBezTo>
                <a:lnTo>
                  <a:pt x="237883" y="457200"/>
                </a:lnTo>
                <a:cubicBezTo>
                  <a:pt x="253688" y="457200"/>
                  <a:pt x="266458" y="444431"/>
                  <a:pt x="266458" y="428625"/>
                </a:cubicBezTo>
                <a:lnTo>
                  <a:pt x="266458" y="371475"/>
                </a:lnTo>
                <a:cubicBezTo>
                  <a:pt x="266458" y="368975"/>
                  <a:pt x="266279" y="366564"/>
                  <a:pt x="265833" y="364153"/>
                </a:cubicBezTo>
                <a:cubicBezTo>
                  <a:pt x="283246" y="354419"/>
                  <a:pt x="295033" y="335756"/>
                  <a:pt x="295033" y="31432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34887" y="932927"/>
            <a:ext cx="6917031" cy="884627"/>
          </a:xfrm>
          <a:custGeom>
            <a:avLst/>
            <a:gdLst/>
            <a:ahLst/>
            <a:cxnLst/>
            <a:rect l="l" t="t" r="r" b="b"/>
            <a:pathLst>
              <a:path w="6917031" h="884627">
                <a:moveTo>
                  <a:pt x="0" y="884627"/>
                </a:moveTo>
                <a:lnTo>
                  <a:pt x="0" y="0"/>
                </a:lnTo>
                <a:lnTo>
                  <a:pt x="6917031" y="0"/>
                </a:lnTo>
                <a:lnTo>
                  <a:pt x="691703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71" r="322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clear instructions and demonstrations before any practical activity.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Supervise students at all times to ensure safety and understanding of the tasks.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Clear Instructions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07181" y="57150"/>
                </a:moveTo>
                <a:lnTo>
                  <a:pt x="342900" y="57150"/>
                </a:lnTo>
                <a:cubicBezTo>
                  <a:pt x="374422" y="57150"/>
                  <a:pt x="400050" y="82778"/>
                  <a:pt x="400050" y="114300"/>
                </a:cubicBezTo>
                <a:lnTo>
                  <a:pt x="400050" y="400050"/>
                </a:lnTo>
                <a:cubicBezTo>
                  <a:pt x="400050" y="431572"/>
                  <a:pt x="374422" y="457200"/>
                  <a:pt x="342900" y="457200"/>
                </a:cubicBezTo>
                <a:lnTo>
                  <a:pt x="114300" y="457200"/>
                </a:lnTo>
                <a:cubicBezTo>
                  <a:pt x="82778" y="457200"/>
                  <a:pt x="57150" y="431572"/>
                  <a:pt x="57150" y="400050"/>
                </a:cubicBezTo>
                <a:lnTo>
                  <a:pt x="57150" y="114300"/>
                </a:lnTo>
                <a:cubicBezTo>
                  <a:pt x="57150" y="82778"/>
                  <a:pt x="82778" y="57150"/>
                  <a:pt x="114300" y="57150"/>
                </a:cubicBezTo>
                <a:lnTo>
                  <a:pt x="150019" y="57150"/>
                </a:lnTo>
                <a:lnTo>
                  <a:pt x="158591" y="57150"/>
                </a:lnTo>
                <a:cubicBezTo>
                  <a:pt x="165199" y="24557"/>
                  <a:pt x="194042" y="0"/>
                  <a:pt x="228600" y="0"/>
                </a:cubicBezTo>
                <a:cubicBezTo>
                  <a:pt x="263158" y="0"/>
                  <a:pt x="292001" y="24557"/>
                  <a:pt x="298609" y="57150"/>
                </a:cubicBezTo>
                <a:lnTo>
                  <a:pt x="307181" y="57150"/>
                </a:lnTo>
                <a:moveTo>
                  <a:pt x="114300" y="100013"/>
                </a:moveTo>
                <a:cubicBezTo>
                  <a:pt x="106442" y="100013"/>
                  <a:pt x="100013" y="106442"/>
                  <a:pt x="100013" y="114300"/>
                </a:cubicBezTo>
                <a:lnTo>
                  <a:pt x="100013" y="400050"/>
                </a:lnTo>
                <a:cubicBezTo>
                  <a:pt x="100013" y="407908"/>
                  <a:pt x="106442" y="414338"/>
                  <a:pt x="114300" y="414338"/>
                </a:cubicBezTo>
                <a:lnTo>
                  <a:pt x="342900" y="414338"/>
                </a:lnTo>
                <a:cubicBezTo>
                  <a:pt x="350758" y="414338"/>
                  <a:pt x="357188" y="407908"/>
                  <a:pt x="357188" y="400050"/>
                </a:cubicBezTo>
                <a:lnTo>
                  <a:pt x="357188" y="114300"/>
                </a:lnTo>
                <a:cubicBezTo>
                  <a:pt x="357188" y="106442"/>
                  <a:pt x="350758" y="100013"/>
                  <a:pt x="342900" y="100013"/>
                </a:cubicBezTo>
                <a:lnTo>
                  <a:pt x="328613" y="100013"/>
                </a:lnTo>
                <a:lnTo>
                  <a:pt x="328613" y="121444"/>
                </a:lnTo>
                <a:cubicBezTo>
                  <a:pt x="328613" y="133320"/>
                  <a:pt x="319058" y="142875"/>
                  <a:pt x="307181" y="142875"/>
                </a:cubicBezTo>
                <a:lnTo>
                  <a:pt x="228600" y="142875"/>
                </a:lnTo>
                <a:lnTo>
                  <a:pt x="150019" y="142875"/>
                </a:lnTo>
                <a:cubicBezTo>
                  <a:pt x="138142" y="142875"/>
                  <a:pt x="128588" y="133320"/>
                  <a:pt x="128588" y="121444"/>
                </a:cubicBezTo>
                <a:lnTo>
                  <a:pt x="128588" y="100013"/>
                </a:lnTo>
                <a:lnTo>
                  <a:pt x="114300" y="100013"/>
                </a:lnTo>
                <a:moveTo>
                  <a:pt x="228600" y="92869"/>
                </a:moveTo>
                <a:cubicBezTo>
                  <a:pt x="240436" y="92869"/>
                  <a:pt x="250031" y="83274"/>
                  <a:pt x="250031" y="71438"/>
                </a:cubicBezTo>
                <a:cubicBezTo>
                  <a:pt x="250031" y="59601"/>
                  <a:pt x="240436" y="50006"/>
                  <a:pt x="228600" y="50006"/>
                </a:cubicBezTo>
                <a:cubicBezTo>
                  <a:pt x="216764" y="50006"/>
                  <a:pt x="207169" y="59601"/>
                  <a:pt x="207169" y="71438"/>
                </a:cubicBezTo>
                <a:cubicBezTo>
                  <a:pt x="207169" y="83274"/>
                  <a:pt x="216764" y="92869"/>
                  <a:pt x="228600" y="9286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all experiments and activities are risk-assessed and approved by the school's safety officer.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Regularly review and update risk assessments to reflect any changes in procedures or equipment.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Risk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5363"/>
                </a:moveTo>
                <a:lnTo>
                  <a:pt x="65187" y="114657"/>
                </a:lnTo>
                <a:cubicBezTo>
                  <a:pt x="59918" y="116890"/>
                  <a:pt x="57061" y="121622"/>
                  <a:pt x="57150" y="126087"/>
                </a:cubicBezTo>
                <a:cubicBezTo>
                  <a:pt x="57597" y="207705"/>
                  <a:pt x="91440" y="348704"/>
                  <a:pt x="223599" y="411927"/>
                </a:cubicBezTo>
                <a:cubicBezTo>
                  <a:pt x="226814" y="413445"/>
                  <a:pt x="230565" y="413445"/>
                  <a:pt x="233690" y="411927"/>
                </a:cubicBezTo>
                <a:cubicBezTo>
                  <a:pt x="365849" y="348615"/>
                  <a:pt x="399693" y="207705"/>
                  <a:pt x="400050" y="125998"/>
                </a:cubicBezTo>
                <a:cubicBezTo>
                  <a:pt x="400050" y="121533"/>
                  <a:pt x="397282" y="116890"/>
                  <a:pt x="392013" y="114568"/>
                </a:cubicBezTo>
                <a:lnTo>
                  <a:pt x="228600" y="45363"/>
                </a:lnTo>
                <a:moveTo>
                  <a:pt x="240566" y="3840"/>
                </a:moveTo>
                <a:lnTo>
                  <a:pt x="408712" y="75188"/>
                </a:lnTo>
                <a:cubicBezTo>
                  <a:pt x="428357" y="83493"/>
                  <a:pt x="443002" y="102870"/>
                  <a:pt x="442912" y="126266"/>
                </a:cubicBezTo>
                <a:cubicBezTo>
                  <a:pt x="442466" y="214848"/>
                  <a:pt x="406033" y="376922"/>
                  <a:pt x="252174" y="450592"/>
                </a:cubicBezTo>
                <a:cubicBezTo>
                  <a:pt x="237262" y="457736"/>
                  <a:pt x="219938" y="457736"/>
                  <a:pt x="205026" y="450592"/>
                </a:cubicBezTo>
                <a:cubicBezTo>
                  <a:pt x="51167" y="376922"/>
                  <a:pt x="14734" y="214848"/>
                  <a:pt x="14287" y="126266"/>
                </a:cubicBezTo>
                <a:cubicBezTo>
                  <a:pt x="14198" y="102870"/>
                  <a:pt x="28843" y="83493"/>
                  <a:pt x="48488" y="75188"/>
                </a:cubicBezTo>
                <a:lnTo>
                  <a:pt x="216723" y="3840"/>
                </a:lnTo>
                <a:cubicBezTo>
                  <a:pt x="220384" y="2143"/>
                  <a:pt x="224492" y="1250"/>
                  <a:pt x="228600" y="1250"/>
                </a:cubicBezTo>
                <a:cubicBezTo>
                  <a:pt x="232707" y="1250"/>
                  <a:pt x="236815" y="2143"/>
                  <a:pt x="240566" y="3840"/>
                </a:cubicBezTo>
                <a:lnTo>
                  <a:pt x="240566" y="38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role-playing scenarios to explore climate-related dilemmas.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Organize group projects that require research and presentation on climate solutions.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Activities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students with interactive websites that simulate environmental changes.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Show documentaries that highlight real-world climate issues.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Multimedia Engagement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case studies to demonstrate the impact of global warming on local communities.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personal stories or testimonials related to climate change effects.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Examples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Global Warming: Challenges and Solutions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2025-02-23T14:08:07Z</dcterms:created>
  <dcterms:modified xsi:type="dcterms:W3CDTF">2025-02-23T14:08:07Z</dcterms:modified>
</cp:coreProperties>
</file>