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bdd77224ec89632a6e8491c49be3a944797064b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c0fff4d358d41f6ec42fc35b0925946fc90e350c.jpg"/><Relationship Id="rId2" Type="http://schemas.openxmlformats.org/officeDocument/2006/relationships/image" Target="../media/c0fff4d358d41f6ec42fc35b0925946fc90e350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26aa144cab9dcda361b3d571e6fe453214f7407f.jpg"/><Relationship Id="rId2" Type="http://schemas.openxmlformats.org/officeDocument/2006/relationships/image" Target="../media/26aa144cab9dcda361b3d571e6fe453214f7407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55779fdc1ec530088caa66109b0b0b871a2a3f71.jpg"/><Relationship Id="rId2" Type="http://schemas.openxmlformats.org/officeDocument/2006/relationships/image" Target="../media/55779fdc1ec530088caa66109b0b0b871a2a3f7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1f324f7077b2e6d315bc93d822443c8523bc04f2.jpg"/><Relationship Id="rId2" Type="http://schemas.openxmlformats.org/officeDocument/2006/relationships/image" Target="../media/1f324f7077b2e6d315bc93d822443c8523bc04f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164e6904c9b6916a3d8135c71973a7ab811f46b8.jpg"/><Relationship Id="rId2" Type="http://schemas.openxmlformats.org/officeDocument/2006/relationships/image" Target="../media/164e6904c9b6916a3d8135c71973a7ab811f46b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d31ac01fed65be1b435df8c1427f16d5fc673ca6.jpg"/><Relationship Id="rId2" Type="http://schemas.openxmlformats.org/officeDocument/2006/relationships/image" Target="../media/d31ac01fed65be1b435df8c1427f16d5fc673ca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67e2d1a757182cac9529d07d52cef473dd933164.jpg"/><Relationship Id="rId2" Type="http://schemas.openxmlformats.org/officeDocument/2006/relationships/image" Target="../media/67e2d1a757182cac9529d07d52cef473dd93316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c12ee95f3e0fb046a1bafff3539f91255b34358b.jpg"/><Relationship Id="rId2" Type="http://schemas.openxmlformats.org/officeDocument/2006/relationships/image" Target="../media/c12ee95f3e0fb046a1bafff3539f91255b34358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055143528cad9842c7f5a280b25ecaad659273a3.jpg"/><Relationship Id="rId2" Type="http://schemas.openxmlformats.org/officeDocument/2006/relationships/image" Target="../media/055143528cad9842c7f5a280b25ecaad659273a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da5fe90073cd3a4bb80642e36207b3c31e3582d9.jpg"/><Relationship Id="rId2" Type="http://schemas.openxmlformats.org/officeDocument/2006/relationships/image" Target="../media/da5fe90073cd3a4bb80642e36207b3c31e3582d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b235ec9ec85af1e7372ceba6185a98496d885e40.jpg"/><Relationship Id="rId2" Type="http://schemas.openxmlformats.org/officeDocument/2006/relationships/image" Target="../media/b235ec9ec85af1e7372ceba6185a98496d885e4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c39d5d329d4a8c9fe45936a5caa17720efc2280d.jpg"/><Relationship Id="rId2" Type="http://schemas.openxmlformats.org/officeDocument/2006/relationships/image" Target="../media/c39d5d329d4a8c9fe45936a5caa17720efc2280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 l="27207" r="27207" t="0" b="0"/>
            <a:stretch/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252686"/>
            <a:ext cx="6176629" cy="171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Comprehensive Guide to Measurement Fundamentals, Techniques, and Real-World Relevance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864000"/>
            <a:ext cx="6176629" cy="311461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Measurement: Understanding Length and Its Applications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Measurement and Units of Length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Why is Measurement Important?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Basic Units of Length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Converting Between Units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Measuring Lengths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Real-World Applications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Time!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Common Errors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FAQs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Objectives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Vocabulary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Resources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Prior Knowledge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22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23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24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Differentiation Strategies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Cross-Curricular Links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Group Activities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Digital Integration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Key Takeaways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7" name="Image 0" descr="/tmp/tmp-1-RiiuTi8UvMt1-.jpg">    </p:cNvPr>
          <p:cNvPicPr>
            <a:picLocks noChangeAspect="1"/>
          </p:cNvPicPr>
          <p:nvPr/>
        </p:nvPicPr>
        <p:blipFill>
          <a:blip r:embed="rId2"/>
          <a:srcRect l="41234" r="41234" t="0" b="0"/>
          <a:stretch/>
        </p:blipFill>
        <p:spPr>
          <a:xfrm>
            <a:off x="9174480" y="0"/>
            <a:ext cx="3017520" cy="685799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6313046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By the end of this lesson, you will be able to measure lengths accurately.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Confidence in measurement is key to applying these concepts in real-life situations.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313045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Measuring with Confidence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3507658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will learn how to convert between different units of length.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skill will help you solve various measurement problems effectively.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3507657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Unit Conversion Techniques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702270" y="2145853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basic units of length include meters, centimeters, and millimeters.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these units is essential for accurate measurement.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702269" y="1659132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Basic Length Units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Measurement and Units of Length</a:t>
            </a:r>
            <a:endParaRPr lang="en-US" sz="2400" dirty="0"/>
          </a:p>
        </p:txBody>
      </p:sp>
      <p:sp>
        <p:nvSpPr>
          <p:cNvPr id="16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Measurement: Understanding Length and Its Applications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18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1874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0068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Measurement: Understanding Length and Its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Why is Measurement Important?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Measurement helps us make informed choices when purchasing materials or comparing prices.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allows us to evaluate options based on quantitative data.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2049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Informed Decisions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855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Accurate measurement is vital in cooking to achieve the desired flavors and textures.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Following a recipe requires precise measurements of ingredients.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Cooking Measurements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5661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rely on measurement to determine distances and speeds in various activities.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is particularly important when traveling or engaging in sports.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661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Calculating Distances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467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Measurement is essential for constructing safe and reliable buildings.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ensures that structures like houses and bridges are designed accurately.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467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Structures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7" name="Image 0" descr="/tmp/tmp-1-FJFTH64CZldK-.jpg">    </p:cNvPr>
          <p:cNvPicPr>
            <a:picLocks noChangeAspect="1"/>
          </p:cNvPicPr>
          <p:nvPr/>
        </p:nvPicPr>
        <p:blipFill>
          <a:blip r:embed="rId2"/>
          <a:srcRect l="31971" r="31971" t="0" b="0"/>
          <a:stretch/>
        </p:blipFill>
        <p:spPr>
          <a:xfrm>
            <a:off x="0" y="0"/>
            <a:ext cx="3200397" cy="685799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Basic Units of Length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millimeter (mm) is one-thousandth of a meter.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is often used in precision measurements, such as in engineering.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Millimeter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centimeter (cm) is one-hundredth of a meter.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is commonly used in everyday measurements, such as height.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Centimeter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meter (m) is the base unit of length in the metric system.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is used worldwide for most measurements.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Meter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Measurement: Understanding Length and Its Applications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18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693538" y="548639"/>
            <a:ext cx="749198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Converting Between Units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Measurement: Understanding Length and Its Applications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693538" y="14908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693538" y="149086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693538" y="27025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693538" y="27025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693538" y="3873103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93538" y="387310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693538" y="50577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693538" y="505774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476657" y="5406145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 convert centimeters to meters, divide by 100.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means that 100 centimeters equals 1 meter.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76657" y="5073913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Centimeters to Meters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476657" y="3889270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Millimeters to Meters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76657" y="4221502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 convert millimeters to meters, divide by 1000.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means that 1000 millimeters equals 1 meter.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76657" y="27187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Centimeters to Millimeters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476657" y="30509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 convert centimeters to millimeters, multiply by 10.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means that 1 centimeter equals 10 millimeters.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76657" y="1507034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Meters to Centimeters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476657" y="1839266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 convert meters to centimeters, multiply by 100.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means that 1 meter equals 100 centimeters.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Measuring Lengths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Measurement: Understanding Length and Its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Using the appropriate unit of measurement is crucial to avoid confusion.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Incorrect units can lead to significant misunderstandings in measurements.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Correct Units Usage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Lengths can be expressed in various units, including meters and centimeters.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these units is vital for achieving accurate results.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Units of Length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Rulers and meter sticks are essential for measuring lengths accurately.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tools ensure precision in our everyday measurements.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Measurement Tools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9" name="Image 0" descr="/tmp/tmp-1-XdiB1pEEYm1X-.jpg">    </p:cNvPr>
          <p:cNvPicPr>
            <a:picLocks noChangeAspect="1"/>
          </p:cNvPicPr>
          <p:nvPr/>
        </p:nvPicPr>
        <p:blipFill>
          <a:blip r:embed="rId2"/>
          <a:srcRect l="38461" r="38461" t="0" b="0"/>
          <a:stretch/>
        </p:blipFill>
        <p:spPr>
          <a:xfrm>
            <a:off x="8991602" y="0"/>
            <a:ext cx="3200397" cy="685799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Measurement is crucial for architects to create accurate blueprints.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ensures that structures are built to specifications and safety standards.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Architectural Design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Engineers rely on precise measurements to design machines and systems.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allows for the creation of efficient and functional products.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Engineering Solutions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Measurements are fundamental in scientific experiments to gather data.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help in validating hypotheses and advancing knowledge.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Scientific Research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People use measurement in daily life to make informed decisions.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From cooking to home improvement, accurate measurements lead to better outcomes.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Everyday Problem Solving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Measurement: Understanding Length and Its Applications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22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7" name="Image 0" descr="/tmp/tmp-1-1z3mn12Pr5w7-.jpg">    </p:cNvPr>
          <p:cNvPicPr>
            <a:picLocks noChangeAspect="1"/>
          </p:cNvPicPr>
          <p:nvPr/>
        </p:nvPicPr>
        <p:blipFill>
          <a:blip r:embed="rId2"/>
          <a:srcRect l="34451" r="34451" t="0" b="0"/>
          <a:stretch/>
        </p:blipFill>
        <p:spPr>
          <a:xfrm>
            <a:off x="0" y="0"/>
            <a:ext cx="3200397" cy="685799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Time!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Measurement: Understanding Length and Its Applications</a:t>
            </a:r>
            <a:endParaRPr lang="en-US" sz="800" dirty="0"/>
          </a:p>
        </p:txBody>
      </p:sp>
      <p:sp>
        <p:nvSpPr>
          <p:cNvPr id="11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Measurement Problems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Solve measurement problems involving units of length.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with different scenarios to improve your skills.</a:t>
            </a:r>
            <a:endParaRPr lang="en-US" sz="1252" dirty="0"/>
          </a:p>
        </p:txBody>
      </p:sp>
      <p:sp>
        <p:nvSpPr>
          <p:cNvPr id="21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Classroom Measurements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Measure lengths of objects in your classroom or home.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a ruler or measuring tape for accuracy.</a:t>
            </a:r>
            <a:endParaRPr lang="en-US" sz="1252" dirty="0"/>
          </a:p>
        </p:txBody>
      </p:sp>
      <p:sp>
        <p:nvSpPr>
          <p:cNvPr id="23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Unit Conversion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Test your skills with unit conversions.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Convert between various units of length.</a:t>
            </a:r>
            <a:endParaRPr lang="en-US" sz="125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Measurement: Understanding Length and Its Applications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1" name="Image 0" descr="/tmp/tmp-1-ebvYnTkQSMsr-.jpg">    </p:cNvPr>
          <p:cNvPicPr>
            <a:picLocks noChangeAspect="1"/>
          </p:cNvPicPr>
          <p:nvPr/>
        </p:nvPicPr>
        <p:blipFill>
          <a:blip r:embed="rId2"/>
          <a:srcRect l="36255" r="36255" t="0" b="0"/>
          <a:stretch/>
        </p:blipFill>
        <p:spPr>
          <a:xfrm>
            <a:off x="8991602" y="0"/>
            <a:ext cx="3200397" cy="6857998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Errors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a ruler or meter stick for precise length measurements.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Choosing the right tools reduces the likelihood of errors.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Accurate Measurement Tools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4937759" y="4028426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106680" y="22859"/>
                </a:moveTo>
                <a:cubicBezTo>
                  <a:pt x="152972" y="22859"/>
                  <a:pt x="190502" y="60387"/>
                  <a:pt x="190502" y="106680"/>
                </a:cubicBezTo>
                <a:cubicBezTo>
                  <a:pt x="190502" y="152973"/>
                  <a:pt x="152975" y="190501"/>
                  <a:pt x="106680" y="190501"/>
                </a:cubicBezTo>
                <a:cubicBezTo>
                  <a:pt x="60389" y="190501"/>
                  <a:pt x="22859" y="152973"/>
                  <a:pt x="22859" y="106680"/>
                </a:cubicBezTo>
                <a:cubicBezTo>
                  <a:pt x="22859" y="60387"/>
                  <a:pt x="60386" y="22859"/>
                  <a:pt x="106680" y="22859"/>
                </a:cubicBezTo>
                <a:lnTo>
                  <a:pt x="106680" y="22859"/>
                </a:lnTo>
                <a:moveTo>
                  <a:pt x="172687" y="190501"/>
                </a:moveTo>
                <a:cubicBezTo>
                  <a:pt x="197453" y="170974"/>
                  <a:pt x="213358" y="140685"/>
                  <a:pt x="213358" y="106680"/>
                </a:cubicBezTo>
                <a:cubicBezTo>
                  <a:pt x="213358" y="47767"/>
                  <a:pt x="165591" y="0"/>
                  <a:pt x="106678" y="0"/>
                </a:cubicBezTo>
                <a:cubicBezTo>
                  <a:pt x="47765" y="0"/>
                  <a:pt x="-3" y="47767"/>
                  <a:pt x="-3" y="106680"/>
                </a:cubicBezTo>
                <a:cubicBezTo>
                  <a:pt x="-3" y="165593"/>
                  <a:pt x="47765" y="213360"/>
                  <a:pt x="106678" y="213360"/>
                </a:cubicBezTo>
                <a:lnTo>
                  <a:pt x="262886" y="213360"/>
                </a:lnTo>
                <a:cubicBezTo>
                  <a:pt x="269220" y="213360"/>
                  <a:pt x="274317" y="208265"/>
                  <a:pt x="274317" y="201930"/>
                </a:cubicBezTo>
                <a:cubicBezTo>
                  <a:pt x="274317" y="195596"/>
                  <a:pt x="269221" y="190501"/>
                  <a:pt x="262886" y="190501"/>
                </a:cubicBezTo>
                <a:lnTo>
                  <a:pt x="172687" y="190501"/>
                </a:lnTo>
                <a:moveTo>
                  <a:pt x="106680" y="83821"/>
                </a:moveTo>
                <a:cubicBezTo>
                  <a:pt x="119305" y="83821"/>
                  <a:pt x="129539" y="94055"/>
                  <a:pt x="129539" y="106680"/>
                </a:cubicBezTo>
                <a:cubicBezTo>
                  <a:pt x="129539" y="119305"/>
                  <a:pt x="119304" y="129539"/>
                  <a:pt x="106680" y="129539"/>
                </a:cubicBezTo>
                <a:cubicBezTo>
                  <a:pt x="94056" y="129539"/>
                  <a:pt x="83821" y="119305"/>
                  <a:pt x="83821" y="106680"/>
                </a:cubicBezTo>
                <a:cubicBezTo>
                  <a:pt x="83821" y="94055"/>
                  <a:pt x="94056" y="83821"/>
                  <a:pt x="106680" y="83821"/>
                </a:cubicBezTo>
                <a:lnTo>
                  <a:pt x="106680" y="83821"/>
                </a:lnTo>
                <a:moveTo>
                  <a:pt x="106680" y="152401"/>
                </a:moveTo>
                <a:cubicBezTo>
                  <a:pt x="131931" y="152401"/>
                  <a:pt x="152401" y="131931"/>
                  <a:pt x="152401" y="106680"/>
                </a:cubicBezTo>
                <a:cubicBezTo>
                  <a:pt x="152401" y="81429"/>
                  <a:pt x="131931" y="60959"/>
                  <a:pt x="106680" y="60959"/>
                </a:cubicBezTo>
                <a:cubicBezTo>
                  <a:pt x="81429" y="60959"/>
                  <a:pt x="60959" y="81429"/>
                  <a:pt x="60959" y="106680"/>
                </a:cubicBezTo>
                <a:cubicBezTo>
                  <a:pt x="60959" y="131931"/>
                  <a:pt x="81429" y="152401"/>
                  <a:pt x="106680" y="152401"/>
                </a:cubicBezTo>
                <a:lnTo>
                  <a:pt x="106680" y="15240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Record measurements with the correct number of significant figures.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is crucial for maintaining precision in your data.</a:t>
            </a: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Significant Figures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811529" y="3997946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80023" y="94298"/>
                </a:moveTo>
                <a:lnTo>
                  <a:pt x="180023" y="240030"/>
                </a:lnTo>
                <a:cubicBezTo>
                  <a:pt x="180023" y="244746"/>
                  <a:pt x="176165" y="248603"/>
                  <a:pt x="171449" y="248603"/>
                </a:cubicBezTo>
                <a:lnTo>
                  <a:pt x="34289" y="248603"/>
                </a:lnTo>
                <a:cubicBezTo>
                  <a:pt x="29573" y="248603"/>
                  <a:pt x="25715" y="244746"/>
                  <a:pt x="25715" y="240030"/>
                </a:cubicBezTo>
                <a:lnTo>
                  <a:pt x="25715" y="94298"/>
                </a:lnTo>
                <a:lnTo>
                  <a:pt x="180023" y="94298"/>
                </a:lnTo>
                <a:moveTo>
                  <a:pt x="180023" y="68580"/>
                </a:moveTo>
                <a:lnTo>
                  <a:pt x="25717" y="68580"/>
                </a:lnTo>
                <a:lnTo>
                  <a:pt x="25717" y="34290"/>
                </a:lnTo>
                <a:cubicBezTo>
                  <a:pt x="25717" y="29574"/>
                  <a:pt x="29575" y="25718"/>
                  <a:pt x="34291" y="25718"/>
                </a:cubicBezTo>
                <a:lnTo>
                  <a:pt x="171451" y="25718"/>
                </a:lnTo>
                <a:cubicBezTo>
                  <a:pt x="176167" y="25718"/>
                  <a:pt x="180025" y="29574"/>
                  <a:pt x="180025" y="34290"/>
                </a:cubicBezTo>
                <a:lnTo>
                  <a:pt x="180023" y="68580"/>
                </a:lnTo>
                <a:moveTo>
                  <a:pt x="205740" y="68580"/>
                </a:moveTo>
                <a:lnTo>
                  <a:pt x="205740" y="34290"/>
                </a:lnTo>
                <a:cubicBezTo>
                  <a:pt x="205740" y="15376"/>
                  <a:pt x="190363" y="0"/>
                  <a:pt x="171449" y="0"/>
                </a:cubicBezTo>
                <a:lnTo>
                  <a:pt x="34289" y="0"/>
                </a:lnTo>
                <a:cubicBezTo>
                  <a:pt x="15375" y="0"/>
                  <a:pt x="-2" y="15376"/>
                  <a:pt x="-2" y="34290"/>
                </a:cubicBezTo>
                <a:lnTo>
                  <a:pt x="-2" y="68580"/>
                </a:lnTo>
                <a:lnTo>
                  <a:pt x="-2" y="81440"/>
                </a:lnTo>
                <a:lnTo>
                  <a:pt x="-2" y="94300"/>
                </a:lnTo>
                <a:lnTo>
                  <a:pt x="-2" y="240033"/>
                </a:lnTo>
                <a:cubicBezTo>
                  <a:pt x="-2" y="258947"/>
                  <a:pt x="15375" y="274323"/>
                  <a:pt x="34289" y="274323"/>
                </a:cubicBezTo>
                <a:lnTo>
                  <a:pt x="171449" y="274323"/>
                </a:lnTo>
                <a:cubicBezTo>
                  <a:pt x="190363" y="274323"/>
                  <a:pt x="205740" y="258947"/>
                  <a:pt x="205740" y="240033"/>
                </a:cubicBezTo>
                <a:lnTo>
                  <a:pt x="205740" y="94300"/>
                </a:lnTo>
                <a:lnTo>
                  <a:pt x="205740" y="81443"/>
                </a:lnTo>
                <a:lnTo>
                  <a:pt x="205740" y="68580"/>
                </a:lnTo>
                <a:moveTo>
                  <a:pt x="42862" y="124303"/>
                </a:moveTo>
                <a:cubicBezTo>
                  <a:pt x="42862" y="131405"/>
                  <a:pt x="48618" y="137163"/>
                  <a:pt x="55721" y="137163"/>
                </a:cubicBezTo>
                <a:cubicBezTo>
                  <a:pt x="62823" y="137163"/>
                  <a:pt x="68579" y="131405"/>
                  <a:pt x="68579" y="124305"/>
                </a:cubicBezTo>
                <a:cubicBezTo>
                  <a:pt x="68579" y="117203"/>
                  <a:pt x="62823" y="111448"/>
                  <a:pt x="55721" y="111448"/>
                </a:cubicBezTo>
                <a:cubicBezTo>
                  <a:pt x="48618" y="111448"/>
                  <a:pt x="42862" y="117206"/>
                  <a:pt x="42862" y="124308"/>
                </a:cubicBezTo>
                <a:lnTo>
                  <a:pt x="42862" y="124303"/>
                </a:lnTo>
                <a:moveTo>
                  <a:pt x="55721" y="158593"/>
                </a:moveTo>
                <a:cubicBezTo>
                  <a:pt x="48618" y="158593"/>
                  <a:pt x="42862" y="164351"/>
                  <a:pt x="42862" y="171453"/>
                </a:cubicBezTo>
                <a:cubicBezTo>
                  <a:pt x="42862" y="178555"/>
                  <a:pt x="48618" y="184313"/>
                  <a:pt x="55721" y="184313"/>
                </a:cubicBezTo>
                <a:cubicBezTo>
                  <a:pt x="62823" y="184313"/>
                  <a:pt x="68579" y="178555"/>
                  <a:pt x="68579" y="171455"/>
                </a:cubicBezTo>
                <a:cubicBezTo>
                  <a:pt x="68579" y="164353"/>
                  <a:pt x="62823" y="158598"/>
                  <a:pt x="55721" y="158598"/>
                </a:cubicBezTo>
                <a:lnTo>
                  <a:pt x="55721" y="158593"/>
                </a:lnTo>
                <a:moveTo>
                  <a:pt x="42862" y="218600"/>
                </a:moveTo>
                <a:cubicBezTo>
                  <a:pt x="42862" y="225727"/>
                  <a:pt x="48594" y="231460"/>
                  <a:pt x="55721" y="231460"/>
                </a:cubicBezTo>
                <a:lnTo>
                  <a:pt x="102870" y="231460"/>
                </a:lnTo>
                <a:cubicBezTo>
                  <a:pt x="109997" y="231460"/>
                  <a:pt x="115729" y="225727"/>
                  <a:pt x="115729" y="218603"/>
                </a:cubicBezTo>
                <a:cubicBezTo>
                  <a:pt x="115729" y="211476"/>
                  <a:pt x="109997" y="205745"/>
                  <a:pt x="102870" y="205745"/>
                </a:cubicBezTo>
                <a:lnTo>
                  <a:pt x="55721" y="205745"/>
                </a:lnTo>
                <a:cubicBezTo>
                  <a:pt x="48594" y="205745"/>
                  <a:pt x="42862" y="211479"/>
                  <a:pt x="42862" y="218605"/>
                </a:cubicBezTo>
                <a:lnTo>
                  <a:pt x="42862" y="218600"/>
                </a:lnTo>
                <a:moveTo>
                  <a:pt x="102870" y="111443"/>
                </a:moveTo>
                <a:cubicBezTo>
                  <a:pt x="95768" y="111443"/>
                  <a:pt x="90011" y="117200"/>
                  <a:pt x="90011" y="124303"/>
                </a:cubicBezTo>
                <a:cubicBezTo>
                  <a:pt x="90011" y="131405"/>
                  <a:pt x="95768" y="137163"/>
                  <a:pt x="102870" y="137163"/>
                </a:cubicBezTo>
                <a:cubicBezTo>
                  <a:pt x="109972" y="137163"/>
                  <a:pt x="115729" y="131405"/>
                  <a:pt x="115729" y="124305"/>
                </a:cubicBezTo>
                <a:cubicBezTo>
                  <a:pt x="115729" y="117203"/>
                  <a:pt x="109972" y="111448"/>
                  <a:pt x="102870" y="111448"/>
                </a:cubicBezTo>
                <a:lnTo>
                  <a:pt x="102870" y="111443"/>
                </a:lnTo>
                <a:moveTo>
                  <a:pt x="90011" y="171450"/>
                </a:moveTo>
                <a:cubicBezTo>
                  <a:pt x="90011" y="178552"/>
                  <a:pt x="95768" y="184310"/>
                  <a:pt x="102870" y="184310"/>
                </a:cubicBezTo>
                <a:cubicBezTo>
                  <a:pt x="109972" y="184310"/>
                  <a:pt x="115729" y="178552"/>
                  <a:pt x="115729" y="171453"/>
                </a:cubicBezTo>
                <a:cubicBezTo>
                  <a:pt x="115729" y="164351"/>
                  <a:pt x="109972" y="158595"/>
                  <a:pt x="102870" y="158595"/>
                </a:cubicBezTo>
                <a:cubicBezTo>
                  <a:pt x="95768" y="158595"/>
                  <a:pt x="90011" y="164353"/>
                  <a:pt x="90011" y="171455"/>
                </a:cubicBezTo>
                <a:lnTo>
                  <a:pt x="90011" y="171450"/>
                </a:lnTo>
                <a:moveTo>
                  <a:pt x="150019" y="111443"/>
                </a:moveTo>
                <a:cubicBezTo>
                  <a:pt x="142917" y="111443"/>
                  <a:pt x="137161" y="117200"/>
                  <a:pt x="137161" y="124303"/>
                </a:cubicBezTo>
                <a:cubicBezTo>
                  <a:pt x="137161" y="131405"/>
                  <a:pt x="142917" y="137163"/>
                  <a:pt x="150019" y="137163"/>
                </a:cubicBezTo>
                <a:cubicBezTo>
                  <a:pt x="157122" y="137163"/>
                  <a:pt x="162878" y="131405"/>
                  <a:pt x="162878" y="124305"/>
                </a:cubicBezTo>
                <a:cubicBezTo>
                  <a:pt x="162878" y="117203"/>
                  <a:pt x="157122" y="111448"/>
                  <a:pt x="150019" y="111448"/>
                </a:cubicBezTo>
                <a:lnTo>
                  <a:pt x="150019" y="111443"/>
                </a:lnTo>
                <a:moveTo>
                  <a:pt x="137161" y="171450"/>
                </a:moveTo>
                <a:cubicBezTo>
                  <a:pt x="137161" y="178552"/>
                  <a:pt x="142917" y="184310"/>
                  <a:pt x="150019" y="184310"/>
                </a:cubicBezTo>
                <a:cubicBezTo>
                  <a:pt x="157122" y="184310"/>
                  <a:pt x="162878" y="178552"/>
                  <a:pt x="162878" y="171453"/>
                </a:cubicBezTo>
                <a:cubicBezTo>
                  <a:pt x="162878" y="164351"/>
                  <a:pt x="157122" y="158595"/>
                  <a:pt x="150019" y="158595"/>
                </a:cubicBezTo>
                <a:cubicBezTo>
                  <a:pt x="142917" y="158595"/>
                  <a:pt x="137161" y="164353"/>
                  <a:pt x="137161" y="171455"/>
                </a:cubicBezTo>
                <a:lnTo>
                  <a:pt x="137161" y="171450"/>
                </a:lnTo>
                <a:moveTo>
                  <a:pt x="150019" y="205740"/>
                </a:moveTo>
                <a:cubicBezTo>
                  <a:pt x="142917" y="205740"/>
                  <a:pt x="137161" y="211498"/>
                  <a:pt x="137161" y="218600"/>
                </a:cubicBezTo>
                <a:cubicBezTo>
                  <a:pt x="137161" y="225702"/>
                  <a:pt x="142917" y="231460"/>
                  <a:pt x="150019" y="231460"/>
                </a:cubicBezTo>
                <a:cubicBezTo>
                  <a:pt x="157122" y="231460"/>
                  <a:pt x="162878" y="225702"/>
                  <a:pt x="162878" y="218603"/>
                </a:cubicBezTo>
                <a:cubicBezTo>
                  <a:pt x="162878" y="211501"/>
                  <a:pt x="157122" y="205745"/>
                  <a:pt x="150019" y="205745"/>
                </a:cubicBezTo>
                <a:lnTo>
                  <a:pt x="150019" y="20574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Verify your results to ensure accuracy in conversions.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practice helps prevent mistakes that can affect outcomes.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Double-Check Calculations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4937759" y="1567871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97148" y="111432"/>
                </a:moveTo>
                <a:cubicBezTo>
                  <a:pt x="197148" y="64091"/>
                  <a:pt x="158771" y="25716"/>
                  <a:pt x="111431" y="25716"/>
                </a:cubicBezTo>
                <a:cubicBezTo>
                  <a:pt x="64092" y="25716"/>
                  <a:pt x="25715" y="64091"/>
                  <a:pt x="25715" y="111432"/>
                </a:cubicBezTo>
                <a:cubicBezTo>
                  <a:pt x="25715" y="158772"/>
                  <a:pt x="64092" y="197147"/>
                  <a:pt x="111431" y="197147"/>
                </a:cubicBezTo>
                <a:cubicBezTo>
                  <a:pt x="158771" y="197147"/>
                  <a:pt x="197148" y="158772"/>
                  <a:pt x="197148" y="111432"/>
                </a:cubicBezTo>
                <a:lnTo>
                  <a:pt x="197148" y="111432"/>
                </a:lnTo>
                <a:moveTo>
                  <a:pt x="180593" y="198809"/>
                </a:moveTo>
                <a:cubicBezTo>
                  <a:pt x="161629" y="213863"/>
                  <a:pt x="137574" y="222864"/>
                  <a:pt x="111431" y="222864"/>
                </a:cubicBezTo>
                <a:cubicBezTo>
                  <a:pt x="49877" y="222864"/>
                  <a:pt x="0" y="172986"/>
                  <a:pt x="0" y="111432"/>
                </a:cubicBezTo>
                <a:cubicBezTo>
                  <a:pt x="0" y="49877"/>
                  <a:pt x="49877" y="0"/>
                  <a:pt x="111431" y="0"/>
                </a:cubicBezTo>
                <a:cubicBezTo>
                  <a:pt x="172986" y="0"/>
                  <a:pt x="222863" y="49877"/>
                  <a:pt x="222863" y="111432"/>
                </a:cubicBezTo>
                <a:cubicBezTo>
                  <a:pt x="222863" y="137576"/>
                  <a:pt x="213863" y="161630"/>
                  <a:pt x="198808" y="180594"/>
                </a:cubicBezTo>
                <a:lnTo>
                  <a:pt x="270543" y="252329"/>
                </a:lnTo>
                <a:cubicBezTo>
                  <a:pt x="275579" y="257364"/>
                  <a:pt x="275579" y="265509"/>
                  <a:pt x="270543" y="270489"/>
                </a:cubicBezTo>
                <a:cubicBezTo>
                  <a:pt x="265506" y="275472"/>
                  <a:pt x="257364" y="275524"/>
                  <a:pt x="252383" y="270489"/>
                </a:cubicBezTo>
                <a:lnTo>
                  <a:pt x="180593" y="19880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the appropriate unit of measurement to avoid errors.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Be mindful of common mistakes when converting between units.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Correct Units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9421" y="206061"/>
                </a:moveTo>
                <a:cubicBezTo>
                  <a:pt x="25956" y="202596"/>
                  <a:pt x="25956" y="196896"/>
                  <a:pt x="29421" y="193431"/>
                </a:cubicBezTo>
                <a:lnTo>
                  <a:pt x="51438" y="171414"/>
                </a:lnTo>
                <a:lnTo>
                  <a:pt x="68259" y="188236"/>
                </a:lnTo>
                <a:cubicBezTo>
                  <a:pt x="71724" y="191700"/>
                  <a:pt x="77424" y="191700"/>
                  <a:pt x="80889" y="188236"/>
                </a:cubicBezTo>
                <a:cubicBezTo>
                  <a:pt x="84353" y="184771"/>
                  <a:pt x="84353" y="179071"/>
                  <a:pt x="80889" y="175606"/>
                </a:cubicBezTo>
                <a:lnTo>
                  <a:pt x="64067" y="158785"/>
                </a:lnTo>
                <a:lnTo>
                  <a:pt x="87201" y="135651"/>
                </a:lnTo>
                <a:lnTo>
                  <a:pt x="104022" y="152473"/>
                </a:lnTo>
                <a:cubicBezTo>
                  <a:pt x="107487" y="155937"/>
                  <a:pt x="113187" y="155937"/>
                  <a:pt x="116652" y="152473"/>
                </a:cubicBezTo>
                <a:cubicBezTo>
                  <a:pt x="120116" y="149008"/>
                  <a:pt x="120116" y="143308"/>
                  <a:pt x="116652" y="139843"/>
                </a:cubicBezTo>
                <a:lnTo>
                  <a:pt x="99830" y="123022"/>
                </a:lnTo>
                <a:lnTo>
                  <a:pt x="122964" y="99888"/>
                </a:lnTo>
                <a:lnTo>
                  <a:pt x="139785" y="116710"/>
                </a:lnTo>
                <a:cubicBezTo>
                  <a:pt x="143250" y="120174"/>
                  <a:pt x="148950" y="120174"/>
                  <a:pt x="152415" y="116710"/>
                </a:cubicBezTo>
                <a:cubicBezTo>
                  <a:pt x="155879" y="113245"/>
                  <a:pt x="155879" y="107545"/>
                  <a:pt x="152415" y="104080"/>
                </a:cubicBezTo>
                <a:lnTo>
                  <a:pt x="135594" y="87259"/>
                </a:lnTo>
                <a:lnTo>
                  <a:pt x="158727" y="64125"/>
                </a:lnTo>
                <a:lnTo>
                  <a:pt x="175548" y="80947"/>
                </a:lnTo>
                <a:cubicBezTo>
                  <a:pt x="179013" y="84411"/>
                  <a:pt x="184713" y="84411"/>
                  <a:pt x="188178" y="80947"/>
                </a:cubicBezTo>
                <a:cubicBezTo>
                  <a:pt x="191643" y="77482"/>
                  <a:pt x="191643" y="71782"/>
                  <a:pt x="188178" y="68317"/>
                </a:cubicBezTo>
                <a:lnTo>
                  <a:pt x="171357" y="51496"/>
                </a:lnTo>
                <a:lnTo>
                  <a:pt x="193374" y="29479"/>
                </a:lnTo>
                <a:cubicBezTo>
                  <a:pt x="196838" y="26014"/>
                  <a:pt x="202539" y="26014"/>
                  <a:pt x="206003" y="29479"/>
                </a:cubicBezTo>
                <a:lnTo>
                  <a:pt x="244841" y="68317"/>
                </a:lnTo>
                <a:cubicBezTo>
                  <a:pt x="248306" y="71781"/>
                  <a:pt x="248306" y="77482"/>
                  <a:pt x="244841" y="80946"/>
                </a:cubicBezTo>
                <a:lnTo>
                  <a:pt x="80886" y="244902"/>
                </a:lnTo>
                <a:cubicBezTo>
                  <a:pt x="77421" y="248367"/>
                  <a:pt x="71721" y="248367"/>
                  <a:pt x="68256" y="244902"/>
                </a:cubicBezTo>
                <a:lnTo>
                  <a:pt x="29421" y="206061"/>
                </a:lnTo>
                <a:moveTo>
                  <a:pt x="49260" y="263841"/>
                </a:moveTo>
                <a:cubicBezTo>
                  <a:pt x="63231" y="277812"/>
                  <a:pt x="85862" y="277812"/>
                  <a:pt x="99833" y="263841"/>
                </a:cubicBezTo>
                <a:lnTo>
                  <a:pt x="263844" y="99885"/>
                </a:lnTo>
                <a:cubicBezTo>
                  <a:pt x="277815" y="85914"/>
                  <a:pt x="277815" y="63283"/>
                  <a:pt x="263844" y="49312"/>
                </a:cubicBezTo>
                <a:lnTo>
                  <a:pt x="225063" y="10474"/>
                </a:lnTo>
                <a:cubicBezTo>
                  <a:pt x="211092" y="-3497"/>
                  <a:pt x="188461" y="-3497"/>
                  <a:pt x="174489" y="10474"/>
                </a:cubicBezTo>
                <a:lnTo>
                  <a:pt x="10479" y="174429"/>
                </a:lnTo>
                <a:cubicBezTo>
                  <a:pt x="-3492" y="188400"/>
                  <a:pt x="-3492" y="211032"/>
                  <a:pt x="10479" y="225003"/>
                </a:cubicBezTo>
                <a:lnTo>
                  <a:pt x="49317" y="263841"/>
                </a:lnTo>
                <a:lnTo>
                  <a:pt x="49260" y="26384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Measurement: Understanding Length and Its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FAQs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652341"/>
            <a:ext cx="2194560" cy="31215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Precise measurements in cooking can affect taste.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Accurate dimensions in construction ensure safety.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204960" y="2130194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Everyday Applications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204960" y="1631454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4185" y="45858"/>
                </a:moveTo>
                <a:cubicBezTo>
                  <a:pt x="271544" y="38427"/>
                  <a:pt x="281613" y="34284"/>
                  <a:pt x="292041" y="34284"/>
                </a:cubicBezTo>
                <a:cubicBezTo>
                  <a:pt x="313826" y="34284"/>
                  <a:pt x="331470" y="51928"/>
                  <a:pt x="331470" y="73714"/>
                </a:cubicBezTo>
                <a:cubicBezTo>
                  <a:pt x="331470" y="84142"/>
                  <a:pt x="327326" y="94213"/>
                  <a:pt x="319897" y="101570"/>
                </a:cubicBezTo>
                <a:lnTo>
                  <a:pt x="160320" y="261218"/>
                </a:lnTo>
                <a:cubicBezTo>
                  <a:pt x="159248" y="262289"/>
                  <a:pt x="157818" y="262860"/>
                  <a:pt x="156249" y="262860"/>
                </a:cubicBezTo>
                <a:lnTo>
                  <a:pt x="102892" y="262860"/>
                </a:lnTo>
                <a:lnTo>
                  <a:pt x="102892" y="209502"/>
                </a:lnTo>
                <a:cubicBezTo>
                  <a:pt x="102892" y="208003"/>
                  <a:pt x="103462" y="206504"/>
                  <a:pt x="104534" y="205433"/>
                </a:cubicBezTo>
                <a:lnTo>
                  <a:pt x="124037" y="185932"/>
                </a:lnTo>
                <a:lnTo>
                  <a:pt x="146180" y="208076"/>
                </a:lnTo>
                <a:cubicBezTo>
                  <a:pt x="150609" y="212504"/>
                  <a:pt x="157895" y="212504"/>
                  <a:pt x="162324" y="208076"/>
                </a:cubicBezTo>
                <a:cubicBezTo>
                  <a:pt x="166754" y="203648"/>
                  <a:pt x="166754" y="196360"/>
                  <a:pt x="162324" y="191932"/>
                </a:cubicBezTo>
                <a:lnTo>
                  <a:pt x="140181" y="169788"/>
                </a:lnTo>
                <a:lnTo>
                  <a:pt x="169753" y="140217"/>
                </a:lnTo>
                <a:lnTo>
                  <a:pt x="191896" y="162361"/>
                </a:lnTo>
                <a:cubicBezTo>
                  <a:pt x="196325" y="166790"/>
                  <a:pt x="203611" y="166790"/>
                  <a:pt x="208041" y="162361"/>
                </a:cubicBezTo>
                <a:cubicBezTo>
                  <a:pt x="212470" y="157933"/>
                  <a:pt x="212470" y="150645"/>
                  <a:pt x="208041" y="146217"/>
                </a:cubicBezTo>
                <a:lnTo>
                  <a:pt x="185898" y="124073"/>
                </a:lnTo>
                <a:lnTo>
                  <a:pt x="215469" y="94502"/>
                </a:lnTo>
                <a:lnTo>
                  <a:pt x="237612" y="116646"/>
                </a:lnTo>
                <a:cubicBezTo>
                  <a:pt x="242042" y="121075"/>
                  <a:pt x="249328" y="121075"/>
                  <a:pt x="253757" y="116646"/>
                </a:cubicBezTo>
                <a:cubicBezTo>
                  <a:pt x="258186" y="112218"/>
                  <a:pt x="258186" y="104931"/>
                  <a:pt x="253757" y="100502"/>
                </a:cubicBezTo>
                <a:lnTo>
                  <a:pt x="231614" y="78358"/>
                </a:lnTo>
                <a:lnTo>
                  <a:pt x="264115" y="45858"/>
                </a:lnTo>
                <a:lnTo>
                  <a:pt x="264185" y="45858"/>
                </a:lnTo>
                <a:moveTo>
                  <a:pt x="68609" y="209506"/>
                </a:moveTo>
                <a:lnTo>
                  <a:pt x="68609" y="272937"/>
                </a:lnTo>
                <a:lnTo>
                  <a:pt x="5037" y="336438"/>
                </a:lnTo>
                <a:cubicBezTo>
                  <a:pt x="-1679" y="343152"/>
                  <a:pt x="-1679" y="354012"/>
                  <a:pt x="5037" y="360652"/>
                </a:cubicBezTo>
                <a:cubicBezTo>
                  <a:pt x="11752" y="367296"/>
                  <a:pt x="22608" y="367366"/>
                  <a:pt x="29250" y="360652"/>
                </a:cubicBezTo>
                <a:lnTo>
                  <a:pt x="92823" y="297078"/>
                </a:lnTo>
                <a:lnTo>
                  <a:pt x="156253" y="297078"/>
                </a:lnTo>
                <a:cubicBezTo>
                  <a:pt x="166896" y="297078"/>
                  <a:pt x="177039" y="292862"/>
                  <a:pt x="184541" y="285362"/>
                </a:cubicBezTo>
                <a:lnTo>
                  <a:pt x="344187" y="125857"/>
                </a:lnTo>
                <a:cubicBezTo>
                  <a:pt x="358046" y="111998"/>
                  <a:pt x="365760" y="93284"/>
                  <a:pt x="365760" y="73714"/>
                </a:cubicBezTo>
                <a:cubicBezTo>
                  <a:pt x="365760" y="32997"/>
                  <a:pt x="332757" y="-4"/>
                  <a:pt x="292045" y="-4"/>
                </a:cubicBezTo>
                <a:cubicBezTo>
                  <a:pt x="272473" y="-4"/>
                  <a:pt x="253757" y="7781"/>
                  <a:pt x="239902" y="21567"/>
                </a:cubicBezTo>
                <a:lnTo>
                  <a:pt x="80325" y="181215"/>
                </a:lnTo>
                <a:cubicBezTo>
                  <a:pt x="72823" y="188714"/>
                  <a:pt x="68609" y="198858"/>
                  <a:pt x="68609" y="209502"/>
                </a:cubicBezTo>
                <a:lnTo>
                  <a:pt x="68609" y="20950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385560" y="2652341"/>
            <a:ext cx="2194560" cy="31215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Accurate measurements are vital for construction and design.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also play a key role in problem-solving and decision-making.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6385560" y="2130194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Measurement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385560" y="1672045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142240" y="30479"/>
                </a:moveTo>
                <a:cubicBezTo>
                  <a:pt x="203962" y="30479"/>
                  <a:pt x="254002" y="80516"/>
                  <a:pt x="254002" y="142240"/>
                </a:cubicBezTo>
                <a:cubicBezTo>
                  <a:pt x="254002" y="203964"/>
                  <a:pt x="203966" y="254001"/>
                  <a:pt x="142240" y="254001"/>
                </a:cubicBezTo>
                <a:cubicBezTo>
                  <a:pt x="80518" y="254001"/>
                  <a:pt x="30479" y="203964"/>
                  <a:pt x="30479" y="142240"/>
                </a:cubicBezTo>
                <a:cubicBezTo>
                  <a:pt x="30479" y="80516"/>
                  <a:pt x="80515" y="30479"/>
                  <a:pt x="142240" y="30479"/>
                </a:cubicBezTo>
                <a:lnTo>
                  <a:pt x="142240" y="30479"/>
                </a:lnTo>
                <a:moveTo>
                  <a:pt x="230250" y="254001"/>
                </a:moveTo>
                <a:cubicBezTo>
                  <a:pt x="263270" y="227965"/>
                  <a:pt x="284477" y="187580"/>
                  <a:pt x="284477" y="142240"/>
                </a:cubicBezTo>
                <a:cubicBezTo>
                  <a:pt x="284477" y="63689"/>
                  <a:pt x="220787" y="0"/>
                  <a:pt x="142237" y="0"/>
                </a:cubicBezTo>
                <a:cubicBezTo>
                  <a:pt x="63686" y="0"/>
                  <a:pt x="-4" y="63689"/>
                  <a:pt x="-4" y="142240"/>
                </a:cubicBezTo>
                <a:cubicBezTo>
                  <a:pt x="-4" y="220791"/>
                  <a:pt x="63686" y="284480"/>
                  <a:pt x="142237" y="284480"/>
                </a:cubicBezTo>
                <a:lnTo>
                  <a:pt x="350515" y="284480"/>
                </a:lnTo>
                <a:cubicBezTo>
                  <a:pt x="358960" y="284480"/>
                  <a:pt x="365756" y="277687"/>
                  <a:pt x="365756" y="269240"/>
                </a:cubicBezTo>
                <a:cubicBezTo>
                  <a:pt x="365756" y="260794"/>
                  <a:pt x="358960" y="254001"/>
                  <a:pt x="350515" y="254001"/>
                </a:cubicBezTo>
                <a:lnTo>
                  <a:pt x="230250" y="254001"/>
                </a:lnTo>
                <a:moveTo>
                  <a:pt x="142240" y="111761"/>
                </a:moveTo>
                <a:cubicBezTo>
                  <a:pt x="159073" y="111761"/>
                  <a:pt x="172719" y="125407"/>
                  <a:pt x="172719" y="142240"/>
                </a:cubicBezTo>
                <a:cubicBezTo>
                  <a:pt x="172719" y="159073"/>
                  <a:pt x="159073" y="172719"/>
                  <a:pt x="142240" y="172719"/>
                </a:cubicBezTo>
                <a:cubicBezTo>
                  <a:pt x="125408" y="172719"/>
                  <a:pt x="111762" y="159073"/>
                  <a:pt x="111762" y="142240"/>
                </a:cubicBezTo>
                <a:cubicBezTo>
                  <a:pt x="111762" y="125407"/>
                  <a:pt x="125408" y="111761"/>
                  <a:pt x="142240" y="111761"/>
                </a:cubicBezTo>
                <a:lnTo>
                  <a:pt x="142240" y="111761"/>
                </a:lnTo>
                <a:moveTo>
                  <a:pt x="142240" y="203201"/>
                </a:moveTo>
                <a:cubicBezTo>
                  <a:pt x="175909" y="203201"/>
                  <a:pt x="203202" y="175908"/>
                  <a:pt x="203202" y="142240"/>
                </a:cubicBezTo>
                <a:cubicBezTo>
                  <a:pt x="203202" y="108572"/>
                  <a:pt x="175909" y="81279"/>
                  <a:pt x="142240" y="81279"/>
                </a:cubicBezTo>
                <a:cubicBezTo>
                  <a:pt x="108572" y="81279"/>
                  <a:pt x="81279" y="108572"/>
                  <a:pt x="81279" y="142240"/>
                </a:cubicBezTo>
                <a:cubicBezTo>
                  <a:pt x="81279" y="175908"/>
                  <a:pt x="108572" y="203201"/>
                  <a:pt x="142240" y="20320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566160" y="2652341"/>
            <a:ext cx="2194560" cy="31215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conversion factors to convert between units.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helps maintain measurement accuracy.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566160" y="2130194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Unit Conversion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3611880" y="1628043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25730"/>
                </a:move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87" y="125730"/>
                </a:lnTo>
                <a:lnTo>
                  <a:pt x="240030" y="125730"/>
                </a:lnTo>
                <a:moveTo>
                  <a:pt x="240030" y="91440"/>
                </a:moveTo>
                <a:lnTo>
                  <a:pt x="34290" y="91440"/>
                </a:lnTo>
                <a:lnTo>
                  <a:pt x="34290" y="45720"/>
                </a:lnTo>
                <a:cubicBezTo>
                  <a:pt x="34290" y="39433"/>
                  <a:pt x="39433" y="34290"/>
                  <a:pt x="45721" y="34290"/>
                </a:cubicBezTo>
                <a:lnTo>
                  <a:pt x="228602" y="34290"/>
                </a:lnTo>
                <a:cubicBezTo>
                  <a:pt x="234889" y="34290"/>
                  <a:pt x="240033" y="39433"/>
                  <a:pt x="240033" y="45720"/>
                </a:cubicBezTo>
                <a:lnTo>
                  <a:pt x="240030" y="91440"/>
                </a:lnTo>
                <a:moveTo>
                  <a:pt x="274320" y="91440"/>
                </a:moveTo>
                <a:lnTo>
                  <a:pt x="274320" y="45720"/>
                </a:lnTo>
                <a:cubicBezTo>
                  <a:pt x="274320" y="20501"/>
                  <a:pt x="253817" y="0"/>
                  <a:pt x="228599" y="0"/>
                </a:cubicBezTo>
                <a:lnTo>
                  <a:pt x="45718" y="0"/>
                </a:lnTo>
                <a:cubicBezTo>
                  <a:pt x="20500" y="0"/>
                  <a:pt x="-3" y="20501"/>
                  <a:pt x="-3" y="45720"/>
                </a:cubicBezTo>
                <a:lnTo>
                  <a:pt x="-3" y="91440"/>
                </a:lnTo>
                <a:lnTo>
                  <a:pt x="-3" y="108587"/>
                </a:lnTo>
                <a:lnTo>
                  <a:pt x="-3" y="125734"/>
                </a:lnTo>
                <a:lnTo>
                  <a:pt x="-3" y="320044"/>
                </a:lnTo>
                <a:cubicBezTo>
                  <a:pt x="-3" y="345263"/>
                  <a:pt x="20500" y="365764"/>
                  <a:pt x="45718" y="365764"/>
                </a:cubicBezTo>
                <a:lnTo>
                  <a:pt x="228599" y="365764"/>
                </a:lnTo>
                <a:cubicBezTo>
                  <a:pt x="253817" y="365764"/>
                  <a:pt x="274320" y="345263"/>
                  <a:pt x="274320" y="320044"/>
                </a:cubicBezTo>
                <a:lnTo>
                  <a:pt x="274320" y="125734"/>
                </a:lnTo>
                <a:lnTo>
                  <a:pt x="274320" y="108590"/>
                </a:lnTo>
                <a:lnTo>
                  <a:pt x="274320" y="91440"/>
                </a:lnTo>
                <a:moveTo>
                  <a:pt x="57149" y="165737"/>
                </a:moveTo>
                <a:cubicBezTo>
                  <a:pt x="57149" y="175206"/>
                  <a:pt x="64824" y="182884"/>
                  <a:pt x="74294" y="182884"/>
                </a:cubicBezTo>
                <a:cubicBezTo>
                  <a:pt x="83764" y="182884"/>
                  <a:pt x="91439" y="175206"/>
                  <a:pt x="91439" y="165740"/>
                </a:cubicBezTo>
                <a:cubicBezTo>
                  <a:pt x="91439" y="156271"/>
                  <a:pt x="83764" y="148597"/>
                  <a:pt x="74294" y="148597"/>
                </a:cubicBezTo>
                <a:cubicBezTo>
                  <a:pt x="64824" y="148597"/>
                  <a:pt x="57149" y="156275"/>
                  <a:pt x="57149" y="165744"/>
                </a:cubicBezTo>
                <a:lnTo>
                  <a:pt x="57149" y="165737"/>
                </a:lnTo>
                <a:moveTo>
                  <a:pt x="74294" y="211457"/>
                </a:moveTo>
                <a:cubicBezTo>
                  <a:pt x="64824" y="211457"/>
                  <a:pt x="57149" y="219134"/>
                  <a:pt x="57149" y="228604"/>
                </a:cubicBezTo>
                <a:cubicBezTo>
                  <a:pt x="57149" y="238073"/>
                  <a:pt x="64824" y="245750"/>
                  <a:pt x="74294" y="245750"/>
                </a:cubicBezTo>
                <a:cubicBezTo>
                  <a:pt x="83764" y="245750"/>
                  <a:pt x="91439" y="238073"/>
                  <a:pt x="91439" y="228607"/>
                </a:cubicBezTo>
                <a:cubicBezTo>
                  <a:pt x="91439" y="219138"/>
                  <a:pt x="83764" y="211464"/>
                  <a:pt x="74294" y="211464"/>
                </a:cubicBezTo>
                <a:lnTo>
                  <a:pt x="74294" y="211457"/>
                </a:lnTo>
                <a:moveTo>
                  <a:pt x="57149" y="291467"/>
                </a:moveTo>
                <a:cubicBezTo>
                  <a:pt x="57149" y="300969"/>
                  <a:pt x="64792" y="308614"/>
                  <a:pt x="74294" y="308614"/>
                </a:cubicBezTo>
                <a:lnTo>
                  <a:pt x="137160" y="308614"/>
                </a:lnTo>
                <a:cubicBezTo>
                  <a:pt x="146662" y="308614"/>
                  <a:pt x="154305" y="300969"/>
                  <a:pt x="154305" y="291470"/>
                </a:cubicBezTo>
                <a:cubicBezTo>
                  <a:pt x="154305" y="281968"/>
                  <a:pt x="146662" y="274327"/>
                  <a:pt x="137160" y="274327"/>
                </a:cubicBezTo>
                <a:lnTo>
                  <a:pt x="74294" y="274327"/>
                </a:lnTo>
                <a:cubicBezTo>
                  <a:pt x="64792" y="274327"/>
                  <a:pt x="57149" y="281972"/>
                  <a:pt x="57149" y="291474"/>
                </a:cubicBezTo>
                <a:lnTo>
                  <a:pt x="57149" y="291467"/>
                </a:lnTo>
                <a:moveTo>
                  <a:pt x="137160" y="148590"/>
                </a:moveTo>
                <a:cubicBezTo>
                  <a:pt x="127690" y="148590"/>
                  <a:pt x="120015" y="156267"/>
                  <a:pt x="120015" y="165737"/>
                </a:cubicBezTo>
                <a:cubicBezTo>
                  <a:pt x="120015" y="175206"/>
                  <a:pt x="127690" y="182884"/>
                  <a:pt x="137160" y="182884"/>
                </a:cubicBezTo>
                <a:cubicBezTo>
                  <a:pt x="146630" y="182884"/>
                  <a:pt x="154305" y="175206"/>
                  <a:pt x="154305" y="165740"/>
                </a:cubicBezTo>
                <a:cubicBezTo>
                  <a:pt x="154305" y="156271"/>
                  <a:pt x="146630" y="148597"/>
                  <a:pt x="137160" y="148597"/>
                </a:cubicBezTo>
                <a:lnTo>
                  <a:pt x="137160" y="148590"/>
                </a:lnTo>
                <a:moveTo>
                  <a:pt x="120015" y="228600"/>
                </a:moveTo>
                <a:cubicBezTo>
                  <a:pt x="120015" y="238070"/>
                  <a:pt x="127690" y="245747"/>
                  <a:pt x="137160" y="245747"/>
                </a:cubicBezTo>
                <a:cubicBezTo>
                  <a:pt x="146630" y="245747"/>
                  <a:pt x="154305" y="238069"/>
                  <a:pt x="154305" y="228604"/>
                </a:cubicBezTo>
                <a:cubicBezTo>
                  <a:pt x="154305" y="219134"/>
                  <a:pt x="146630" y="211460"/>
                  <a:pt x="137160" y="211460"/>
                </a:cubicBezTo>
                <a:cubicBezTo>
                  <a:pt x="127690" y="211460"/>
                  <a:pt x="120015" y="219138"/>
                  <a:pt x="120015" y="228607"/>
                </a:cubicBezTo>
                <a:lnTo>
                  <a:pt x="120015" y="228600"/>
                </a:lnTo>
                <a:moveTo>
                  <a:pt x="200026" y="148590"/>
                </a:moveTo>
                <a:cubicBezTo>
                  <a:pt x="190556" y="148590"/>
                  <a:pt x="182881" y="156267"/>
                  <a:pt x="182881" y="165737"/>
                </a:cubicBezTo>
                <a:cubicBezTo>
                  <a:pt x="182881" y="175206"/>
                  <a:pt x="190556" y="182884"/>
                  <a:pt x="200026" y="182884"/>
                </a:cubicBezTo>
                <a:cubicBezTo>
                  <a:pt x="209496" y="182884"/>
                  <a:pt x="217171" y="175206"/>
                  <a:pt x="217171" y="165740"/>
                </a:cubicBezTo>
                <a:cubicBezTo>
                  <a:pt x="217171" y="156271"/>
                  <a:pt x="209496" y="148597"/>
                  <a:pt x="200026" y="148597"/>
                </a:cubicBezTo>
                <a:lnTo>
                  <a:pt x="200026" y="148590"/>
                </a:lnTo>
                <a:moveTo>
                  <a:pt x="182881" y="228600"/>
                </a:moveTo>
                <a:cubicBezTo>
                  <a:pt x="182881" y="238070"/>
                  <a:pt x="190556" y="245747"/>
                  <a:pt x="200026" y="245747"/>
                </a:cubicBezTo>
                <a:cubicBezTo>
                  <a:pt x="209496" y="245747"/>
                  <a:pt x="217171" y="238069"/>
                  <a:pt x="217171" y="228604"/>
                </a:cubicBezTo>
                <a:cubicBezTo>
                  <a:pt x="217171" y="219134"/>
                  <a:pt x="209496" y="211460"/>
                  <a:pt x="200026" y="211460"/>
                </a:cubicBezTo>
                <a:cubicBezTo>
                  <a:pt x="190556" y="211460"/>
                  <a:pt x="182881" y="219138"/>
                  <a:pt x="182881" y="228607"/>
                </a:cubicBezTo>
                <a:lnTo>
                  <a:pt x="182881" y="228600"/>
                </a:lnTo>
                <a:moveTo>
                  <a:pt x="200026" y="274320"/>
                </a:moveTo>
                <a:cubicBezTo>
                  <a:pt x="190556" y="274320"/>
                  <a:pt x="182881" y="281997"/>
                  <a:pt x="182881" y="291467"/>
                </a:cubicBezTo>
                <a:cubicBezTo>
                  <a:pt x="182881" y="300936"/>
                  <a:pt x="190556" y="308614"/>
                  <a:pt x="200026" y="308614"/>
                </a:cubicBezTo>
                <a:cubicBezTo>
                  <a:pt x="209496" y="308614"/>
                  <a:pt x="217171" y="300936"/>
                  <a:pt x="217171" y="291470"/>
                </a:cubicBezTo>
                <a:cubicBezTo>
                  <a:pt x="217171" y="282001"/>
                  <a:pt x="209496" y="274327"/>
                  <a:pt x="200026" y="274327"/>
                </a:cubicBezTo>
                <a:lnTo>
                  <a:pt x="200026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46760" y="2652341"/>
            <a:ext cx="2194560" cy="31215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meter is 100 centimeters.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illustrates the size difference between the two units.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746760" y="2130194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Meter vs Centimeter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467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9228" y="274748"/>
                </a:moveTo>
                <a:cubicBezTo>
                  <a:pt x="34608" y="270128"/>
                  <a:pt x="34608" y="262528"/>
                  <a:pt x="39228" y="257908"/>
                </a:cubicBezTo>
                <a:lnTo>
                  <a:pt x="68584" y="228552"/>
                </a:lnTo>
                <a:lnTo>
                  <a:pt x="91012" y="250981"/>
                </a:lnTo>
                <a:cubicBezTo>
                  <a:pt x="95632" y="255600"/>
                  <a:pt x="103232" y="255600"/>
                  <a:pt x="107852" y="250981"/>
                </a:cubicBezTo>
                <a:cubicBezTo>
                  <a:pt x="112471" y="246361"/>
                  <a:pt x="112471" y="238761"/>
                  <a:pt x="107852" y="234141"/>
                </a:cubicBezTo>
                <a:lnTo>
                  <a:pt x="85423" y="211713"/>
                </a:lnTo>
                <a:lnTo>
                  <a:pt x="116268" y="180868"/>
                </a:lnTo>
                <a:lnTo>
                  <a:pt x="138696" y="203297"/>
                </a:lnTo>
                <a:cubicBezTo>
                  <a:pt x="143316" y="207916"/>
                  <a:pt x="150916" y="207916"/>
                  <a:pt x="155536" y="203297"/>
                </a:cubicBezTo>
                <a:cubicBezTo>
                  <a:pt x="160155" y="198677"/>
                  <a:pt x="160155" y="191077"/>
                  <a:pt x="155536" y="186457"/>
                </a:cubicBezTo>
                <a:lnTo>
                  <a:pt x="133107" y="164029"/>
                </a:lnTo>
                <a:lnTo>
                  <a:pt x="163952" y="133184"/>
                </a:lnTo>
                <a:lnTo>
                  <a:pt x="186380" y="155613"/>
                </a:lnTo>
                <a:cubicBezTo>
                  <a:pt x="191000" y="160232"/>
                  <a:pt x="198600" y="160232"/>
                  <a:pt x="203220" y="155613"/>
                </a:cubicBezTo>
                <a:cubicBezTo>
                  <a:pt x="207840" y="150993"/>
                  <a:pt x="207840" y="143393"/>
                  <a:pt x="203220" y="138773"/>
                </a:cubicBezTo>
                <a:lnTo>
                  <a:pt x="180792" y="116345"/>
                </a:lnTo>
                <a:lnTo>
                  <a:pt x="211636" y="85500"/>
                </a:lnTo>
                <a:lnTo>
                  <a:pt x="234064" y="107928"/>
                </a:lnTo>
                <a:cubicBezTo>
                  <a:pt x="238684" y="112548"/>
                  <a:pt x="246284" y="112548"/>
                  <a:pt x="250904" y="107928"/>
                </a:cubicBezTo>
                <a:cubicBezTo>
                  <a:pt x="255524" y="103309"/>
                  <a:pt x="255524" y="95708"/>
                  <a:pt x="250904" y="91089"/>
                </a:cubicBezTo>
                <a:lnTo>
                  <a:pt x="228476" y="68660"/>
                </a:lnTo>
                <a:lnTo>
                  <a:pt x="257832" y="39305"/>
                </a:lnTo>
                <a:cubicBezTo>
                  <a:pt x="262451" y="34685"/>
                  <a:pt x="270052" y="34685"/>
                  <a:pt x="274671" y="39305"/>
                </a:cubicBezTo>
                <a:lnTo>
                  <a:pt x="326455" y="91089"/>
                </a:lnTo>
                <a:cubicBezTo>
                  <a:pt x="331075" y="95708"/>
                  <a:pt x="331075" y="103309"/>
                  <a:pt x="326455" y="107928"/>
                </a:cubicBezTo>
                <a:lnTo>
                  <a:pt x="107848" y="326536"/>
                </a:lnTo>
                <a:cubicBezTo>
                  <a:pt x="103229" y="331155"/>
                  <a:pt x="95628" y="331155"/>
                  <a:pt x="91008" y="326536"/>
                </a:cubicBezTo>
                <a:lnTo>
                  <a:pt x="39228" y="274748"/>
                </a:lnTo>
                <a:moveTo>
                  <a:pt x="65680" y="351788"/>
                </a:moveTo>
                <a:cubicBezTo>
                  <a:pt x="84308" y="370416"/>
                  <a:pt x="114483" y="370416"/>
                  <a:pt x="133111" y="351788"/>
                </a:cubicBezTo>
                <a:lnTo>
                  <a:pt x="351792" y="133181"/>
                </a:lnTo>
                <a:cubicBezTo>
                  <a:pt x="370420" y="114552"/>
                  <a:pt x="370420" y="84377"/>
                  <a:pt x="351792" y="65749"/>
                </a:cubicBezTo>
                <a:lnTo>
                  <a:pt x="300084" y="13965"/>
                </a:lnTo>
                <a:cubicBezTo>
                  <a:pt x="281456" y="-4663"/>
                  <a:pt x="251281" y="-4663"/>
                  <a:pt x="232653" y="13965"/>
                </a:cubicBezTo>
                <a:lnTo>
                  <a:pt x="13972" y="232572"/>
                </a:lnTo>
                <a:cubicBezTo>
                  <a:pt x="-4656" y="251200"/>
                  <a:pt x="-4656" y="281376"/>
                  <a:pt x="13972" y="300004"/>
                </a:cubicBezTo>
                <a:lnTo>
                  <a:pt x="65756" y="351788"/>
                </a:lnTo>
                <a:lnTo>
                  <a:pt x="65680" y="35178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278181" y="396244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78181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88015" y="396244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274673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56429" y="2011680"/>
                </a:moveTo>
                <a:cubicBezTo>
                  <a:pt x="25245" y="2011680"/>
                  <a:pt x="0" y="1986413"/>
                  <a:pt x="0" y="1955252"/>
                </a:cubicBezTo>
                <a:lnTo>
                  <a:pt x="0" y="56428"/>
                </a:lnTo>
                <a:cubicBezTo>
                  <a:pt x="0" y="25267"/>
                  <a:pt x="25245" y="0"/>
                  <a:pt x="56429" y="0"/>
                </a:cubicBezTo>
                <a:lnTo>
                  <a:pt x="5247091" y="0"/>
                </a:lnTo>
                <a:cubicBezTo>
                  <a:pt x="5278275" y="0"/>
                  <a:pt x="5303520" y="25267"/>
                  <a:pt x="5303520" y="56428"/>
                </a:cubicBezTo>
                <a:lnTo>
                  <a:pt x="5303520" y="1955252"/>
                </a:lnTo>
                <a:cubicBezTo>
                  <a:pt x="5303520" y="1986413"/>
                  <a:pt x="5278275" y="2011680"/>
                  <a:pt x="5247091" y="2011680"/>
                </a:cubicBezTo>
                <a:lnTo>
                  <a:pt x="564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88015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Measurement: Understanding Length and Its Applications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588357" y="651987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Objectives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40959" y="1849403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40959" y="1849403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40959" y="41886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40959" y="418864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514992" y="1849403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514992" y="1849403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514992" y="41886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6514992" y="418864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4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477557" y="4611335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Applying measurement knowledge to real-world problems enables informed decision-making. This skill is vital for interpreting data and making accurate assessments.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477557" y="4194805"/>
            <a:ext cx="38404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Problem Solving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776228" y="4611335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Utilizing tools like rulers and meter sticks helps ensure precise measurements. Identifying common errors and strategies to prevent them is essential for reliability.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1776228" y="4194805"/>
            <a:ext cx="38404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Accurate Measurement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7477557" y="2272096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Converting various units of length using established conversion factors is crucial for practical applications. Accurate conversions ensure effective communication and understanding in measurements.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477557" y="1855566"/>
            <a:ext cx="38404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Unit Conversion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1776228" y="2272096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Primary units of length, such as meters, centimeters, and millimeters, are essential in everyday situations. They provide a standard for measuring distances accurately.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1776228" y="1855566"/>
            <a:ext cx="38404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Units of Length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6" y="6200512"/>
            <a:ext cx="8991603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8" name="Image 0" descr="/tmp/tmp-1-c00Vo5IudkxS-.jpg">    </p:cNvPr>
          <p:cNvPicPr>
            <a:picLocks noChangeAspect="1"/>
          </p:cNvPicPr>
          <p:nvPr/>
        </p:nvPicPr>
        <p:blipFill>
          <a:blip r:embed="rId2"/>
          <a:srcRect l="38333" r="38333" t="0" b="0"/>
          <a:stretch/>
        </p:blipFill>
        <p:spPr>
          <a:xfrm>
            <a:off x="0" y="0"/>
            <a:ext cx="3200397" cy="685799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3604356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799347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Conversion is the process of changing from one unit of measurement to another.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is essential for comparing different measurements accurately.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799347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Conversion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7993475" y="4025175"/>
            <a:ext cx="274320" cy="219861"/>
          </a:xfrm>
          <a:custGeom>
            <a:avLst/>
            <a:gdLst/>
            <a:ahLst/>
            <a:cxnLst/>
            <a:rect l="l" t="t" r="r" b="b"/>
            <a:pathLst>
              <a:path w="274320" h="219861">
                <a:moveTo>
                  <a:pt x="223280" y="20612"/>
                </a:moveTo>
                <a:lnTo>
                  <a:pt x="168874" y="20612"/>
                </a:lnTo>
                <a:cubicBezTo>
                  <a:pt x="163593" y="8460"/>
                  <a:pt x="151482" y="0"/>
                  <a:pt x="137399" y="0"/>
                </a:cubicBezTo>
                <a:cubicBezTo>
                  <a:pt x="123315" y="0"/>
                  <a:pt x="111204" y="8460"/>
                  <a:pt x="105923" y="20612"/>
                </a:cubicBezTo>
                <a:lnTo>
                  <a:pt x="51517" y="20612"/>
                </a:lnTo>
                <a:cubicBezTo>
                  <a:pt x="45806" y="20612"/>
                  <a:pt x="41211" y="25207"/>
                  <a:pt x="41211" y="30919"/>
                </a:cubicBezTo>
                <a:cubicBezTo>
                  <a:pt x="41211" y="36631"/>
                  <a:pt x="45806" y="41226"/>
                  <a:pt x="51517" y="41226"/>
                </a:cubicBezTo>
                <a:lnTo>
                  <a:pt x="103734" y="41226"/>
                </a:lnTo>
                <a:cubicBezTo>
                  <a:pt x="106225" y="53508"/>
                  <a:pt x="115286" y="63428"/>
                  <a:pt x="127095" y="67119"/>
                </a:cubicBezTo>
                <a:lnTo>
                  <a:pt x="127095" y="199251"/>
                </a:lnTo>
                <a:lnTo>
                  <a:pt x="51517" y="199251"/>
                </a:lnTo>
                <a:cubicBezTo>
                  <a:pt x="45806" y="199251"/>
                  <a:pt x="41211" y="203847"/>
                  <a:pt x="41211" y="209559"/>
                </a:cubicBezTo>
                <a:cubicBezTo>
                  <a:pt x="41211" y="215271"/>
                  <a:pt x="45806" y="219866"/>
                  <a:pt x="51517" y="219866"/>
                </a:cubicBezTo>
                <a:lnTo>
                  <a:pt x="137401" y="219866"/>
                </a:lnTo>
                <a:lnTo>
                  <a:pt x="223286" y="219866"/>
                </a:lnTo>
                <a:cubicBezTo>
                  <a:pt x="228997" y="219866"/>
                  <a:pt x="233592" y="215271"/>
                  <a:pt x="233592" y="209561"/>
                </a:cubicBezTo>
                <a:cubicBezTo>
                  <a:pt x="233592" y="203849"/>
                  <a:pt x="228997" y="199256"/>
                  <a:pt x="223286" y="199256"/>
                </a:cubicBezTo>
                <a:lnTo>
                  <a:pt x="147708" y="199256"/>
                </a:lnTo>
                <a:lnTo>
                  <a:pt x="147708" y="67124"/>
                </a:lnTo>
                <a:cubicBezTo>
                  <a:pt x="159517" y="63430"/>
                  <a:pt x="168578" y="53512"/>
                  <a:pt x="171069" y="41231"/>
                </a:cubicBezTo>
                <a:lnTo>
                  <a:pt x="223286" y="41231"/>
                </a:lnTo>
                <a:cubicBezTo>
                  <a:pt x="228997" y="41231"/>
                  <a:pt x="233592" y="36635"/>
                  <a:pt x="233592" y="30926"/>
                </a:cubicBezTo>
                <a:cubicBezTo>
                  <a:pt x="233592" y="25214"/>
                  <a:pt x="228997" y="20621"/>
                  <a:pt x="223286" y="20621"/>
                </a:cubicBezTo>
                <a:lnTo>
                  <a:pt x="223280" y="20612"/>
                </a:lnTo>
                <a:moveTo>
                  <a:pt x="219843" y="84079"/>
                </a:moveTo>
                <a:lnTo>
                  <a:pt x="250931" y="137413"/>
                </a:lnTo>
                <a:lnTo>
                  <a:pt x="188710" y="137413"/>
                </a:lnTo>
                <a:lnTo>
                  <a:pt x="219843" y="84079"/>
                </a:lnTo>
                <a:moveTo>
                  <a:pt x="165739" y="144757"/>
                </a:moveTo>
                <a:cubicBezTo>
                  <a:pt x="170377" y="164039"/>
                  <a:pt x="192836" y="178637"/>
                  <a:pt x="219845" y="178637"/>
                </a:cubicBezTo>
                <a:cubicBezTo>
                  <a:pt x="246855" y="178637"/>
                  <a:pt x="269314" y="164036"/>
                  <a:pt x="273952" y="144757"/>
                </a:cubicBezTo>
                <a:cubicBezTo>
                  <a:pt x="275069" y="140034"/>
                  <a:pt x="273522" y="135182"/>
                  <a:pt x="271075" y="130971"/>
                </a:cubicBezTo>
                <a:lnTo>
                  <a:pt x="230196" y="60891"/>
                </a:lnTo>
                <a:cubicBezTo>
                  <a:pt x="228048" y="57197"/>
                  <a:pt x="224097" y="54965"/>
                  <a:pt x="219845" y="54965"/>
                </a:cubicBezTo>
                <a:cubicBezTo>
                  <a:pt x="215594" y="54965"/>
                  <a:pt x="211643" y="57241"/>
                  <a:pt x="209495" y="60891"/>
                </a:cubicBezTo>
                <a:lnTo>
                  <a:pt x="168616" y="131015"/>
                </a:lnTo>
                <a:cubicBezTo>
                  <a:pt x="166169" y="135223"/>
                  <a:pt x="164622" y="140076"/>
                  <a:pt x="165739" y="144801"/>
                </a:cubicBezTo>
                <a:lnTo>
                  <a:pt x="165739" y="144757"/>
                </a:lnTo>
                <a:moveTo>
                  <a:pt x="23342" y="137413"/>
                </a:moveTo>
                <a:lnTo>
                  <a:pt x="54431" y="84079"/>
                </a:lnTo>
                <a:lnTo>
                  <a:pt x="85563" y="137413"/>
                </a:lnTo>
                <a:lnTo>
                  <a:pt x="23342" y="137413"/>
                </a:lnTo>
                <a:moveTo>
                  <a:pt x="54433" y="178637"/>
                </a:moveTo>
                <a:cubicBezTo>
                  <a:pt x="81443" y="178637"/>
                  <a:pt x="103901" y="164036"/>
                  <a:pt x="108540" y="144757"/>
                </a:cubicBezTo>
                <a:cubicBezTo>
                  <a:pt x="109657" y="140034"/>
                  <a:pt x="108109" y="135182"/>
                  <a:pt x="105663" y="130971"/>
                </a:cubicBezTo>
                <a:lnTo>
                  <a:pt x="64783" y="60891"/>
                </a:lnTo>
                <a:cubicBezTo>
                  <a:pt x="62635" y="57197"/>
                  <a:pt x="58685" y="54965"/>
                  <a:pt x="54433" y="54965"/>
                </a:cubicBezTo>
                <a:cubicBezTo>
                  <a:pt x="50181" y="54965"/>
                  <a:pt x="46231" y="57241"/>
                  <a:pt x="44083" y="60891"/>
                </a:cubicBezTo>
                <a:lnTo>
                  <a:pt x="3245" y="131015"/>
                </a:lnTo>
                <a:cubicBezTo>
                  <a:pt x="798" y="135223"/>
                  <a:pt x="-749" y="140076"/>
                  <a:pt x="368" y="144801"/>
                </a:cubicBezTo>
                <a:cubicBezTo>
                  <a:pt x="5006" y="164039"/>
                  <a:pt x="27465" y="178640"/>
                  <a:pt x="54431" y="178640"/>
                </a:cubicBezTo>
                <a:lnTo>
                  <a:pt x="54433" y="178637"/>
                </a:lnTo>
                <a:moveTo>
                  <a:pt x="137396" y="20612"/>
                </a:moveTo>
                <a:cubicBezTo>
                  <a:pt x="144986" y="20612"/>
                  <a:pt x="151137" y="26764"/>
                  <a:pt x="151137" y="34353"/>
                </a:cubicBezTo>
                <a:cubicBezTo>
                  <a:pt x="151137" y="41943"/>
                  <a:pt x="144984" y="48095"/>
                  <a:pt x="137396" y="48095"/>
                </a:cubicBezTo>
                <a:cubicBezTo>
                  <a:pt x="129805" y="48095"/>
                  <a:pt x="123655" y="41943"/>
                  <a:pt x="123655" y="34353"/>
                </a:cubicBezTo>
                <a:cubicBezTo>
                  <a:pt x="123655" y="26764"/>
                  <a:pt x="129808" y="20612"/>
                  <a:pt x="137396" y="20612"/>
                </a:cubicBezTo>
                <a:lnTo>
                  <a:pt x="137396" y="2061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383295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millimeter (mm) is one-thousandth of a meter.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is often used in precision measurements, such as in engineering.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383295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Millimeter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383295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cubicBezTo>
                  <a:pt x="198709" y="25718"/>
                  <a:pt x="248603" y="75611"/>
                  <a:pt x="248603" y="137160"/>
                </a:cubicBezTo>
                <a:cubicBezTo>
                  <a:pt x="248603" y="198709"/>
                  <a:pt x="198709" y="248602"/>
                  <a:pt x="137160" y="248602"/>
                </a:cubicBezTo>
                <a:cubicBezTo>
                  <a:pt x="75611" y="248602"/>
                  <a:pt x="25718" y="198709"/>
                  <a:pt x="25718" y="137160"/>
                </a:cubicBezTo>
                <a:cubicBezTo>
                  <a:pt x="25718" y="75611"/>
                  <a:pt x="75611" y="25717"/>
                  <a:pt x="137160" y="25717"/>
                </a:cubicBezTo>
                <a:lnTo>
                  <a:pt x="137160" y="25718"/>
                </a:lnTo>
                <a:moveTo>
                  <a:pt x="137160" y="274320"/>
                </a:moveTo>
                <a:cubicBezTo>
                  <a:pt x="212911" y="274320"/>
                  <a:pt x="274320" y="212911"/>
                  <a:pt x="274320" y="137160"/>
                </a:cubicBezTo>
                <a:cubicBezTo>
                  <a:pt x="274320" y="61409"/>
                  <a:pt x="212911" y="0"/>
                  <a:pt x="137160" y="0"/>
                </a:cubicBezTo>
                <a:cubicBezTo>
                  <a:pt x="61409" y="0"/>
                  <a:pt x="0" y="61409"/>
                  <a:pt x="0" y="137160"/>
                </a:cubicBezTo>
                <a:cubicBezTo>
                  <a:pt x="0" y="212911"/>
                  <a:pt x="61409" y="274320"/>
                  <a:pt x="137160" y="274320"/>
                </a:cubicBezTo>
                <a:moveTo>
                  <a:pt x="167165" y="188595"/>
                </a:moveTo>
                <a:cubicBezTo>
                  <a:pt x="167165" y="176648"/>
                  <a:pt x="160145" y="166307"/>
                  <a:pt x="150020" y="161484"/>
                </a:cubicBezTo>
                <a:lnTo>
                  <a:pt x="150020" y="64292"/>
                </a:lnTo>
                <a:cubicBezTo>
                  <a:pt x="150020" y="57166"/>
                  <a:pt x="144287" y="51435"/>
                  <a:pt x="137163" y="51435"/>
                </a:cubicBezTo>
                <a:cubicBezTo>
                  <a:pt x="130036" y="51435"/>
                  <a:pt x="124305" y="57168"/>
                  <a:pt x="124305" y="64295"/>
                </a:cubicBezTo>
                <a:lnTo>
                  <a:pt x="124305" y="161487"/>
                </a:lnTo>
                <a:cubicBezTo>
                  <a:pt x="114180" y="166309"/>
                  <a:pt x="107160" y="176648"/>
                  <a:pt x="107160" y="188598"/>
                </a:cubicBezTo>
                <a:cubicBezTo>
                  <a:pt x="107160" y="205153"/>
                  <a:pt x="120607" y="218603"/>
                  <a:pt x="137165" y="218603"/>
                </a:cubicBezTo>
                <a:cubicBezTo>
                  <a:pt x="153721" y="218603"/>
                  <a:pt x="167170" y="205156"/>
                  <a:pt x="167170" y="188600"/>
                </a:cubicBezTo>
                <a:lnTo>
                  <a:pt x="167165" y="188595"/>
                </a:lnTo>
                <a:moveTo>
                  <a:pt x="85725" y="102870"/>
                </a:moveTo>
                <a:cubicBezTo>
                  <a:pt x="95195" y="102870"/>
                  <a:pt x="102870" y="95195"/>
                  <a:pt x="102870" y="85725"/>
                </a:cubicBezTo>
                <a:cubicBezTo>
                  <a:pt x="102870" y="76255"/>
                  <a:pt x="95195" y="68580"/>
                  <a:pt x="85725" y="68580"/>
                </a:cubicBezTo>
                <a:cubicBezTo>
                  <a:pt x="76255" y="68580"/>
                  <a:pt x="68580" y="76255"/>
                  <a:pt x="68580" y="85725"/>
                </a:cubicBezTo>
                <a:cubicBezTo>
                  <a:pt x="68580" y="95195"/>
                  <a:pt x="76255" y="102870"/>
                  <a:pt x="85725" y="102870"/>
                </a:cubicBezTo>
                <a:moveTo>
                  <a:pt x="77152" y="137160"/>
                </a:moveTo>
                <a:cubicBezTo>
                  <a:pt x="77152" y="127690"/>
                  <a:pt x="69477" y="120015"/>
                  <a:pt x="60008" y="120015"/>
                </a:cubicBezTo>
                <a:cubicBezTo>
                  <a:pt x="50538" y="120015"/>
                  <a:pt x="42863" y="127690"/>
                  <a:pt x="42863" y="137160"/>
                </a:cubicBezTo>
                <a:cubicBezTo>
                  <a:pt x="42863" y="146630"/>
                  <a:pt x="50538" y="154305"/>
                  <a:pt x="60008" y="154305"/>
                </a:cubicBezTo>
                <a:cubicBezTo>
                  <a:pt x="69477" y="154305"/>
                  <a:pt x="77152" y="146630"/>
                  <a:pt x="77152" y="137160"/>
                </a:cubicBezTo>
                <a:lnTo>
                  <a:pt x="77152" y="137160"/>
                </a:lnTo>
                <a:moveTo>
                  <a:pt x="214313" y="154305"/>
                </a:moveTo>
                <a:cubicBezTo>
                  <a:pt x="223782" y="154305"/>
                  <a:pt x="231458" y="146630"/>
                  <a:pt x="231458" y="137160"/>
                </a:cubicBezTo>
                <a:cubicBezTo>
                  <a:pt x="231458" y="127690"/>
                  <a:pt x="223782" y="120015"/>
                  <a:pt x="214313" y="120015"/>
                </a:cubicBezTo>
                <a:cubicBezTo>
                  <a:pt x="204843" y="120015"/>
                  <a:pt x="197167" y="127690"/>
                  <a:pt x="197167" y="137160"/>
                </a:cubicBezTo>
                <a:cubicBezTo>
                  <a:pt x="197167" y="146630"/>
                  <a:pt x="204843" y="154305"/>
                  <a:pt x="214313" y="154305"/>
                </a:cubicBezTo>
                <a:moveTo>
                  <a:pt x="205740" y="85725"/>
                </a:moveTo>
                <a:cubicBezTo>
                  <a:pt x="205740" y="76255"/>
                  <a:pt x="198065" y="68580"/>
                  <a:pt x="188595" y="68580"/>
                </a:cubicBezTo>
                <a:cubicBezTo>
                  <a:pt x="179125" y="68580"/>
                  <a:pt x="171450" y="76255"/>
                  <a:pt x="171450" y="85725"/>
                </a:cubicBezTo>
                <a:cubicBezTo>
                  <a:pt x="171450" y="95195"/>
                  <a:pt x="179125" y="102870"/>
                  <a:pt x="188595" y="102870"/>
                </a:cubicBezTo>
                <a:cubicBezTo>
                  <a:pt x="198065" y="102870"/>
                  <a:pt x="205740" y="95195"/>
                  <a:pt x="205740" y="85725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99347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centimeter (cm) is one-hundredth of a meter.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is commonly used to measure shorter lengths, such as height.</a:t>
            </a: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799347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Centimeter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7993475" y="1598314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106680" y="22859"/>
                </a:moveTo>
                <a:cubicBezTo>
                  <a:pt x="152972" y="22859"/>
                  <a:pt x="190502" y="60387"/>
                  <a:pt x="190502" y="106680"/>
                </a:cubicBezTo>
                <a:cubicBezTo>
                  <a:pt x="190502" y="152973"/>
                  <a:pt x="152975" y="190501"/>
                  <a:pt x="106680" y="190501"/>
                </a:cubicBezTo>
                <a:cubicBezTo>
                  <a:pt x="60389" y="190501"/>
                  <a:pt x="22859" y="152973"/>
                  <a:pt x="22859" y="106680"/>
                </a:cubicBezTo>
                <a:cubicBezTo>
                  <a:pt x="22859" y="60387"/>
                  <a:pt x="60386" y="22859"/>
                  <a:pt x="106680" y="22859"/>
                </a:cubicBezTo>
                <a:lnTo>
                  <a:pt x="106680" y="22859"/>
                </a:lnTo>
                <a:moveTo>
                  <a:pt x="172687" y="190501"/>
                </a:moveTo>
                <a:cubicBezTo>
                  <a:pt x="197453" y="170974"/>
                  <a:pt x="213358" y="140685"/>
                  <a:pt x="213358" y="106680"/>
                </a:cubicBezTo>
                <a:cubicBezTo>
                  <a:pt x="213358" y="47767"/>
                  <a:pt x="165591" y="0"/>
                  <a:pt x="106678" y="0"/>
                </a:cubicBezTo>
                <a:cubicBezTo>
                  <a:pt x="47765" y="0"/>
                  <a:pt x="-3" y="47767"/>
                  <a:pt x="-3" y="106680"/>
                </a:cubicBezTo>
                <a:cubicBezTo>
                  <a:pt x="-3" y="165593"/>
                  <a:pt x="47765" y="213360"/>
                  <a:pt x="106678" y="213360"/>
                </a:cubicBezTo>
                <a:lnTo>
                  <a:pt x="262886" y="213360"/>
                </a:lnTo>
                <a:cubicBezTo>
                  <a:pt x="269220" y="213360"/>
                  <a:pt x="274317" y="208265"/>
                  <a:pt x="274317" y="201930"/>
                </a:cubicBezTo>
                <a:cubicBezTo>
                  <a:pt x="274317" y="195596"/>
                  <a:pt x="269221" y="190501"/>
                  <a:pt x="262886" y="190501"/>
                </a:cubicBezTo>
                <a:lnTo>
                  <a:pt x="172687" y="190501"/>
                </a:lnTo>
                <a:moveTo>
                  <a:pt x="106680" y="83821"/>
                </a:moveTo>
                <a:cubicBezTo>
                  <a:pt x="119305" y="83821"/>
                  <a:pt x="129539" y="94055"/>
                  <a:pt x="129539" y="106680"/>
                </a:cubicBezTo>
                <a:cubicBezTo>
                  <a:pt x="129539" y="119305"/>
                  <a:pt x="119304" y="129539"/>
                  <a:pt x="106680" y="129539"/>
                </a:cubicBezTo>
                <a:cubicBezTo>
                  <a:pt x="94056" y="129539"/>
                  <a:pt x="83821" y="119305"/>
                  <a:pt x="83821" y="106680"/>
                </a:cubicBezTo>
                <a:cubicBezTo>
                  <a:pt x="83821" y="94055"/>
                  <a:pt x="94056" y="83821"/>
                  <a:pt x="106680" y="83821"/>
                </a:cubicBezTo>
                <a:lnTo>
                  <a:pt x="106680" y="83821"/>
                </a:lnTo>
                <a:moveTo>
                  <a:pt x="106680" y="152401"/>
                </a:moveTo>
                <a:cubicBezTo>
                  <a:pt x="131931" y="152401"/>
                  <a:pt x="152401" y="131931"/>
                  <a:pt x="152401" y="106680"/>
                </a:cubicBezTo>
                <a:cubicBezTo>
                  <a:pt x="152401" y="81429"/>
                  <a:pt x="131931" y="60959"/>
                  <a:pt x="106680" y="60959"/>
                </a:cubicBezTo>
                <a:cubicBezTo>
                  <a:pt x="81429" y="60959"/>
                  <a:pt x="60959" y="81429"/>
                  <a:pt x="60959" y="106680"/>
                </a:cubicBezTo>
                <a:cubicBezTo>
                  <a:pt x="60959" y="131931"/>
                  <a:pt x="81429" y="152401"/>
                  <a:pt x="106680" y="152401"/>
                </a:cubicBezTo>
                <a:lnTo>
                  <a:pt x="106680" y="15240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7"/>
          <p:cNvSpPr/>
          <p:nvPr/>
        </p:nvSpPr>
        <p:spPr>
          <a:xfrm>
            <a:off x="383295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meter (m) is the base unit of length in the metric system.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is used worldwide for scientific and everyday measurements.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383295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Meter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383295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9421" y="206061"/>
                </a:moveTo>
                <a:cubicBezTo>
                  <a:pt x="25956" y="202596"/>
                  <a:pt x="25956" y="196896"/>
                  <a:pt x="29421" y="193431"/>
                </a:cubicBezTo>
                <a:lnTo>
                  <a:pt x="51438" y="171414"/>
                </a:lnTo>
                <a:lnTo>
                  <a:pt x="68259" y="188236"/>
                </a:lnTo>
                <a:cubicBezTo>
                  <a:pt x="71724" y="191700"/>
                  <a:pt x="77424" y="191700"/>
                  <a:pt x="80889" y="188236"/>
                </a:cubicBezTo>
                <a:cubicBezTo>
                  <a:pt x="84353" y="184771"/>
                  <a:pt x="84353" y="179071"/>
                  <a:pt x="80889" y="175606"/>
                </a:cubicBezTo>
                <a:lnTo>
                  <a:pt x="64067" y="158785"/>
                </a:lnTo>
                <a:lnTo>
                  <a:pt x="87201" y="135651"/>
                </a:lnTo>
                <a:lnTo>
                  <a:pt x="104022" y="152473"/>
                </a:lnTo>
                <a:cubicBezTo>
                  <a:pt x="107487" y="155937"/>
                  <a:pt x="113187" y="155937"/>
                  <a:pt x="116652" y="152473"/>
                </a:cubicBezTo>
                <a:cubicBezTo>
                  <a:pt x="120116" y="149008"/>
                  <a:pt x="120116" y="143308"/>
                  <a:pt x="116652" y="139843"/>
                </a:cubicBezTo>
                <a:lnTo>
                  <a:pt x="99830" y="123022"/>
                </a:lnTo>
                <a:lnTo>
                  <a:pt x="122964" y="99888"/>
                </a:lnTo>
                <a:lnTo>
                  <a:pt x="139785" y="116710"/>
                </a:lnTo>
                <a:cubicBezTo>
                  <a:pt x="143250" y="120174"/>
                  <a:pt x="148950" y="120174"/>
                  <a:pt x="152415" y="116710"/>
                </a:cubicBezTo>
                <a:cubicBezTo>
                  <a:pt x="155879" y="113245"/>
                  <a:pt x="155879" y="107545"/>
                  <a:pt x="152415" y="104080"/>
                </a:cubicBezTo>
                <a:lnTo>
                  <a:pt x="135594" y="87259"/>
                </a:lnTo>
                <a:lnTo>
                  <a:pt x="158727" y="64125"/>
                </a:lnTo>
                <a:lnTo>
                  <a:pt x="175548" y="80947"/>
                </a:lnTo>
                <a:cubicBezTo>
                  <a:pt x="179013" y="84411"/>
                  <a:pt x="184713" y="84411"/>
                  <a:pt x="188178" y="80947"/>
                </a:cubicBezTo>
                <a:cubicBezTo>
                  <a:pt x="191643" y="77482"/>
                  <a:pt x="191643" y="71782"/>
                  <a:pt x="188178" y="68317"/>
                </a:cubicBezTo>
                <a:lnTo>
                  <a:pt x="171357" y="51496"/>
                </a:lnTo>
                <a:lnTo>
                  <a:pt x="193374" y="29479"/>
                </a:lnTo>
                <a:cubicBezTo>
                  <a:pt x="196838" y="26014"/>
                  <a:pt x="202539" y="26014"/>
                  <a:pt x="206003" y="29479"/>
                </a:cubicBezTo>
                <a:lnTo>
                  <a:pt x="244841" y="68317"/>
                </a:lnTo>
                <a:cubicBezTo>
                  <a:pt x="248306" y="71781"/>
                  <a:pt x="248306" y="77482"/>
                  <a:pt x="244841" y="80946"/>
                </a:cubicBezTo>
                <a:lnTo>
                  <a:pt x="80886" y="244902"/>
                </a:lnTo>
                <a:cubicBezTo>
                  <a:pt x="77421" y="248367"/>
                  <a:pt x="71721" y="248367"/>
                  <a:pt x="68256" y="244902"/>
                </a:cubicBezTo>
                <a:lnTo>
                  <a:pt x="29421" y="206061"/>
                </a:lnTo>
                <a:moveTo>
                  <a:pt x="49260" y="263841"/>
                </a:moveTo>
                <a:cubicBezTo>
                  <a:pt x="63231" y="277812"/>
                  <a:pt x="85862" y="277812"/>
                  <a:pt x="99833" y="263841"/>
                </a:cubicBezTo>
                <a:lnTo>
                  <a:pt x="263844" y="99885"/>
                </a:lnTo>
                <a:cubicBezTo>
                  <a:pt x="277815" y="85914"/>
                  <a:pt x="277815" y="63283"/>
                  <a:pt x="263844" y="49312"/>
                </a:cubicBezTo>
                <a:lnTo>
                  <a:pt x="225063" y="10474"/>
                </a:lnTo>
                <a:cubicBezTo>
                  <a:pt x="211092" y="-3497"/>
                  <a:pt x="188461" y="-3497"/>
                  <a:pt x="174489" y="10474"/>
                </a:cubicBezTo>
                <a:lnTo>
                  <a:pt x="10479" y="174429"/>
                </a:lnTo>
                <a:cubicBezTo>
                  <a:pt x="-3492" y="188400"/>
                  <a:pt x="-3492" y="211032"/>
                  <a:pt x="10479" y="225003"/>
                </a:cubicBezTo>
                <a:lnTo>
                  <a:pt x="49317" y="263841"/>
                </a:lnTo>
                <a:lnTo>
                  <a:pt x="49260" y="26384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0"/>
          <p:cNvSpPr/>
          <p:nvPr/>
        </p:nvSpPr>
        <p:spPr>
          <a:xfrm>
            <a:off x="3887912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Measurement: Understanding Length and Its Applications</a:t>
            </a:r>
            <a:endParaRPr lang="en-US" sz="800" dirty="0"/>
          </a:p>
        </p:txBody>
      </p:sp>
      <p:sp>
        <p:nvSpPr>
          <p:cNvPr id="24" name="Text 21"/>
          <p:cNvSpPr/>
          <p:nvPr/>
        </p:nvSpPr>
        <p:spPr>
          <a:xfrm>
            <a:off x="3604355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25" name="Text 22"/>
          <p:cNvSpPr/>
          <p:nvPr/>
        </p:nvSpPr>
        <p:spPr>
          <a:xfrm>
            <a:off x="1078239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245530" y="381923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7" y="381923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245530" y="150892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7" y="150892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Measurement: Understanding Length and Its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48608" y="226689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Measuring Tools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57212" y="275206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Rulers and meter sticks are essential tools for measuring lengths.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provide accurate measurements for various applications.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451920" y="226689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Conversion Aids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460524" y="275206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Conversion charts and factors help in converting between different units of length.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aids simplify the process of measurement in various contexts.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801532" y="460534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Learning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01532" y="5078935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Numerous websites and apps offer practice problems related to measurement.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Interactive activities enhance understanding of units of length.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6498425" y="460534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Practical Examples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498425" y="5078935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Everyday situations often require measurement, such as cooking or home improvement.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units of length is crucial for accurate results in these tasks.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755401" y="1732027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142240" y="30479"/>
                </a:moveTo>
                <a:cubicBezTo>
                  <a:pt x="203962" y="30479"/>
                  <a:pt x="254002" y="80516"/>
                  <a:pt x="254002" y="142240"/>
                </a:cubicBezTo>
                <a:cubicBezTo>
                  <a:pt x="254002" y="203964"/>
                  <a:pt x="203966" y="254001"/>
                  <a:pt x="142240" y="254001"/>
                </a:cubicBezTo>
                <a:cubicBezTo>
                  <a:pt x="80518" y="254001"/>
                  <a:pt x="30479" y="203964"/>
                  <a:pt x="30479" y="142240"/>
                </a:cubicBezTo>
                <a:cubicBezTo>
                  <a:pt x="30479" y="80516"/>
                  <a:pt x="80515" y="30479"/>
                  <a:pt x="142240" y="30479"/>
                </a:cubicBezTo>
                <a:lnTo>
                  <a:pt x="142240" y="30479"/>
                </a:lnTo>
                <a:moveTo>
                  <a:pt x="230250" y="254001"/>
                </a:moveTo>
                <a:cubicBezTo>
                  <a:pt x="263270" y="227965"/>
                  <a:pt x="284477" y="187580"/>
                  <a:pt x="284477" y="142240"/>
                </a:cubicBezTo>
                <a:cubicBezTo>
                  <a:pt x="284477" y="63689"/>
                  <a:pt x="220787" y="0"/>
                  <a:pt x="142237" y="0"/>
                </a:cubicBezTo>
                <a:cubicBezTo>
                  <a:pt x="63686" y="0"/>
                  <a:pt x="-4" y="63689"/>
                  <a:pt x="-4" y="142240"/>
                </a:cubicBezTo>
                <a:cubicBezTo>
                  <a:pt x="-4" y="220791"/>
                  <a:pt x="63686" y="284480"/>
                  <a:pt x="142237" y="284480"/>
                </a:cubicBezTo>
                <a:lnTo>
                  <a:pt x="350515" y="284480"/>
                </a:lnTo>
                <a:cubicBezTo>
                  <a:pt x="358960" y="284480"/>
                  <a:pt x="365756" y="277687"/>
                  <a:pt x="365756" y="269240"/>
                </a:cubicBezTo>
                <a:cubicBezTo>
                  <a:pt x="365756" y="260794"/>
                  <a:pt x="358960" y="254001"/>
                  <a:pt x="350515" y="254001"/>
                </a:cubicBezTo>
                <a:lnTo>
                  <a:pt x="230250" y="254001"/>
                </a:lnTo>
                <a:moveTo>
                  <a:pt x="142240" y="111761"/>
                </a:moveTo>
                <a:cubicBezTo>
                  <a:pt x="159073" y="111761"/>
                  <a:pt x="172719" y="125407"/>
                  <a:pt x="172719" y="142240"/>
                </a:cubicBezTo>
                <a:cubicBezTo>
                  <a:pt x="172719" y="159073"/>
                  <a:pt x="159073" y="172719"/>
                  <a:pt x="142240" y="172719"/>
                </a:cubicBezTo>
                <a:cubicBezTo>
                  <a:pt x="125408" y="172719"/>
                  <a:pt x="111762" y="159073"/>
                  <a:pt x="111762" y="142240"/>
                </a:cubicBezTo>
                <a:cubicBezTo>
                  <a:pt x="111762" y="125407"/>
                  <a:pt x="125408" y="111761"/>
                  <a:pt x="142240" y="111761"/>
                </a:cubicBezTo>
                <a:lnTo>
                  <a:pt x="142240" y="111761"/>
                </a:lnTo>
                <a:moveTo>
                  <a:pt x="142240" y="203201"/>
                </a:moveTo>
                <a:cubicBezTo>
                  <a:pt x="175909" y="203201"/>
                  <a:pt x="203202" y="175908"/>
                  <a:pt x="203202" y="142240"/>
                </a:cubicBezTo>
                <a:cubicBezTo>
                  <a:pt x="203202" y="108572"/>
                  <a:pt x="175909" y="81279"/>
                  <a:pt x="142240" y="81279"/>
                </a:cubicBezTo>
                <a:cubicBezTo>
                  <a:pt x="108572" y="81279"/>
                  <a:pt x="81279" y="108572"/>
                  <a:pt x="81279" y="142240"/>
                </a:cubicBezTo>
                <a:cubicBezTo>
                  <a:pt x="81279" y="175908"/>
                  <a:pt x="108572" y="203201"/>
                  <a:pt x="142240" y="20320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451494" y="16945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9228" y="274748"/>
                </a:moveTo>
                <a:cubicBezTo>
                  <a:pt x="34608" y="270128"/>
                  <a:pt x="34608" y="262528"/>
                  <a:pt x="39228" y="257908"/>
                </a:cubicBezTo>
                <a:lnTo>
                  <a:pt x="68584" y="228552"/>
                </a:lnTo>
                <a:lnTo>
                  <a:pt x="91012" y="250981"/>
                </a:lnTo>
                <a:cubicBezTo>
                  <a:pt x="95632" y="255600"/>
                  <a:pt x="103232" y="255600"/>
                  <a:pt x="107852" y="250981"/>
                </a:cubicBezTo>
                <a:cubicBezTo>
                  <a:pt x="112471" y="246361"/>
                  <a:pt x="112471" y="238761"/>
                  <a:pt x="107852" y="234141"/>
                </a:cubicBezTo>
                <a:lnTo>
                  <a:pt x="85423" y="211713"/>
                </a:lnTo>
                <a:lnTo>
                  <a:pt x="116268" y="180868"/>
                </a:lnTo>
                <a:lnTo>
                  <a:pt x="138696" y="203297"/>
                </a:lnTo>
                <a:cubicBezTo>
                  <a:pt x="143316" y="207916"/>
                  <a:pt x="150916" y="207916"/>
                  <a:pt x="155536" y="203297"/>
                </a:cubicBezTo>
                <a:cubicBezTo>
                  <a:pt x="160155" y="198677"/>
                  <a:pt x="160155" y="191077"/>
                  <a:pt x="155536" y="186457"/>
                </a:cubicBezTo>
                <a:lnTo>
                  <a:pt x="133107" y="164029"/>
                </a:lnTo>
                <a:lnTo>
                  <a:pt x="163952" y="133184"/>
                </a:lnTo>
                <a:lnTo>
                  <a:pt x="186380" y="155613"/>
                </a:lnTo>
                <a:cubicBezTo>
                  <a:pt x="191000" y="160232"/>
                  <a:pt x="198600" y="160232"/>
                  <a:pt x="203220" y="155613"/>
                </a:cubicBezTo>
                <a:cubicBezTo>
                  <a:pt x="207840" y="150993"/>
                  <a:pt x="207840" y="143393"/>
                  <a:pt x="203220" y="138773"/>
                </a:cubicBezTo>
                <a:lnTo>
                  <a:pt x="180792" y="116345"/>
                </a:lnTo>
                <a:lnTo>
                  <a:pt x="211636" y="85500"/>
                </a:lnTo>
                <a:lnTo>
                  <a:pt x="234064" y="107928"/>
                </a:lnTo>
                <a:cubicBezTo>
                  <a:pt x="238684" y="112548"/>
                  <a:pt x="246284" y="112548"/>
                  <a:pt x="250904" y="107928"/>
                </a:cubicBezTo>
                <a:cubicBezTo>
                  <a:pt x="255524" y="103309"/>
                  <a:pt x="255524" y="95708"/>
                  <a:pt x="250904" y="91089"/>
                </a:cubicBezTo>
                <a:lnTo>
                  <a:pt x="228476" y="68660"/>
                </a:lnTo>
                <a:lnTo>
                  <a:pt x="257832" y="39305"/>
                </a:lnTo>
                <a:cubicBezTo>
                  <a:pt x="262451" y="34685"/>
                  <a:pt x="270052" y="34685"/>
                  <a:pt x="274671" y="39305"/>
                </a:cubicBezTo>
                <a:lnTo>
                  <a:pt x="326455" y="91089"/>
                </a:lnTo>
                <a:cubicBezTo>
                  <a:pt x="331075" y="95708"/>
                  <a:pt x="331075" y="103309"/>
                  <a:pt x="326455" y="107928"/>
                </a:cubicBezTo>
                <a:lnTo>
                  <a:pt x="107848" y="326536"/>
                </a:lnTo>
                <a:cubicBezTo>
                  <a:pt x="103229" y="331155"/>
                  <a:pt x="95628" y="331155"/>
                  <a:pt x="91008" y="326536"/>
                </a:cubicBezTo>
                <a:lnTo>
                  <a:pt x="39228" y="274748"/>
                </a:lnTo>
                <a:moveTo>
                  <a:pt x="65680" y="351788"/>
                </a:moveTo>
                <a:cubicBezTo>
                  <a:pt x="84308" y="370416"/>
                  <a:pt x="114483" y="370416"/>
                  <a:pt x="133111" y="351788"/>
                </a:cubicBezTo>
                <a:lnTo>
                  <a:pt x="351792" y="133181"/>
                </a:lnTo>
                <a:cubicBezTo>
                  <a:pt x="370420" y="114552"/>
                  <a:pt x="370420" y="84377"/>
                  <a:pt x="351792" y="65749"/>
                </a:cubicBezTo>
                <a:lnTo>
                  <a:pt x="300084" y="13965"/>
                </a:lnTo>
                <a:cubicBezTo>
                  <a:pt x="281456" y="-4663"/>
                  <a:pt x="251281" y="-4663"/>
                  <a:pt x="232653" y="13965"/>
                </a:cubicBezTo>
                <a:lnTo>
                  <a:pt x="13972" y="232572"/>
                </a:lnTo>
                <a:cubicBezTo>
                  <a:pt x="-4656" y="251200"/>
                  <a:pt x="-4656" y="281376"/>
                  <a:pt x="13972" y="300004"/>
                </a:cubicBezTo>
                <a:lnTo>
                  <a:pt x="65756" y="351788"/>
                </a:lnTo>
                <a:lnTo>
                  <a:pt x="65680" y="35178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94131" y="4111422"/>
            <a:ext cx="365760" cy="256032"/>
          </a:xfrm>
          <a:custGeom>
            <a:avLst/>
            <a:gdLst/>
            <a:ahLst/>
            <a:cxnLst/>
            <a:rect l="l" t="t" r="r" b="b"/>
            <a:pathLst>
              <a:path w="365760" h="256032">
                <a:moveTo>
                  <a:pt x="292608" y="27431"/>
                </a:moveTo>
                <a:lnTo>
                  <a:pt x="73152" y="27431"/>
                </a:lnTo>
                <a:cubicBezTo>
                  <a:pt x="68123" y="27431"/>
                  <a:pt x="64008" y="31546"/>
                  <a:pt x="64008" y="36574"/>
                </a:cubicBezTo>
                <a:lnTo>
                  <a:pt x="64008" y="164590"/>
                </a:lnTo>
                <a:lnTo>
                  <a:pt x="36576" y="164590"/>
                </a:lnTo>
                <a:lnTo>
                  <a:pt x="36576" y="36574"/>
                </a:lnTo>
                <a:cubicBezTo>
                  <a:pt x="36576" y="16401"/>
                  <a:pt x="52977" y="-3"/>
                  <a:pt x="73152" y="-3"/>
                </a:cubicBezTo>
                <a:lnTo>
                  <a:pt x="292608" y="-3"/>
                </a:lnTo>
                <a:cubicBezTo>
                  <a:pt x="312783" y="-3"/>
                  <a:pt x="329184" y="16399"/>
                  <a:pt x="329184" y="36574"/>
                </a:cubicBezTo>
                <a:lnTo>
                  <a:pt x="329184" y="164590"/>
                </a:lnTo>
                <a:lnTo>
                  <a:pt x="301752" y="164590"/>
                </a:lnTo>
                <a:lnTo>
                  <a:pt x="301752" y="36574"/>
                </a:lnTo>
                <a:cubicBezTo>
                  <a:pt x="301752" y="31546"/>
                  <a:pt x="297637" y="27431"/>
                  <a:pt x="292608" y="27431"/>
                </a:cubicBezTo>
                <a:lnTo>
                  <a:pt x="292608" y="27431"/>
                </a:lnTo>
                <a:moveTo>
                  <a:pt x="54864" y="228601"/>
                </a:moveTo>
                <a:lnTo>
                  <a:pt x="310896" y="228601"/>
                </a:lnTo>
                <a:cubicBezTo>
                  <a:pt x="322842" y="228601"/>
                  <a:pt x="333014" y="220943"/>
                  <a:pt x="336784" y="210312"/>
                </a:cubicBezTo>
                <a:lnTo>
                  <a:pt x="28976" y="210312"/>
                </a:lnTo>
                <a:cubicBezTo>
                  <a:pt x="32746" y="220943"/>
                  <a:pt x="42918" y="228601"/>
                  <a:pt x="54864" y="228601"/>
                </a:cubicBezTo>
                <a:lnTo>
                  <a:pt x="54864" y="228601"/>
                </a:lnTo>
                <a:moveTo>
                  <a:pt x="0" y="201167"/>
                </a:moveTo>
                <a:cubicBezTo>
                  <a:pt x="0" y="191051"/>
                  <a:pt x="8171" y="182878"/>
                  <a:pt x="18288" y="182878"/>
                </a:cubicBezTo>
                <a:lnTo>
                  <a:pt x="347472" y="182878"/>
                </a:lnTo>
                <a:cubicBezTo>
                  <a:pt x="357589" y="182878"/>
                  <a:pt x="365760" y="191051"/>
                  <a:pt x="365760" y="201167"/>
                </a:cubicBezTo>
                <a:cubicBezTo>
                  <a:pt x="365760" y="231455"/>
                  <a:pt x="341185" y="256032"/>
                  <a:pt x="310896" y="256032"/>
                </a:cubicBezTo>
                <a:lnTo>
                  <a:pt x="54864" y="256032"/>
                </a:lnTo>
                <a:cubicBezTo>
                  <a:pt x="24575" y="256032"/>
                  <a:pt x="0" y="231458"/>
                  <a:pt x="0" y="201167"/>
                </a:cubicBezTo>
                <a:lnTo>
                  <a:pt x="0" y="20116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6491024" y="4056607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4185" y="45858"/>
                </a:moveTo>
                <a:cubicBezTo>
                  <a:pt x="271544" y="38427"/>
                  <a:pt x="281613" y="34284"/>
                  <a:pt x="292041" y="34284"/>
                </a:cubicBezTo>
                <a:cubicBezTo>
                  <a:pt x="313826" y="34284"/>
                  <a:pt x="331470" y="51928"/>
                  <a:pt x="331470" y="73714"/>
                </a:cubicBezTo>
                <a:cubicBezTo>
                  <a:pt x="331470" y="84142"/>
                  <a:pt x="327326" y="94213"/>
                  <a:pt x="319897" y="101570"/>
                </a:cubicBezTo>
                <a:lnTo>
                  <a:pt x="160320" y="261218"/>
                </a:lnTo>
                <a:cubicBezTo>
                  <a:pt x="159248" y="262289"/>
                  <a:pt x="157818" y="262860"/>
                  <a:pt x="156249" y="262860"/>
                </a:cubicBezTo>
                <a:lnTo>
                  <a:pt x="102892" y="262860"/>
                </a:lnTo>
                <a:lnTo>
                  <a:pt x="102892" y="209502"/>
                </a:lnTo>
                <a:cubicBezTo>
                  <a:pt x="102892" y="208003"/>
                  <a:pt x="103462" y="206504"/>
                  <a:pt x="104534" y="205433"/>
                </a:cubicBezTo>
                <a:lnTo>
                  <a:pt x="124037" y="185932"/>
                </a:lnTo>
                <a:lnTo>
                  <a:pt x="146180" y="208076"/>
                </a:lnTo>
                <a:cubicBezTo>
                  <a:pt x="150609" y="212504"/>
                  <a:pt x="157895" y="212504"/>
                  <a:pt x="162324" y="208076"/>
                </a:cubicBezTo>
                <a:cubicBezTo>
                  <a:pt x="166754" y="203648"/>
                  <a:pt x="166754" y="196360"/>
                  <a:pt x="162324" y="191932"/>
                </a:cubicBezTo>
                <a:lnTo>
                  <a:pt x="140181" y="169788"/>
                </a:lnTo>
                <a:lnTo>
                  <a:pt x="169753" y="140217"/>
                </a:lnTo>
                <a:lnTo>
                  <a:pt x="191896" y="162361"/>
                </a:lnTo>
                <a:cubicBezTo>
                  <a:pt x="196325" y="166790"/>
                  <a:pt x="203611" y="166790"/>
                  <a:pt x="208041" y="162361"/>
                </a:cubicBezTo>
                <a:cubicBezTo>
                  <a:pt x="212470" y="157933"/>
                  <a:pt x="212470" y="150645"/>
                  <a:pt x="208041" y="146217"/>
                </a:cubicBezTo>
                <a:lnTo>
                  <a:pt x="185898" y="124073"/>
                </a:lnTo>
                <a:lnTo>
                  <a:pt x="215469" y="94502"/>
                </a:lnTo>
                <a:lnTo>
                  <a:pt x="237612" y="116646"/>
                </a:lnTo>
                <a:cubicBezTo>
                  <a:pt x="242042" y="121075"/>
                  <a:pt x="249328" y="121075"/>
                  <a:pt x="253757" y="116646"/>
                </a:cubicBezTo>
                <a:cubicBezTo>
                  <a:pt x="258186" y="112218"/>
                  <a:pt x="258186" y="104931"/>
                  <a:pt x="253757" y="100502"/>
                </a:cubicBezTo>
                <a:lnTo>
                  <a:pt x="231614" y="78358"/>
                </a:lnTo>
                <a:lnTo>
                  <a:pt x="264115" y="45858"/>
                </a:lnTo>
                <a:lnTo>
                  <a:pt x="264185" y="45858"/>
                </a:lnTo>
                <a:moveTo>
                  <a:pt x="68609" y="209506"/>
                </a:moveTo>
                <a:lnTo>
                  <a:pt x="68609" y="272937"/>
                </a:lnTo>
                <a:lnTo>
                  <a:pt x="5037" y="336438"/>
                </a:lnTo>
                <a:cubicBezTo>
                  <a:pt x="-1679" y="343152"/>
                  <a:pt x="-1679" y="354012"/>
                  <a:pt x="5037" y="360652"/>
                </a:cubicBezTo>
                <a:cubicBezTo>
                  <a:pt x="11752" y="367296"/>
                  <a:pt x="22608" y="367366"/>
                  <a:pt x="29250" y="360652"/>
                </a:cubicBezTo>
                <a:lnTo>
                  <a:pt x="92823" y="297078"/>
                </a:lnTo>
                <a:lnTo>
                  <a:pt x="156253" y="297078"/>
                </a:lnTo>
                <a:cubicBezTo>
                  <a:pt x="166896" y="297078"/>
                  <a:pt x="177039" y="292862"/>
                  <a:pt x="184541" y="285362"/>
                </a:cubicBezTo>
                <a:lnTo>
                  <a:pt x="344187" y="125857"/>
                </a:lnTo>
                <a:cubicBezTo>
                  <a:pt x="358046" y="111998"/>
                  <a:pt x="365760" y="93284"/>
                  <a:pt x="365760" y="73714"/>
                </a:cubicBezTo>
                <a:cubicBezTo>
                  <a:pt x="365760" y="32997"/>
                  <a:pt x="332757" y="-4"/>
                  <a:pt x="292045" y="-4"/>
                </a:cubicBezTo>
                <a:cubicBezTo>
                  <a:pt x="272473" y="-4"/>
                  <a:pt x="253757" y="7781"/>
                  <a:pt x="239902" y="21567"/>
                </a:cubicBezTo>
                <a:lnTo>
                  <a:pt x="80325" y="181215"/>
                </a:lnTo>
                <a:cubicBezTo>
                  <a:pt x="72823" y="188714"/>
                  <a:pt x="68609" y="198858"/>
                  <a:pt x="68609" y="209502"/>
                </a:cubicBezTo>
                <a:lnTo>
                  <a:pt x="68609" y="20950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Measurement: Understanding Length and Its Applications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0" name="Image 0" descr="/tmp/tmp-1-7ylD0QXmerbY-.jpg">    </p:cNvPr>
          <p:cNvPicPr>
            <a:picLocks noChangeAspect="1"/>
          </p:cNvPicPr>
          <p:nvPr/>
        </p:nvPicPr>
        <p:blipFill>
          <a:blip r:embed="rId2"/>
          <a:srcRect l="34542" r="34542" t="0" b="0"/>
          <a:stretch/>
        </p:blipFill>
        <p:spPr>
          <a:xfrm>
            <a:off x="8991602" y="0"/>
            <a:ext cx="3200397" cy="6857998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Prior Knowledge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6313046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fractions and decimals is essential.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concepts are used in everyday calculations.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6313045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Fractions &amp; Decimals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6358765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25730"/>
                </a:move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87" y="125730"/>
                </a:lnTo>
                <a:lnTo>
                  <a:pt x="240030" y="125730"/>
                </a:lnTo>
                <a:moveTo>
                  <a:pt x="240030" y="91440"/>
                </a:moveTo>
                <a:lnTo>
                  <a:pt x="34290" y="91440"/>
                </a:lnTo>
                <a:lnTo>
                  <a:pt x="34290" y="45720"/>
                </a:lnTo>
                <a:cubicBezTo>
                  <a:pt x="34290" y="39433"/>
                  <a:pt x="39433" y="34290"/>
                  <a:pt x="45721" y="34290"/>
                </a:cubicBezTo>
                <a:lnTo>
                  <a:pt x="228602" y="34290"/>
                </a:lnTo>
                <a:cubicBezTo>
                  <a:pt x="234889" y="34290"/>
                  <a:pt x="240033" y="39433"/>
                  <a:pt x="240033" y="45720"/>
                </a:cubicBezTo>
                <a:lnTo>
                  <a:pt x="240030" y="91440"/>
                </a:lnTo>
                <a:moveTo>
                  <a:pt x="274320" y="91440"/>
                </a:moveTo>
                <a:lnTo>
                  <a:pt x="274320" y="45720"/>
                </a:lnTo>
                <a:cubicBezTo>
                  <a:pt x="274320" y="20501"/>
                  <a:pt x="253817" y="0"/>
                  <a:pt x="228599" y="0"/>
                </a:cubicBezTo>
                <a:lnTo>
                  <a:pt x="45718" y="0"/>
                </a:lnTo>
                <a:cubicBezTo>
                  <a:pt x="20500" y="0"/>
                  <a:pt x="-3" y="20501"/>
                  <a:pt x="-3" y="45720"/>
                </a:cubicBezTo>
                <a:lnTo>
                  <a:pt x="-3" y="91440"/>
                </a:lnTo>
                <a:lnTo>
                  <a:pt x="-3" y="108587"/>
                </a:lnTo>
                <a:lnTo>
                  <a:pt x="-3" y="125734"/>
                </a:lnTo>
                <a:lnTo>
                  <a:pt x="-3" y="320044"/>
                </a:lnTo>
                <a:cubicBezTo>
                  <a:pt x="-3" y="345263"/>
                  <a:pt x="20500" y="365764"/>
                  <a:pt x="45718" y="365764"/>
                </a:cubicBezTo>
                <a:lnTo>
                  <a:pt x="228599" y="365764"/>
                </a:lnTo>
                <a:cubicBezTo>
                  <a:pt x="253817" y="365764"/>
                  <a:pt x="274320" y="345263"/>
                  <a:pt x="274320" y="320044"/>
                </a:cubicBezTo>
                <a:lnTo>
                  <a:pt x="274320" y="125734"/>
                </a:lnTo>
                <a:lnTo>
                  <a:pt x="274320" y="108590"/>
                </a:lnTo>
                <a:lnTo>
                  <a:pt x="274320" y="91440"/>
                </a:lnTo>
                <a:moveTo>
                  <a:pt x="57149" y="165737"/>
                </a:moveTo>
                <a:cubicBezTo>
                  <a:pt x="57149" y="175206"/>
                  <a:pt x="64824" y="182884"/>
                  <a:pt x="74294" y="182884"/>
                </a:cubicBezTo>
                <a:cubicBezTo>
                  <a:pt x="83764" y="182884"/>
                  <a:pt x="91439" y="175206"/>
                  <a:pt x="91439" y="165740"/>
                </a:cubicBezTo>
                <a:cubicBezTo>
                  <a:pt x="91439" y="156271"/>
                  <a:pt x="83764" y="148597"/>
                  <a:pt x="74294" y="148597"/>
                </a:cubicBezTo>
                <a:cubicBezTo>
                  <a:pt x="64824" y="148597"/>
                  <a:pt x="57149" y="156275"/>
                  <a:pt x="57149" y="165744"/>
                </a:cubicBezTo>
                <a:lnTo>
                  <a:pt x="57149" y="165737"/>
                </a:lnTo>
                <a:moveTo>
                  <a:pt x="74294" y="211457"/>
                </a:moveTo>
                <a:cubicBezTo>
                  <a:pt x="64824" y="211457"/>
                  <a:pt x="57149" y="219134"/>
                  <a:pt x="57149" y="228604"/>
                </a:cubicBezTo>
                <a:cubicBezTo>
                  <a:pt x="57149" y="238073"/>
                  <a:pt x="64824" y="245750"/>
                  <a:pt x="74294" y="245750"/>
                </a:cubicBezTo>
                <a:cubicBezTo>
                  <a:pt x="83764" y="245750"/>
                  <a:pt x="91439" y="238073"/>
                  <a:pt x="91439" y="228607"/>
                </a:cubicBezTo>
                <a:cubicBezTo>
                  <a:pt x="91439" y="219138"/>
                  <a:pt x="83764" y="211464"/>
                  <a:pt x="74294" y="211464"/>
                </a:cubicBezTo>
                <a:lnTo>
                  <a:pt x="74294" y="211457"/>
                </a:lnTo>
                <a:moveTo>
                  <a:pt x="57149" y="291467"/>
                </a:moveTo>
                <a:cubicBezTo>
                  <a:pt x="57149" y="300969"/>
                  <a:pt x="64792" y="308614"/>
                  <a:pt x="74294" y="308614"/>
                </a:cubicBezTo>
                <a:lnTo>
                  <a:pt x="137160" y="308614"/>
                </a:lnTo>
                <a:cubicBezTo>
                  <a:pt x="146662" y="308614"/>
                  <a:pt x="154305" y="300969"/>
                  <a:pt x="154305" y="291470"/>
                </a:cubicBezTo>
                <a:cubicBezTo>
                  <a:pt x="154305" y="281968"/>
                  <a:pt x="146662" y="274327"/>
                  <a:pt x="137160" y="274327"/>
                </a:cubicBezTo>
                <a:lnTo>
                  <a:pt x="74294" y="274327"/>
                </a:lnTo>
                <a:cubicBezTo>
                  <a:pt x="64792" y="274327"/>
                  <a:pt x="57149" y="281972"/>
                  <a:pt x="57149" y="291474"/>
                </a:cubicBezTo>
                <a:lnTo>
                  <a:pt x="57149" y="291467"/>
                </a:lnTo>
                <a:moveTo>
                  <a:pt x="137160" y="148590"/>
                </a:moveTo>
                <a:cubicBezTo>
                  <a:pt x="127690" y="148590"/>
                  <a:pt x="120015" y="156267"/>
                  <a:pt x="120015" y="165737"/>
                </a:cubicBezTo>
                <a:cubicBezTo>
                  <a:pt x="120015" y="175206"/>
                  <a:pt x="127690" y="182884"/>
                  <a:pt x="137160" y="182884"/>
                </a:cubicBezTo>
                <a:cubicBezTo>
                  <a:pt x="146630" y="182884"/>
                  <a:pt x="154305" y="175206"/>
                  <a:pt x="154305" y="165740"/>
                </a:cubicBezTo>
                <a:cubicBezTo>
                  <a:pt x="154305" y="156271"/>
                  <a:pt x="146630" y="148597"/>
                  <a:pt x="137160" y="148597"/>
                </a:cubicBezTo>
                <a:lnTo>
                  <a:pt x="137160" y="148590"/>
                </a:lnTo>
                <a:moveTo>
                  <a:pt x="120015" y="228600"/>
                </a:moveTo>
                <a:cubicBezTo>
                  <a:pt x="120015" y="238070"/>
                  <a:pt x="127690" y="245747"/>
                  <a:pt x="137160" y="245747"/>
                </a:cubicBezTo>
                <a:cubicBezTo>
                  <a:pt x="146630" y="245747"/>
                  <a:pt x="154305" y="238069"/>
                  <a:pt x="154305" y="228604"/>
                </a:cubicBezTo>
                <a:cubicBezTo>
                  <a:pt x="154305" y="219134"/>
                  <a:pt x="146630" y="211460"/>
                  <a:pt x="137160" y="211460"/>
                </a:cubicBezTo>
                <a:cubicBezTo>
                  <a:pt x="127690" y="211460"/>
                  <a:pt x="120015" y="219138"/>
                  <a:pt x="120015" y="228607"/>
                </a:cubicBezTo>
                <a:lnTo>
                  <a:pt x="120015" y="228600"/>
                </a:lnTo>
                <a:moveTo>
                  <a:pt x="200026" y="148590"/>
                </a:moveTo>
                <a:cubicBezTo>
                  <a:pt x="190556" y="148590"/>
                  <a:pt x="182881" y="156267"/>
                  <a:pt x="182881" y="165737"/>
                </a:cubicBezTo>
                <a:cubicBezTo>
                  <a:pt x="182881" y="175206"/>
                  <a:pt x="190556" y="182884"/>
                  <a:pt x="200026" y="182884"/>
                </a:cubicBezTo>
                <a:cubicBezTo>
                  <a:pt x="209496" y="182884"/>
                  <a:pt x="217171" y="175206"/>
                  <a:pt x="217171" y="165740"/>
                </a:cubicBezTo>
                <a:cubicBezTo>
                  <a:pt x="217171" y="156271"/>
                  <a:pt x="209496" y="148597"/>
                  <a:pt x="200026" y="148597"/>
                </a:cubicBezTo>
                <a:lnTo>
                  <a:pt x="200026" y="148590"/>
                </a:lnTo>
                <a:moveTo>
                  <a:pt x="182881" y="228600"/>
                </a:moveTo>
                <a:cubicBezTo>
                  <a:pt x="182881" y="238070"/>
                  <a:pt x="190556" y="245747"/>
                  <a:pt x="200026" y="245747"/>
                </a:cubicBezTo>
                <a:cubicBezTo>
                  <a:pt x="209496" y="245747"/>
                  <a:pt x="217171" y="238069"/>
                  <a:pt x="217171" y="228604"/>
                </a:cubicBezTo>
                <a:cubicBezTo>
                  <a:pt x="217171" y="219134"/>
                  <a:pt x="209496" y="211460"/>
                  <a:pt x="200026" y="211460"/>
                </a:cubicBezTo>
                <a:cubicBezTo>
                  <a:pt x="190556" y="211460"/>
                  <a:pt x="182881" y="219138"/>
                  <a:pt x="182881" y="228607"/>
                </a:cubicBezTo>
                <a:lnTo>
                  <a:pt x="182881" y="228600"/>
                </a:lnTo>
                <a:moveTo>
                  <a:pt x="200026" y="274320"/>
                </a:moveTo>
                <a:cubicBezTo>
                  <a:pt x="190556" y="274320"/>
                  <a:pt x="182881" y="281997"/>
                  <a:pt x="182881" y="291467"/>
                </a:cubicBezTo>
                <a:cubicBezTo>
                  <a:pt x="182881" y="300936"/>
                  <a:pt x="190556" y="308614"/>
                  <a:pt x="200026" y="308614"/>
                </a:cubicBezTo>
                <a:cubicBezTo>
                  <a:pt x="209496" y="308614"/>
                  <a:pt x="217171" y="300936"/>
                  <a:pt x="217171" y="291470"/>
                </a:cubicBezTo>
                <a:cubicBezTo>
                  <a:pt x="217171" y="282001"/>
                  <a:pt x="209496" y="274327"/>
                  <a:pt x="200026" y="274327"/>
                </a:cubicBezTo>
                <a:lnTo>
                  <a:pt x="200026" y="27432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3507658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units of measurement is important.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You should be familiar with measuring length, weight, and volume.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3507657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Units &amp; Measurement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3507657" y="1656423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4185" y="45858"/>
                </a:moveTo>
                <a:cubicBezTo>
                  <a:pt x="271544" y="38427"/>
                  <a:pt x="281613" y="34284"/>
                  <a:pt x="292041" y="34284"/>
                </a:cubicBezTo>
                <a:cubicBezTo>
                  <a:pt x="313826" y="34284"/>
                  <a:pt x="331470" y="51928"/>
                  <a:pt x="331470" y="73714"/>
                </a:cubicBezTo>
                <a:cubicBezTo>
                  <a:pt x="331470" y="84142"/>
                  <a:pt x="327326" y="94213"/>
                  <a:pt x="319897" y="101570"/>
                </a:cubicBezTo>
                <a:lnTo>
                  <a:pt x="160320" y="261218"/>
                </a:lnTo>
                <a:cubicBezTo>
                  <a:pt x="159248" y="262289"/>
                  <a:pt x="157818" y="262860"/>
                  <a:pt x="156249" y="262860"/>
                </a:cubicBezTo>
                <a:lnTo>
                  <a:pt x="102892" y="262860"/>
                </a:lnTo>
                <a:lnTo>
                  <a:pt x="102892" y="209502"/>
                </a:lnTo>
                <a:cubicBezTo>
                  <a:pt x="102892" y="208003"/>
                  <a:pt x="103462" y="206504"/>
                  <a:pt x="104534" y="205433"/>
                </a:cubicBezTo>
                <a:lnTo>
                  <a:pt x="124037" y="185932"/>
                </a:lnTo>
                <a:lnTo>
                  <a:pt x="146180" y="208076"/>
                </a:lnTo>
                <a:cubicBezTo>
                  <a:pt x="150609" y="212504"/>
                  <a:pt x="157895" y="212504"/>
                  <a:pt x="162324" y="208076"/>
                </a:cubicBezTo>
                <a:cubicBezTo>
                  <a:pt x="166754" y="203648"/>
                  <a:pt x="166754" y="196360"/>
                  <a:pt x="162324" y="191932"/>
                </a:cubicBezTo>
                <a:lnTo>
                  <a:pt x="140181" y="169788"/>
                </a:lnTo>
                <a:lnTo>
                  <a:pt x="169753" y="140217"/>
                </a:lnTo>
                <a:lnTo>
                  <a:pt x="191896" y="162361"/>
                </a:lnTo>
                <a:cubicBezTo>
                  <a:pt x="196325" y="166790"/>
                  <a:pt x="203611" y="166790"/>
                  <a:pt x="208041" y="162361"/>
                </a:cubicBezTo>
                <a:cubicBezTo>
                  <a:pt x="212470" y="157933"/>
                  <a:pt x="212470" y="150645"/>
                  <a:pt x="208041" y="146217"/>
                </a:cubicBezTo>
                <a:lnTo>
                  <a:pt x="185898" y="124073"/>
                </a:lnTo>
                <a:lnTo>
                  <a:pt x="215469" y="94502"/>
                </a:lnTo>
                <a:lnTo>
                  <a:pt x="237612" y="116646"/>
                </a:lnTo>
                <a:cubicBezTo>
                  <a:pt x="242042" y="121075"/>
                  <a:pt x="249328" y="121075"/>
                  <a:pt x="253757" y="116646"/>
                </a:cubicBezTo>
                <a:cubicBezTo>
                  <a:pt x="258186" y="112218"/>
                  <a:pt x="258186" y="104931"/>
                  <a:pt x="253757" y="100502"/>
                </a:cubicBezTo>
                <a:lnTo>
                  <a:pt x="231614" y="78358"/>
                </a:lnTo>
                <a:lnTo>
                  <a:pt x="264115" y="45858"/>
                </a:lnTo>
                <a:lnTo>
                  <a:pt x="264185" y="45858"/>
                </a:lnTo>
                <a:moveTo>
                  <a:pt x="68609" y="209506"/>
                </a:moveTo>
                <a:lnTo>
                  <a:pt x="68609" y="272937"/>
                </a:lnTo>
                <a:lnTo>
                  <a:pt x="5037" y="336438"/>
                </a:lnTo>
                <a:cubicBezTo>
                  <a:pt x="-1679" y="343152"/>
                  <a:pt x="-1679" y="354012"/>
                  <a:pt x="5037" y="360652"/>
                </a:cubicBezTo>
                <a:cubicBezTo>
                  <a:pt x="11752" y="367296"/>
                  <a:pt x="22608" y="367366"/>
                  <a:pt x="29250" y="360652"/>
                </a:cubicBezTo>
                <a:lnTo>
                  <a:pt x="92823" y="297078"/>
                </a:lnTo>
                <a:lnTo>
                  <a:pt x="156253" y="297078"/>
                </a:lnTo>
                <a:cubicBezTo>
                  <a:pt x="166896" y="297078"/>
                  <a:pt x="177039" y="292862"/>
                  <a:pt x="184541" y="285362"/>
                </a:cubicBezTo>
                <a:lnTo>
                  <a:pt x="344187" y="125857"/>
                </a:lnTo>
                <a:cubicBezTo>
                  <a:pt x="358046" y="111998"/>
                  <a:pt x="365760" y="93284"/>
                  <a:pt x="365760" y="73714"/>
                </a:cubicBezTo>
                <a:cubicBezTo>
                  <a:pt x="365760" y="32997"/>
                  <a:pt x="332757" y="-4"/>
                  <a:pt x="292045" y="-4"/>
                </a:cubicBezTo>
                <a:cubicBezTo>
                  <a:pt x="272473" y="-4"/>
                  <a:pt x="253757" y="7781"/>
                  <a:pt x="239902" y="21567"/>
                </a:cubicBezTo>
                <a:lnTo>
                  <a:pt x="80325" y="181215"/>
                </a:lnTo>
                <a:cubicBezTo>
                  <a:pt x="72823" y="188714"/>
                  <a:pt x="68609" y="198858"/>
                  <a:pt x="68609" y="209502"/>
                </a:cubicBezTo>
                <a:lnTo>
                  <a:pt x="68609" y="209506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70227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basic understanding of mathematical operations is essential.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Key operations include addition and subtraction.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70226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 Operations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03981" y="21101"/>
                </a:moveTo>
                <a:cubicBezTo>
                  <a:pt x="203981" y="9407"/>
                  <a:pt x="194573" y="0"/>
                  <a:pt x="182880" y="0"/>
                </a:cubicBezTo>
                <a:cubicBezTo>
                  <a:pt x="171187" y="0"/>
                  <a:pt x="161779" y="9407"/>
                  <a:pt x="161779" y="21101"/>
                </a:cubicBezTo>
                <a:lnTo>
                  <a:pt x="161779" y="161779"/>
                </a:lnTo>
                <a:lnTo>
                  <a:pt x="21101" y="161779"/>
                </a:lnTo>
                <a:cubicBezTo>
                  <a:pt x="9407" y="161779"/>
                  <a:pt x="0" y="171187"/>
                  <a:pt x="0" y="182880"/>
                </a:cubicBezTo>
                <a:cubicBezTo>
                  <a:pt x="0" y="194573"/>
                  <a:pt x="9407" y="203981"/>
                  <a:pt x="21101" y="203981"/>
                </a:cubicBezTo>
                <a:lnTo>
                  <a:pt x="161779" y="203981"/>
                </a:lnTo>
                <a:lnTo>
                  <a:pt x="161779" y="344659"/>
                </a:lnTo>
                <a:cubicBezTo>
                  <a:pt x="161779" y="356353"/>
                  <a:pt x="171187" y="365760"/>
                  <a:pt x="182880" y="365760"/>
                </a:cubicBezTo>
                <a:cubicBezTo>
                  <a:pt x="194573" y="365760"/>
                  <a:pt x="203981" y="356353"/>
                  <a:pt x="203981" y="344659"/>
                </a:cubicBezTo>
                <a:lnTo>
                  <a:pt x="203981" y="203981"/>
                </a:lnTo>
                <a:lnTo>
                  <a:pt x="344659" y="203981"/>
                </a:lnTo>
                <a:cubicBezTo>
                  <a:pt x="356353" y="203981"/>
                  <a:pt x="365760" y="194573"/>
                  <a:pt x="365760" y="182880"/>
                </a:cubicBezTo>
                <a:cubicBezTo>
                  <a:pt x="365760" y="171187"/>
                  <a:pt x="356353" y="161779"/>
                  <a:pt x="344659" y="161779"/>
                </a:cubicBezTo>
                <a:lnTo>
                  <a:pt x="203981" y="161779"/>
                </a:lnTo>
                <a:lnTo>
                  <a:pt x="203981" y="21101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9" name="Image 0" descr="/tmp/tmp-1-7nVSuCUSSoTL-.jpg">    </p:cNvPr>
          <p:cNvPicPr>
            <a:picLocks noChangeAspect="1"/>
          </p:cNvPicPr>
          <p:nvPr/>
        </p:nvPicPr>
        <p:blipFill>
          <a:blip r:embed="rId2"/>
          <a:srcRect l="34451" r="34451" t="0" b="0"/>
          <a:stretch/>
        </p:blipFill>
        <p:spPr>
          <a:xfrm>
            <a:off x="0" y="0"/>
            <a:ext cx="3200397" cy="685799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Differentiation Strategies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Learning centers provide hands-on activities.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can explore and learn at their own pace.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Centers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Technology integration uses online resources and apps.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offer interactive activities and practice problems.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 Integration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Visual aids include diagrams, charts, and graphs.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help students visualize complex concepts.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Aids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Peer teaching involves students teaching each other.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method enhances collaboration and understanding.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Peer Teaching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Measurement: Understanding Length and Its Applications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800" dirty="0"/>
          </a:p>
        </p:txBody>
      </p:sp>
      <p:sp>
        <p:nvSpPr>
          <p:cNvPr id="22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" name="Image 0" descr="/tmp/tmp-1-9yUjsJU73w7M-.jpg">    </p:cNvPr>
          <p:cNvPicPr>
            <a:picLocks noChangeAspect="1"/>
          </p:cNvPicPr>
          <p:nvPr/>
        </p:nvPicPr>
        <p:blipFill>
          <a:blip r:embed="rId2"/>
          <a:srcRect l="34451" r="34451" t="0" b="0"/>
          <a:stretch/>
        </p:blipFill>
        <p:spPr>
          <a:xfrm>
            <a:off x="8991602" y="0"/>
            <a:ext cx="3200397" cy="685799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Cross-Curricular Links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Measurement: Understanding Length and Its Applications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0"/>
              </a:spcBef>
              <a:buNone/>
            </a:pPr>
            <a:r>
              <a:rPr lang="en-US" sz="1246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Measurement is used to calculate distances and scales on maps, which is essential for navigation.</a:t>
            </a:r>
            <a:endParaRPr lang="en-US" sz="1246" dirty="0"/>
          </a:p>
          <a:p>
            <a:pPr algn="l" marL="0" indent="0">
              <a:lnSpc>
                <a:spcPct val="90000"/>
              </a:lnSpc>
              <a:spcBef>
                <a:spcPts val="890"/>
              </a:spcBef>
              <a:buNone/>
            </a:pPr>
            <a:r>
              <a:rPr lang="en-US" sz="1246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helps in understanding spatial relationships and the layout of geographical features.</a:t>
            </a:r>
            <a:endParaRPr lang="en-US" sz="1246" dirty="0"/>
          </a:p>
        </p:txBody>
      </p:sp>
      <p:sp>
        <p:nvSpPr>
          <p:cNvPr id="19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Geography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STEM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 STEM fields, measurement is crucial for designing and building structures.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ensures that projects adhere to specifications and safety standards.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Science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Measurement is vital for conducting experiments and collecting accurate data.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allows scientists to quantify observations and validate hypotheses.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Mathematics</a:t>
            </a:r>
            <a:endParaRPr lang="en-US" sz="1600" dirty="0"/>
          </a:p>
        </p:txBody>
      </p:sp>
      <p:sp>
        <p:nvSpPr>
          <p:cNvPr id="25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4"/>
              </a:spcBef>
              <a:buNone/>
            </a:pPr>
            <a:r>
              <a:rPr lang="en-US" sz="1251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Measurement is a fundamental concept in math, encompassing units of length, area, and volume.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4"/>
              </a:spcBef>
              <a:buNone/>
            </a:pPr>
            <a:r>
              <a:rPr lang="en-US" sz="1251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is essential for solving problems and understanding real-world applications.</a:t>
            </a:r>
            <a:endParaRPr lang="en-US" sz="125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7" name="Image 0" descr="/tmp/tmp-1-OxUsYoHfzatX-.jpg">    </p:cNvPr>
          <p:cNvPicPr>
            <a:picLocks noChangeAspect="1"/>
          </p:cNvPicPr>
          <p:nvPr/>
        </p:nvPicPr>
        <p:blipFill>
          <a:blip r:embed="rId2"/>
          <a:srcRect l="34469" r="34469" t="0" b="0"/>
          <a:stretch/>
        </p:blipFill>
        <p:spPr>
          <a:xfrm>
            <a:off x="0" y="0"/>
            <a:ext cx="3200397" cy="685799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Activities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measurement skills to design and create a model room.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project emphasizes accuracy and creativity in measurements.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Room Design Project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928773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9228" y="274748"/>
                </a:moveTo>
                <a:cubicBezTo>
                  <a:pt x="34608" y="270128"/>
                  <a:pt x="34608" y="262528"/>
                  <a:pt x="39228" y="257908"/>
                </a:cubicBezTo>
                <a:lnTo>
                  <a:pt x="68584" y="228552"/>
                </a:lnTo>
                <a:lnTo>
                  <a:pt x="91012" y="250981"/>
                </a:lnTo>
                <a:cubicBezTo>
                  <a:pt x="95632" y="255600"/>
                  <a:pt x="103232" y="255600"/>
                  <a:pt x="107852" y="250981"/>
                </a:cubicBezTo>
                <a:cubicBezTo>
                  <a:pt x="112471" y="246361"/>
                  <a:pt x="112471" y="238761"/>
                  <a:pt x="107852" y="234141"/>
                </a:cubicBezTo>
                <a:lnTo>
                  <a:pt x="85423" y="211713"/>
                </a:lnTo>
                <a:lnTo>
                  <a:pt x="116268" y="180868"/>
                </a:lnTo>
                <a:lnTo>
                  <a:pt x="138696" y="203297"/>
                </a:lnTo>
                <a:cubicBezTo>
                  <a:pt x="143316" y="207916"/>
                  <a:pt x="150916" y="207916"/>
                  <a:pt x="155536" y="203297"/>
                </a:cubicBezTo>
                <a:cubicBezTo>
                  <a:pt x="160155" y="198677"/>
                  <a:pt x="160155" y="191077"/>
                  <a:pt x="155536" y="186457"/>
                </a:cubicBezTo>
                <a:lnTo>
                  <a:pt x="133107" y="164029"/>
                </a:lnTo>
                <a:lnTo>
                  <a:pt x="163952" y="133184"/>
                </a:lnTo>
                <a:lnTo>
                  <a:pt x="186380" y="155613"/>
                </a:lnTo>
                <a:cubicBezTo>
                  <a:pt x="191000" y="160232"/>
                  <a:pt x="198600" y="160232"/>
                  <a:pt x="203220" y="155613"/>
                </a:cubicBezTo>
                <a:cubicBezTo>
                  <a:pt x="207840" y="150993"/>
                  <a:pt x="207840" y="143393"/>
                  <a:pt x="203220" y="138773"/>
                </a:cubicBezTo>
                <a:lnTo>
                  <a:pt x="180792" y="116345"/>
                </a:lnTo>
                <a:lnTo>
                  <a:pt x="211636" y="85500"/>
                </a:lnTo>
                <a:lnTo>
                  <a:pt x="234064" y="107928"/>
                </a:lnTo>
                <a:cubicBezTo>
                  <a:pt x="238684" y="112548"/>
                  <a:pt x="246284" y="112548"/>
                  <a:pt x="250904" y="107928"/>
                </a:cubicBezTo>
                <a:cubicBezTo>
                  <a:pt x="255524" y="103309"/>
                  <a:pt x="255524" y="95708"/>
                  <a:pt x="250904" y="91089"/>
                </a:cubicBezTo>
                <a:lnTo>
                  <a:pt x="228476" y="68660"/>
                </a:lnTo>
                <a:lnTo>
                  <a:pt x="257832" y="39305"/>
                </a:lnTo>
                <a:cubicBezTo>
                  <a:pt x="262451" y="34685"/>
                  <a:pt x="270052" y="34685"/>
                  <a:pt x="274671" y="39305"/>
                </a:cubicBezTo>
                <a:lnTo>
                  <a:pt x="326455" y="91089"/>
                </a:lnTo>
                <a:cubicBezTo>
                  <a:pt x="331075" y="95708"/>
                  <a:pt x="331075" y="103309"/>
                  <a:pt x="326455" y="107928"/>
                </a:cubicBezTo>
                <a:lnTo>
                  <a:pt x="107848" y="326536"/>
                </a:lnTo>
                <a:cubicBezTo>
                  <a:pt x="103229" y="331155"/>
                  <a:pt x="95628" y="331155"/>
                  <a:pt x="91008" y="326536"/>
                </a:cubicBezTo>
                <a:lnTo>
                  <a:pt x="39228" y="274748"/>
                </a:lnTo>
                <a:moveTo>
                  <a:pt x="65680" y="351788"/>
                </a:moveTo>
                <a:cubicBezTo>
                  <a:pt x="84308" y="370416"/>
                  <a:pt x="114483" y="370416"/>
                  <a:pt x="133111" y="351788"/>
                </a:cubicBezTo>
                <a:lnTo>
                  <a:pt x="351792" y="133181"/>
                </a:lnTo>
                <a:cubicBezTo>
                  <a:pt x="370420" y="114552"/>
                  <a:pt x="370420" y="84377"/>
                  <a:pt x="351792" y="65749"/>
                </a:cubicBezTo>
                <a:lnTo>
                  <a:pt x="300084" y="13965"/>
                </a:lnTo>
                <a:cubicBezTo>
                  <a:pt x="281456" y="-4663"/>
                  <a:pt x="251281" y="-4663"/>
                  <a:pt x="232653" y="13965"/>
                </a:cubicBezTo>
                <a:lnTo>
                  <a:pt x="13972" y="232572"/>
                </a:lnTo>
                <a:cubicBezTo>
                  <a:pt x="-4656" y="251200"/>
                  <a:pt x="-4656" y="281376"/>
                  <a:pt x="13972" y="300004"/>
                </a:cubicBezTo>
                <a:lnTo>
                  <a:pt x="65756" y="351788"/>
                </a:lnTo>
                <a:lnTo>
                  <a:pt x="65680" y="35178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Take on the challenge of converting between different units of length.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activity sharpens your understanding of measurement relationships.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Unit Conversion Challenge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6528071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25730"/>
                </a:move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87" y="125730"/>
                </a:lnTo>
                <a:lnTo>
                  <a:pt x="240030" y="125730"/>
                </a:lnTo>
                <a:moveTo>
                  <a:pt x="240030" y="91440"/>
                </a:moveTo>
                <a:lnTo>
                  <a:pt x="34290" y="91440"/>
                </a:lnTo>
                <a:lnTo>
                  <a:pt x="34290" y="45720"/>
                </a:lnTo>
                <a:cubicBezTo>
                  <a:pt x="34290" y="39433"/>
                  <a:pt x="39433" y="34290"/>
                  <a:pt x="45721" y="34290"/>
                </a:cubicBezTo>
                <a:lnTo>
                  <a:pt x="228602" y="34290"/>
                </a:lnTo>
                <a:cubicBezTo>
                  <a:pt x="234889" y="34290"/>
                  <a:pt x="240033" y="39433"/>
                  <a:pt x="240033" y="45720"/>
                </a:cubicBezTo>
                <a:lnTo>
                  <a:pt x="240030" y="91440"/>
                </a:lnTo>
                <a:moveTo>
                  <a:pt x="274320" y="91440"/>
                </a:moveTo>
                <a:lnTo>
                  <a:pt x="274320" y="45720"/>
                </a:lnTo>
                <a:cubicBezTo>
                  <a:pt x="274320" y="20501"/>
                  <a:pt x="253817" y="0"/>
                  <a:pt x="228599" y="0"/>
                </a:cubicBezTo>
                <a:lnTo>
                  <a:pt x="45718" y="0"/>
                </a:lnTo>
                <a:cubicBezTo>
                  <a:pt x="20500" y="0"/>
                  <a:pt x="-3" y="20501"/>
                  <a:pt x="-3" y="45720"/>
                </a:cubicBezTo>
                <a:lnTo>
                  <a:pt x="-3" y="91440"/>
                </a:lnTo>
                <a:lnTo>
                  <a:pt x="-3" y="108587"/>
                </a:lnTo>
                <a:lnTo>
                  <a:pt x="-3" y="125734"/>
                </a:lnTo>
                <a:lnTo>
                  <a:pt x="-3" y="320044"/>
                </a:lnTo>
                <a:cubicBezTo>
                  <a:pt x="-3" y="345263"/>
                  <a:pt x="20500" y="365764"/>
                  <a:pt x="45718" y="365764"/>
                </a:cubicBezTo>
                <a:lnTo>
                  <a:pt x="228599" y="365764"/>
                </a:lnTo>
                <a:cubicBezTo>
                  <a:pt x="253817" y="365764"/>
                  <a:pt x="274320" y="345263"/>
                  <a:pt x="274320" y="320044"/>
                </a:cubicBezTo>
                <a:lnTo>
                  <a:pt x="274320" y="125734"/>
                </a:lnTo>
                <a:lnTo>
                  <a:pt x="274320" y="108590"/>
                </a:lnTo>
                <a:lnTo>
                  <a:pt x="274320" y="91440"/>
                </a:lnTo>
                <a:moveTo>
                  <a:pt x="57149" y="165737"/>
                </a:moveTo>
                <a:cubicBezTo>
                  <a:pt x="57149" y="175206"/>
                  <a:pt x="64824" y="182884"/>
                  <a:pt x="74294" y="182884"/>
                </a:cubicBezTo>
                <a:cubicBezTo>
                  <a:pt x="83764" y="182884"/>
                  <a:pt x="91439" y="175206"/>
                  <a:pt x="91439" y="165740"/>
                </a:cubicBezTo>
                <a:cubicBezTo>
                  <a:pt x="91439" y="156271"/>
                  <a:pt x="83764" y="148597"/>
                  <a:pt x="74294" y="148597"/>
                </a:cubicBezTo>
                <a:cubicBezTo>
                  <a:pt x="64824" y="148597"/>
                  <a:pt x="57149" y="156275"/>
                  <a:pt x="57149" y="165744"/>
                </a:cubicBezTo>
                <a:lnTo>
                  <a:pt x="57149" y="165737"/>
                </a:lnTo>
                <a:moveTo>
                  <a:pt x="74294" y="211457"/>
                </a:moveTo>
                <a:cubicBezTo>
                  <a:pt x="64824" y="211457"/>
                  <a:pt x="57149" y="219134"/>
                  <a:pt x="57149" y="228604"/>
                </a:cubicBezTo>
                <a:cubicBezTo>
                  <a:pt x="57149" y="238073"/>
                  <a:pt x="64824" y="245750"/>
                  <a:pt x="74294" y="245750"/>
                </a:cubicBezTo>
                <a:cubicBezTo>
                  <a:pt x="83764" y="245750"/>
                  <a:pt x="91439" y="238073"/>
                  <a:pt x="91439" y="228607"/>
                </a:cubicBezTo>
                <a:cubicBezTo>
                  <a:pt x="91439" y="219138"/>
                  <a:pt x="83764" y="211464"/>
                  <a:pt x="74294" y="211464"/>
                </a:cubicBezTo>
                <a:lnTo>
                  <a:pt x="74294" y="211457"/>
                </a:lnTo>
                <a:moveTo>
                  <a:pt x="57149" y="291467"/>
                </a:moveTo>
                <a:cubicBezTo>
                  <a:pt x="57149" y="300969"/>
                  <a:pt x="64792" y="308614"/>
                  <a:pt x="74294" y="308614"/>
                </a:cubicBezTo>
                <a:lnTo>
                  <a:pt x="137160" y="308614"/>
                </a:lnTo>
                <a:cubicBezTo>
                  <a:pt x="146662" y="308614"/>
                  <a:pt x="154305" y="300969"/>
                  <a:pt x="154305" y="291470"/>
                </a:cubicBezTo>
                <a:cubicBezTo>
                  <a:pt x="154305" y="281968"/>
                  <a:pt x="146662" y="274327"/>
                  <a:pt x="137160" y="274327"/>
                </a:cubicBezTo>
                <a:lnTo>
                  <a:pt x="74294" y="274327"/>
                </a:lnTo>
                <a:cubicBezTo>
                  <a:pt x="64792" y="274327"/>
                  <a:pt x="57149" y="281972"/>
                  <a:pt x="57149" y="291474"/>
                </a:cubicBezTo>
                <a:lnTo>
                  <a:pt x="57149" y="291467"/>
                </a:lnTo>
                <a:moveTo>
                  <a:pt x="137160" y="148590"/>
                </a:moveTo>
                <a:cubicBezTo>
                  <a:pt x="127690" y="148590"/>
                  <a:pt x="120015" y="156267"/>
                  <a:pt x="120015" y="165737"/>
                </a:cubicBezTo>
                <a:cubicBezTo>
                  <a:pt x="120015" y="175206"/>
                  <a:pt x="127690" y="182884"/>
                  <a:pt x="137160" y="182884"/>
                </a:cubicBezTo>
                <a:cubicBezTo>
                  <a:pt x="146630" y="182884"/>
                  <a:pt x="154305" y="175206"/>
                  <a:pt x="154305" y="165740"/>
                </a:cubicBezTo>
                <a:cubicBezTo>
                  <a:pt x="154305" y="156271"/>
                  <a:pt x="146630" y="148597"/>
                  <a:pt x="137160" y="148597"/>
                </a:cubicBezTo>
                <a:lnTo>
                  <a:pt x="137160" y="148590"/>
                </a:lnTo>
                <a:moveTo>
                  <a:pt x="120015" y="228600"/>
                </a:moveTo>
                <a:cubicBezTo>
                  <a:pt x="120015" y="238070"/>
                  <a:pt x="127690" y="245747"/>
                  <a:pt x="137160" y="245747"/>
                </a:cubicBezTo>
                <a:cubicBezTo>
                  <a:pt x="146630" y="245747"/>
                  <a:pt x="154305" y="238069"/>
                  <a:pt x="154305" y="228604"/>
                </a:cubicBezTo>
                <a:cubicBezTo>
                  <a:pt x="154305" y="219134"/>
                  <a:pt x="146630" y="211460"/>
                  <a:pt x="137160" y="211460"/>
                </a:cubicBezTo>
                <a:cubicBezTo>
                  <a:pt x="127690" y="211460"/>
                  <a:pt x="120015" y="219138"/>
                  <a:pt x="120015" y="228607"/>
                </a:cubicBezTo>
                <a:lnTo>
                  <a:pt x="120015" y="228600"/>
                </a:lnTo>
                <a:moveTo>
                  <a:pt x="200026" y="148590"/>
                </a:moveTo>
                <a:cubicBezTo>
                  <a:pt x="190556" y="148590"/>
                  <a:pt x="182881" y="156267"/>
                  <a:pt x="182881" y="165737"/>
                </a:cubicBezTo>
                <a:cubicBezTo>
                  <a:pt x="182881" y="175206"/>
                  <a:pt x="190556" y="182884"/>
                  <a:pt x="200026" y="182884"/>
                </a:cubicBezTo>
                <a:cubicBezTo>
                  <a:pt x="209496" y="182884"/>
                  <a:pt x="217171" y="175206"/>
                  <a:pt x="217171" y="165740"/>
                </a:cubicBezTo>
                <a:cubicBezTo>
                  <a:pt x="217171" y="156271"/>
                  <a:pt x="209496" y="148597"/>
                  <a:pt x="200026" y="148597"/>
                </a:cubicBezTo>
                <a:lnTo>
                  <a:pt x="200026" y="148590"/>
                </a:lnTo>
                <a:moveTo>
                  <a:pt x="182881" y="228600"/>
                </a:moveTo>
                <a:cubicBezTo>
                  <a:pt x="182881" y="238070"/>
                  <a:pt x="190556" y="245747"/>
                  <a:pt x="200026" y="245747"/>
                </a:cubicBezTo>
                <a:cubicBezTo>
                  <a:pt x="209496" y="245747"/>
                  <a:pt x="217171" y="238069"/>
                  <a:pt x="217171" y="228604"/>
                </a:cubicBezTo>
                <a:cubicBezTo>
                  <a:pt x="217171" y="219134"/>
                  <a:pt x="209496" y="211460"/>
                  <a:pt x="200026" y="211460"/>
                </a:cubicBezTo>
                <a:cubicBezTo>
                  <a:pt x="190556" y="211460"/>
                  <a:pt x="182881" y="219138"/>
                  <a:pt x="182881" y="228607"/>
                </a:cubicBezTo>
                <a:lnTo>
                  <a:pt x="182881" y="228600"/>
                </a:lnTo>
                <a:moveTo>
                  <a:pt x="200026" y="274320"/>
                </a:moveTo>
                <a:cubicBezTo>
                  <a:pt x="190556" y="274320"/>
                  <a:pt x="182881" y="281997"/>
                  <a:pt x="182881" y="291467"/>
                </a:cubicBezTo>
                <a:cubicBezTo>
                  <a:pt x="182881" y="300936"/>
                  <a:pt x="190556" y="308614"/>
                  <a:pt x="200026" y="308614"/>
                </a:cubicBezTo>
                <a:cubicBezTo>
                  <a:pt x="209496" y="308614"/>
                  <a:pt x="217171" y="300936"/>
                  <a:pt x="217171" y="291470"/>
                </a:cubicBezTo>
                <a:cubicBezTo>
                  <a:pt x="217171" y="282001"/>
                  <a:pt x="209496" y="274327"/>
                  <a:pt x="200026" y="274327"/>
                </a:cubicBezTo>
                <a:lnTo>
                  <a:pt x="200026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a fun activity to find and measure various objects.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promotes hands-on learning and measurement skills.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Scavenger Hunt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3676963" y="1656423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Measurement: Understanding Length and Its Applications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19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02944" y="5249498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34291" y="25718"/>
                </a:moveTo>
                <a:cubicBezTo>
                  <a:pt x="29576" y="25718"/>
                  <a:pt x="25719" y="29574"/>
                  <a:pt x="25719" y="34290"/>
                </a:cubicBezTo>
                <a:lnTo>
                  <a:pt x="25719" y="240030"/>
                </a:lnTo>
                <a:cubicBezTo>
                  <a:pt x="25719" y="244746"/>
                  <a:pt x="29576" y="248603"/>
                  <a:pt x="34291" y="248603"/>
                </a:cubicBezTo>
                <a:lnTo>
                  <a:pt x="205742" y="248603"/>
                </a:lnTo>
                <a:cubicBezTo>
                  <a:pt x="210456" y="248603"/>
                  <a:pt x="214313" y="244746"/>
                  <a:pt x="214313" y="240030"/>
                </a:cubicBezTo>
                <a:lnTo>
                  <a:pt x="214313" y="34290"/>
                </a:lnTo>
                <a:cubicBezTo>
                  <a:pt x="214313" y="29574"/>
                  <a:pt x="210456" y="25718"/>
                  <a:pt x="205742" y="25718"/>
                </a:cubicBezTo>
                <a:lnTo>
                  <a:pt x="34291" y="25718"/>
                </a:lnTo>
                <a:moveTo>
                  <a:pt x="0" y="34290"/>
                </a:moveTo>
                <a:cubicBezTo>
                  <a:pt x="0" y="15376"/>
                  <a:pt x="15376" y="0"/>
                  <a:pt x="34291" y="0"/>
                </a:cubicBezTo>
                <a:lnTo>
                  <a:pt x="205742" y="0"/>
                </a:lnTo>
                <a:cubicBezTo>
                  <a:pt x="224654" y="0"/>
                  <a:pt x="240032" y="15376"/>
                  <a:pt x="240032" y="34290"/>
                </a:cubicBezTo>
                <a:lnTo>
                  <a:pt x="240032" y="240030"/>
                </a:lnTo>
                <a:cubicBezTo>
                  <a:pt x="240032" y="258944"/>
                  <a:pt x="224656" y="274320"/>
                  <a:pt x="205742" y="274320"/>
                </a:cubicBezTo>
                <a:lnTo>
                  <a:pt x="34291" y="274320"/>
                </a:lnTo>
                <a:cubicBezTo>
                  <a:pt x="15379" y="274320"/>
                  <a:pt x="0" y="258944"/>
                  <a:pt x="0" y="240030"/>
                </a:cubicBezTo>
                <a:lnTo>
                  <a:pt x="0" y="34290"/>
                </a:lnTo>
                <a:moveTo>
                  <a:pt x="102870" y="214313"/>
                </a:moveTo>
                <a:lnTo>
                  <a:pt x="137160" y="214313"/>
                </a:lnTo>
                <a:cubicBezTo>
                  <a:pt x="141874" y="214313"/>
                  <a:pt x="145732" y="218169"/>
                  <a:pt x="145732" y="222885"/>
                </a:cubicBezTo>
                <a:cubicBezTo>
                  <a:pt x="145732" y="227601"/>
                  <a:pt x="141874" y="231458"/>
                  <a:pt x="137160" y="231458"/>
                </a:cubicBezTo>
                <a:lnTo>
                  <a:pt x="102870" y="231458"/>
                </a:lnTo>
                <a:cubicBezTo>
                  <a:pt x="98155" y="231458"/>
                  <a:pt x="94298" y="227601"/>
                  <a:pt x="94298" y="222885"/>
                </a:cubicBezTo>
                <a:cubicBezTo>
                  <a:pt x="94298" y="218169"/>
                  <a:pt x="98155" y="214313"/>
                  <a:pt x="102870" y="214313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85799" y="4064855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9421" y="206061"/>
                </a:moveTo>
                <a:cubicBezTo>
                  <a:pt x="25956" y="202596"/>
                  <a:pt x="25956" y="196896"/>
                  <a:pt x="29421" y="193431"/>
                </a:cubicBezTo>
                <a:lnTo>
                  <a:pt x="51438" y="171414"/>
                </a:lnTo>
                <a:lnTo>
                  <a:pt x="68259" y="188236"/>
                </a:lnTo>
                <a:cubicBezTo>
                  <a:pt x="71724" y="191700"/>
                  <a:pt x="77424" y="191700"/>
                  <a:pt x="80889" y="188236"/>
                </a:cubicBezTo>
                <a:cubicBezTo>
                  <a:pt x="84353" y="184771"/>
                  <a:pt x="84353" y="179071"/>
                  <a:pt x="80889" y="175606"/>
                </a:cubicBezTo>
                <a:lnTo>
                  <a:pt x="64067" y="158785"/>
                </a:lnTo>
                <a:lnTo>
                  <a:pt x="87201" y="135651"/>
                </a:lnTo>
                <a:lnTo>
                  <a:pt x="104022" y="152473"/>
                </a:lnTo>
                <a:cubicBezTo>
                  <a:pt x="107487" y="155937"/>
                  <a:pt x="113187" y="155937"/>
                  <a:pt x="116652" y="152473"/>
                </a:cubicBezTo>
                <a:cubicBezTo>
                  <a:pt x="120116" y="149008"/>
                  <a:pt x="120116" y="143308"/>
                  <a:pt x="116652" y="139843"/>
                </a:cubicBezTo>
                <a:lnTo>
                  <a:pt x="99830" y="123022"/>
                </a:lnTo>
                <a:lnTo>
                  <a:pt x="122964" y="99888"/>
                </a:lnTo>
                <a:lnTo>
                  <a:pt x="139785" y="116710"/>
                </a:lnTo>
                <a:cubicBezTo>
                  <a:pt x="143250" y="120174"/>
                  <a:pt x="148950" y="120174"/>
                  <a:pt x="152415" y="116710"/>
                </a:cubicBezTo>
                <a:cubicBezTo>
                  <a:pt x="155879" y="113245"/>
                  <a:pt x="155879" y="107545"/>
                  <a:pt x="152415" y="104080"/>
                </a:cubicBezTo>
                <a:lnTo>
                  <a:pt x="135594" y="87259"/>
                </a:lnTo>
                <a:lnTo>
                  <a:pt x="158727" y="64125"/>
                </a:lnTo>
                <a:lnTo>
                  <a:pt x="175548" y="80947"/>
                </a:lnTo>
                <a:cubicBezTo>
                  <a:pt x="179013" y="84411"/>
                  <a:pt x="184713" y="84411"/>
                  <a:pt x="188178" y="80947"/>
                </a:cubicBezTo>
                <a:cubicBezTo>
                  <a:pt x="191643" y="77482"/>
                  <a:pt x="191643" y="71782"/>
                  <a:pt x="188178" y="68317"/>
                </a:cubicBezTo>
                <a:lnTo>
                  <a:pt x="171357" y="51496"/>
                </a:lnTo>
                <a:lnTo>
                  <a:pt x="193374" y="29479"/>
                </a:lnTo>
                <a:cubicBezTo>
                  <a:pt x="196838" y="26014"/>
                  <a:pt x="202539" y="26014"/>
                  <a:pt x="206003" y="29479"/>
                </a:cubicBezTo>
                <a:lnTo>
                  <a:pt x="244841" y="68317"/>
                </a:lnTo>
                <a:cubicBezTo>
                  <a:pt x="248306" y="71781"/>
                  <a:pt x="248306" y="77482"/>
                  <a:pt x="244841" y="80946"/>
                </a:cubicBezTo>
                <a:lnTo>
                  <a:pt x="80886" y="244902"/>
                </a:lnTo>
                <a:cubicBezTo>
                  <a:pt x="77421" y="248367"/>
                  <a:pt x="71721" y="248367"/>
                  <a:pt x="68256" y="244902"/>
                </a:cubicBezTo>
                <a:lnTo>
                  <a:pt x="29421" y="206061"/>
                </a:lnTo>
                <a:moveTo>
                  <a:pt x="49260" y="263841"/>
                </a:moveTo>
                <a:cubicBezTo>
                  <a:pt x="63231" y="277812"/>
                  <a:pt x="85862" y="277812"/>
                  <a:pt x="99833" y="263841"/>
                </a:cubicBezTo>
                <a:lnTo>
                  <a:pt x="263844" y="99885"/>
                </a:lnTo>
                <a:cubicBezTo>
                  <a:pt x="277815" y="85914"/>
                  <a:pt x="277815" y="63283"/>
                  <a:pt x="263844" y="49312"/>
                </a:cubicBezTo>
                <a:lnTo>
                  <a:pt x="225063" y="10474"/>
                </a:lnTo>
                <a:cubicBezTo>
                  <a:pt x="211092" y="-3497"/>
                  <a:pt x="188461" y="-3497"/>
                  <a:pt x="174489" y="10474"/>
                </a:cubicBezTo>
                <a:lnTo>
                  <a:pt x="10479" y="174429"/>
                </a:lnTo>
                <a:cubicBezTo>
                  <a:pt x="-3492" y="188400"/>
                  <a:pt x="-3492" y="211032"/>
                  <a:pt x="10479" y="225003"/>
                </a:cubicBezTo>
                <a:lnTo>
                  <a:pt x="49317" y="263841"/>
                </a:lnTo>
                <a:lnTo>
                  <a:pt x="49260" y="263841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5799" y="2924770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106680" y="22859"/>
                </a:moveTo>
                <a:cubicBezTo>
                  <a:pt x="152972" y="22859"/>
                  <a:pt x="190502" y="60387"/>
                  <a:pt x="190502" y="106680"/>
                </a:cubicBezTo>
                <a:cubicBezTo>
                  <a:pt x="190502" y="152973"/>
                  <a:pt x="152975" y="190501"/>
                  <a:pt x="106680" y="190501"/>
                </a:cubicBezTo>
                <a:cubicBezTo>
                  <a:pt x="60389" y="190501"/>
                  <a:pt x="22859" y="152973"/>
                  <a:pt x="22859" y="106680"/>
                </a:cubicBezTo>
                <a:cubicBezTo>
                  <a:pt x="22859" y="60387"/>
                  <a:pt x="60386" y="22859"/>
                  <a:pt x="106680" y="22859"/>
                </a:cubicBezTo>
                <a:lnTo>
                  <a:pt x="106680" y="22859"/>
                </a:lnTo>
                <a:moveTo>
                  <a:pt x="172687" y="190501"/>
                </a:moveTo>
                <a:cubicBezTo>
                  <a:pt x="197453" y="170974"/>
                  <a:pt x="213358" y="140685"/>
                  <a:pt x="213358" y="106680"/>
                </a:cubicBezTo>
                <a:cubicBezTo>
                  <a:pt x="213358" y="47767"/>
                  <a:pt x="165591" y="0"/>
                  <a:pt x="106678" y="0"/>
                </a:cubicBezTo>
                <a:cubicBezTo>
                  <a:pt x="47765" y="0"/>
                  <a:pt x="-3" y="47767"/>
                  <a:pt x="-3" y="106680"/>
                </a:cubicBezTo>
                <a:cubicBezTo>
                  <a:pt x="-3" y="165593"/>
                  <a:pt x="47765" y="213360"/>
                  <a:pt x="106678" y="213360"/>
                </a:cubicBezTo>
                <a:lnTo>
                  <a:pt x="262886" y="213360"/>
                </a:lnTo>
                <a:cubicBezTo>
                  <a:pt x="269220" y="213360"/>
                  <a:pt x="274317" y="208265"/>
                  <a:pt x="274317" y="201930"/>
                </a:cubicBezTo>
                <a:cubicBezTo>
                  <a:pt x="274317" y="195596"/>
                  <a:pt x="269221" y="190501"/>
                  <a:pt x="262886" y="190501"/>
                </a:cubicBezTo>
                <a:lnTo>
                  <a:pt x="172687" y="190501"/>
                </a:lnTo>
                <a:moveTo>
                  <a:pt x="106680" y="83821"/>
                </a:moveTo>
                <a:cubicBezTo>
                  <a:pt x="119305" y="83821"/>
                  <a:pt x="129539" y="94055"/>
                  <a:pt x="129539" y="106680"/>
                </a:cubicBezTo>
                <a:cubicBezTo>
                  <a:pt x="129539" y="119305"/>
                  <a:pt x="119304" y="129539"/>
                  <a:pt x="106680" y="129539"/>
                </a:cubicBezTo>
                <a:cubicBezTo>
                  <a:pt x="94056" y="129539"/>
                  <a:pt x="83821" y="119305"/>
                  <a:pt x="83821" y="106680"/>
                </a:cubicBezTo>
                <a:cubicBezTo>
                  <a:pt x="83821" y="94055"/>
                  <a:pt x="94056" y="83821"/>
                  <a:pt x="106680" y="83821"/>
                </a:cubicBezTo>
                <a:lnTo>
                  <a:pt x="106680" y="83821"/>
                </a:lnTo>
                <a:moveTo>
                  <a:pt x="106680" y="152401"/>
                </a:moveTo>
                <a:cubicBezTo>
                  <a:pt x="131931" y="152401"/>
                  <a:pt x="152401" y="131931"/>
                  <a:pt x="152401" y="106680"/>
                </a:cubicBezTo>
                <a:cubicBezTo>
                  <a:pt x="152401" y="81429"/>
                  <a:pt x="131931" y="60959"/>
                  <a:pt x="106680" y="60959"/>
                </a:cubicBezTo>
                <a:cubicBezTo>
                  <a:pt x="81429" y="60959"/>
                  <a:pt x="60959" y="81429"/>
                  <a:pt x="60959" y="106680"/>
                </a:cubicBezTo>
                <a:cubicBezTo>
                  <a:pt x="60959" y="131931"/>
                  <a:pt x="81429" y="152401"/>
                  <a:pt x="106680" y="152401"/>
                </a:cubicBezTo>
                <a:lnTo>
                  <a:pt x="106680" y="152401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85799" y="1737483"/>
            <a:ext cx="274320" cy="164592"/>
          </a:xfrm>
          <a:custGeom>
            <a:avLst/>
            <a:gdLst/>
            <a:ahLst/>
            <a:cxnLst/>
            <a:rect l="l" t="t" r="r" b="b"/>
            <a:pathLst>
              <a:path w="274320" h="164592">
                <a:moveTo>
                  <a:pt x="82296" y="20574"/>
                </a:moveTo>
                <a:cubicBezTo>
                  <a:pt x="48220" y="20574"/>
                  <a:pt x="20574" y="48221"/>
                  <a:pt x="20574" y="82296"/>
                </a:cubicBezTo>
                <a:cubicBezTo>
                  <a:pt x="20574" y="116371"/>
                  <a:pt x="48220" y="144018"/>
                  <a:pt x="82296" y="144018"/>
                </a:cubicBezTo>
                <a:lnTo>
                  <a:pt x="192024" y="144018"/>
                </a:lnTo>
                <a:cubicBezTo>
                  <a:pt x="226100" y="144018"/>
                  <a:pt x="253746" y="116371"/>
                  <a:pt x="253746" y="82296"/>
                </a:cubicBezTo>
                <a:cubicBezTo>
                  <a:pt x="253746" y="48221"/>
                  <a:pt x="226100" y="20574"/>
                  <a:pt x="192024" y="20574"/>
                </a:cubicBezTo>
                <a:lnTo>
                  <a:pt x="82296" y="20574"/>
                </a:lnTo>
                <a:moveTo>
                  <a:pt x="0" y="82296"/>
                </a:moveTo>
                <a:cubicBezTo>
                  <a:pt x="0" y="36862"/>
                  <a:pt x="36863" y="0"/>
                  <a:pt x="82296" y="0"/>
                </a:cubicBezTo>
                <a:lnTo>
                  <a:pt x="192024" y="0"/>
                </a:lnTo>
                <a:cubicBezTo>
                  <a:pt x="237460" y="0"/>
                  <a:pt x="274320" y="36862"/>
                  <a:pt x="274320" y="82296"/>
                </a:cubicBezTo>
                <a:cubicBezTo>
                  <a:pt x="274320" y="127730"/>
                  <a:pt x="237460" y="164592"/>
                  <a:pt x="192024" y="164592"/>
                </a:cubicBezTo>
                <a:lnTo>
                  <a:pt x="82296" y="164592"/>
                </a:lnTo>
                <a:cubicBezTo>
                  <a:pt x="36860" y="164592"/>
                  <a:pt x="0" y="127730"/>
                  <a:pt x="0" y="82296"/>
                </a:cubicBezTo>
                <a:moveTo>
                  <a:pt x="99441" y="58294"/>
                </a:moveTo>
                <a:lnTo>
                  <a:pt x="99441" y="72009"/>
                </a:lnTo>
                <a:lnTo>
                  <a:pt x="113157" y="72009"/>
                </a:lnTo>
                <a:cubicBezTo>
                  <a:pt x="118857" y="72009"/>
                  <a:pt x="123444" y="76595"/>
                  <a:pt x="123444" y="82296"/>
                </a:cubicBezTo>
                <a:cubicBezTo>
                  <a:pt x="123444" y="87997"/>
                  <a:pt x="118857" y="92583"/>
                  <a:pt x="113157" y="92583"/>
                </a:cubicBezTo>
                <a:lnTo>
                  <a:pt x="99441" y="92583"/>
                </a:lnTo>
                <a:lnTo>
                  <a:pt x="99441" y="106298"/>
                </a:lnTo>
                <a:cubicBezTo>
                  <a:pt x="99441" y="112000"/>
                  <a:pt x="94854" y="116585"/>
                  <a:pt x="89154" y="116585"/>
                </a:cubicBezTo>
                <a:cubicBezTo>
                  <a:pt x="83454" y="116585"/>
                  <a:pt x="78867" y="112000"/>
                  <a:pt x="78867" y="106298"/>
                </a:cubicBezTo>
                <a:lnTo>
                  <a:pt x="78867" y="92583"/>
                </a:lnTo>
                <a:lnTo>
                  <a:pt x="65151" y="92583"/>
                </a:lnTo>
                <a:cubicBezTo>
                  <a:pt x="59451" y="92583"/>
                  <a:pt x="54864" y="87997"/>
                  <a:pt x="54864" y="82296"/>
                </a:cubicBezTo>
                <a:cubicBezTo>
                  <a:pt x="54864" y="76595"/>
                  <a:pt x="59451" y="72009"/>
                  <a:pt x="65151" y="72009"/>
                </a:cubicBezTo>
                <a:lnTo>
                  <a:pt x="78867" y="72009"/>
                </a:lnTo>
                <a:lnTo>
                  <a:pt x="78867" y="58294"/>
                </a:lnTo>
                <a:cubicBezTo>
                  <a:pt x="78867" y="52592"/>
                  <a:pt x="83454" y="48007"/>
                  <a:pt x="89154" y="48007"/>
                </a:cubicBezTo>
                <a:cubicBezTo>
                  <a:pt x="94854" y="48007"/>
                  <a:pt x="99441" y="52592"/>
                  <a:pt x="99441" y="58294"/>
                </a:cubicBezTo>
                <a:lnTo>
                  <a:pt x="99441" y="58294"/>
                </a:lnTo>
                <a:moveTo>
                  <a:pt x="171450" y="89155"/>
                </a:moveTo>
                <a:cubicBezTo>
                  <a:pt x="179024" y="89155"/>
                  <a:pt x="185166" y="95296"/>
                  <a:pt x="185166" y="102870"/>
                </a:cubicBezTo>
                <a:cubicBezTo>
                  <a:pt x="185166" y="110445"/>
                  <a:pt x="179024" y="116585"/>
                  <a:pt x="171450" y="116585"/>
                </a:cubicBezTo>
                <a:cubicBezTo>
                  <a:pt x="163876" y="116585"/>
                  <a:pt x="157734" y="110444"/>
                  <a:pt x="157734" y="102870"/>
                </a:cubicBezTo>
                <a:cubicBezTo>
                  <a:pt x="157734" y="95295"/>
                  <a:pt x="163876" y="89155"/>
                  <a:pt x="171450" y="89155"/>
                </a:cubicBezTo>
                <a:moveTo>
                  <a:pt x="185166" y="61722"/>
                </a:moveTo>
                <a:cubicBezTo>
                  <a:pt x="185166" y="54147"/>
                  <a:pt x="191308" y="48007"/>
                  <a:pt x="198882" y="48007"/>
                </a:cubicBezTo>
                <a:cubicBezTo>
                  <a:pt x="206456" y="48007"/>
                  <a:pt x="212598" y="54148"/>
                  <a:pt x="212598" y="61722"/>
                </a:cubicBezTo>
                <a:cubicBezTo>
                  <a:pt x="212598" y="69297"/>
                  <a:pt x="206456" y="75437"/>
                  <a:pt x="198882" y="75437"/>
                </a:cubicBezTo>
                <a:cubicBezTo>
                  <a:pt x="191308" y="75437"/>
                  <a:pt x="185166" y="69296"/>
                  <a:pt x="185166" y="61722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2" name="Image 0" descr="/tmp/tmp-1-t8XTrWZiMN6J-.jpg">    </p:cNvPr>
          <p:cNvPicPr>
            <a:picLocks noChangeAspect="1"/>
          </p:cNvPicPr>
          <p:nvPr/>
        </p:nvPicPr>
        <p:blipFill>
          <a:blip r:embed="rId2"/>
          <a:srcRect l="34451" r="34451" t="0" b="0"/>
          <a:stretch/>
        </p:blipFill>
        <p:spPr>
          <a:xfrm>
            <a:off x="8991602" y="0"/>
            <a:ext cx="3200397" cy="6857998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Integration</a:t>
            </a:r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Measurement: Understanding Length and Its Applications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20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interactive whiteboards for collaborative activities that allow students to visualize and manipulate measurements.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Activities can include group challenges where students solve measurement problems together.</a:t>
            </a:r>
            <a:endParaRPr lang="en-US" sz="1091" dirty="0"/>
          </a:p>
        </p:txBody>
      </p:sp>
      <p:sp>
        <p:nvSpPr>
          <p:cNvPr id="19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Whiteboard Activities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Measurement Apps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83"/>
              </a:spcBef>
              <a:buNone/>
            </a:pPr>
            <a:r>
              <a:rPr lang="en-US" sz="1237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measurement apps to enhance learning with practical applications.</a:t>
            </a:r>
            <a:endParaRPr lang="en-US" sz="1237" dirty="0"/>
          </a:p>
          <a:p>
            <a:pPr algn="l" marL="0" indent="0">
              <a:lnSpc>
                <a:spcPct val="90000"/>
              </a:lnSpc>
              <a:spcBef>
                <a:spcPts val="883"/>
              </a:spcBef>
              <a:buNone/>
            </a:pPr>
            <a:r>
              <a:rPr lang="en-US" sz="1237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Apps like 'Measure' provide students with tools to apply measurement skills in everyday scenarios.</a:t>
            </a:r>
            <a:endParaRPr lang="en-US" sz="1237" dirty="0"/>
          </a:p>
        </p:txBody>
      </p:sp>
      <p:sp>
        <p:nvSpPr>
          <p:cNvPr id="22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Virtual Measurement Tools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online rulers and meter sticks for accurate digital measurements.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tools allow students to measure objects in real-time during virtual lessons.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Measurement Games</a:t>
            </a:r>
            <a:endParaRPr lang="en-US" sz="1600" dirty="0"/>
          </a:p>
        </p:txBody>
      </p:sp>
      <p:sp>
        <p:nvSpPr>
          <p:cNvPr id="25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52"/>
              </a:spcBef>
              <a:buNone/>
            </a:pPr>
            <a:r>
              <a:rPr lang="en-US" sz="1193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students with interactive online measurement games that make learning fun and competitive.</a:t>
            </a:r>
            <a:endParaRPr lang="en-US" sz="1193" dirty="0"/>
          </a:p>
          <a:p>
            <a:pPr algn="l" marL="0" indent="0">
              <a:lnSpc>
                <a:spcPct val="90000"/>
              </a:lnSpc>
              <a:spcBef>
                <a:spcPts val="852"/>
              </a:spcBef>
              <a:buNone/>
            </a:pPr>
            <a:r>
              <a:rPr lang="en-US" sz="1193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Games like 'Measure It!' help reinforce measurement concepts through hands-on practice.</a:t>
            </a:r>
            <a:endParaRPr lang="en-US" sz="1193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Measurement: Understanding Length and Its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measurement is crucial for tasks like construction and tailoring.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Precise measurements ensure materials fit correctly in building projects.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have practiced converting between units of length.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skill is essential for accurate measurements.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Conversion Practice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Measurement and units of length, including meters, centimeters, and millimeters, are fundamental concepts in our everyday lives.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Units of Length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2011680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774707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537734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Measurement: Understanding Length and Its Applications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22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661673"/>
            <a:ext cx="3108960" cy="312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 Lesson 4, students apply measurement skills to real-world scenarios.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will participate in hands-on activities to enhance their understanding.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303294" y="2074208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Measurement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303294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9228" y="274748"/>
                </a:moveTo>
                <a:cubicBezTo>
                  <a:pt x="34608" y="270128"/>
                  <a:pt x="34608" y="262528"/>
                  <a:pt x="39228" y="257908"/>
                </a:cubicBezTo>
                <a:lnTo>
                  <a:pt x="68584" y="228552"/>
                </a:lnTo>
                <a:lnTo>
                  <a:pt x="91012" y="250981"/>
                </a:lnTo>
                <a:cubicBezTo>
                  <a:pt x="95632" y="255600"/>
                  <a:pt x="103232" y="255600"/>
                  <a:pt x="107852" y="250981"/>
                </a:cubicBezTo>
                <a:cubicBezTo>
                  <a:pt x="112471" y="246361"/>
                  <a:pt x="112471" y="238761"/>
                  <a:pt x="107852" y="234141"/>
                </a:cubicBezTo>
                <a:lnTo>
                  <a:pt x="85423" y="211713"/>
                </a:lnTo>
                <a:lnTo>
                  <a:pt x="116268" y="180868"/>
                </a:lnTo>
                <a:lnTo>
                  <a:pt x="138696" y="203297"/>
                </a:lnTo>
                <a:cubicBezTo>
                  <a:pt x="143316" y="207916"/>
                  <a:pt x="150916" y="207916"/>
                  <a:pt x="155536" y="203297"/>
                </a:cubicBezTo>
                <a:cubicBezTo>
                  <a:pt x="160155" y="198677"/>
                  <a:pt x="160155" y="191077"/>
                  <a:pt x="155536" y="186457"/>
                </a:cubicBezTo>
                <a:lnTo>
                  <a:pt x="133107" y="164029"/>
                </a:lnTo>
                <a:lnTo>
                  <a:pt x="163952" y="133184"/>
                </a:lnTo>
                <a:lnTo>
                  <a:pt x="186380" y="155613"/>
                </a:lnTo>
                <a:cubicBezTo>
                  <a:pt x="191000" y="160232"/>
                  <a:pt x="198600" y="160232"/>
                  <a:pt x="203220" y="155613"/>
                </a:cubicBezTo>
                <a:cubicBezTo>
                  <a:pt x="207840" y="150993"/>
                  <a:pt x="207840" y="143393"/>
                  <a:pt x="203220" y="138773"/>
                </a:cubicBezTo>
                <a:lnTo>
                  <a:pt x="180792" y="116345"/>
                </a:lnTo>
                <a:lnTo>
                  <a:pt x="211636" y="85500"/>
                </a:lnTo>
                <a:lnTo>
                  <a:pt x="234064" y="107928"/>
                </a:lnTo>
                <a:cubicBezTo>
                  <a:pt x="238684" y="112548"/>
                  <a:pt x="246284" y="112548"/>
                  <a:pt x="250904" y="107928"/>
                </a:cubicBezTo>
                <a:cubicBezTo>
                  <a:pt x="255524" y="103309"/>
                  <a:pt x="255524" y="95708"/>
                  <a:pt x="250904" y="91089"/>
                </a:cubicBezTo>
                <a:lnTo>
                  <a:pt x="228476" y="68660"/>
                </a:lnTo>
                <a:lnTo>
                  <a:pt x="257832" y="39305"/>
                </a:lnTo>
                <a:cubicBezTo>
                  <a:pt x="262451" y="34685"/>
                  <a:pt x="270052" y="34685"/>
                  <a:pt x="274671" y="39305"/>
                </a:cubicBezTo>
                <a:lnTo>
                  <a:pt x="326455" y="91089"/>
                </a:lnTo>
                <a:cubicBezTo>
                  <a:pt x="331075" y="95708"/>
                  <a:pt x="331075" y="103309"/>
                  <a:pt x="326455" y="107928"/>
                </a:cubicBezTo>
                <a:lnTo>
                  <a:pt x="107848" y="326536"/>
                </a:lnTo>
                <a:cubicBezTo>
                  <a:pt x="103229" y="331155"/>
                  <a:pt x="95628" y="331155"/>
                  <a:pt x="91008" y="326536"/>
                </a:cubicBezTo>
                <a:lnTo>
                  <a:pt x="39228" y="274748"/>
                </a:lnTo>
                <a:moveTo>
                  <a:pt x="65680" y="351788"/>
                </a:moveTo>
                <a:cubicBezTo>
                  <a:pt x="84308" y="370416"/>
                  <a:pt x="114483" y="370416"/>
                  <a:pt x="133111" y="351788"/>
                </a:cubicBezTo>
                <a:lnTo>
                  <a:pt x="351792" y="133181"/>
                </a:lnTo>
                <a:cubicBezTo>
                  <a:pt x="370420" y="114552"/>
                  <a:pt x="370420" y="84377"/>
                  <a:pt x="351792" y="65749"/>
                </a:cubicBezTo>
                <a:lnTo>
                  <a:pt x="300084" y="13965"/>
                </a:lnTo>
                <a:cubicBezTo>
                  <a:pt x="281456" y="-4663"/>
                  <a:pt x="251281" y="-4663"/>
                  <a:pt x="232653" y="13965"/>
                </a:cubicBezTo>
                <a:lnTo>
                  <a:pt x="13972" y="232572"/>
                </a:lnTo>
                <a:cubicBezTo>
                  <a:pt x="-4656" y="251200"/>
                  <a:pt x="-4656" y="281376"/>
                  <a:pt x="13972" y="300004"/>
                </a:cubicBezTo>
                <a:lnTo>
                  <a:pt x="65756" y="351788"/>
                </a:lnTo>
                <a:lnTo>
                  <a:pt x="65680" y="351788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661673"/>
            <a:ext cx="3108960" cy="312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Lesson 3 introduces the fascinating concepts of volume and capacity.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measure and compare various volumes.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540267" y="2074208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Volume &amp; Capacity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540267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0808" y="5037"/>
                </a:moveTo>
                <a:cubicBezTo>
                  <a:pt x="284093" y="11752"/>
                  <a:pt x="284093" y="22611"/>
                  <a:pt x="290808" y="29257"/>
                </a:cubicBezTo>
                <a:lnTo>
                  <a:pt x="301525" y="39974"/>
                </a:lnTo>
                <a:lnTo>
                  <a:pt x="274378" y="67263"/>
                </a:lnTo>
                <a:lnTo>
                  <a:pt x="235085" y="27897"/>
                </a:lnTo>
                <a:cubicBezTo>
                  <a:pt x="228370" y="21181"/>
                  <a:pt x="217510" y="21181"/>
                  <a:pt x="210864" y="27897"/>
                </a:cubicBezTo>
                <a:cubicBezTo>
                  <a:pt x="204218" y="34612"/>
                  <a:pt x="204149" y="45471"/>
                  <a:pt x="210864" y="52117"/>
                </a:cubicBezTo>
                <a:lnTo>
                  <a:pt x="262305" y="103558"/>
                </a:lnTo>
                <a:lnTo>
                  <a:pt x="313745" y="154998"/>
                </a:lnTo>
                <a:cubicBezTo>
                  <a:pt x="320461" y="161714"/>
                  <a:pt x="331320" y="161714"/>
                  <a:pt x="337966" y="154998"/>
                </a:cubicBezTo>
                <a:cubicBezTo>
                  <a:pt x="344612" y="148283"/>
                  <a:pt x="344681" y="137423"/>
                  <a:pt x="337966" y="130778"/>
                </a:cubicBezTo>
                <a:lnTo>
                  <a:pt x="298672" y="91484"/>
                </a:lnTo>
                <a:lnTo>
                  <a:pt x="325819" y="64264"/>
                </a:lnTo>
                <a:lnTo>
                  <a:pt x="336536" y="74981"/>
                </a:lnTo>
                <a:cubicBezTo>
                  <a:pt x="343251" y="81696"/>
                  <a:pt x="354111" y="81696"/>
                  <a:pt x="360757" y="74981"/>
                </a:cubicBezTo>
                <a:cubicBezTo>
                  <a:pt x="367402" y="68266"/>
                  <a:pt x="367472" y="57406"/>
                  <a:pt x="360757" y="50760"/>
                </a:cubicBezTo>
                <a:lnTo>
                  <a:pt x="337966" y="27900"/>
                </a:lnTo>
                <a:lnTo>
                  <a:pt x="315106" y="5040"/>
                </a:lnTo>
                <a:cubicBezTo>
                  <a:pt x="308391" y="-1675"/>
                  <a:pt x="297531" y="-1675"/>
                  <a:pt x="290885" y="5040"/>
                </a:cubicBezTo>
                <a:lnTo>
                  <a:pt x="290808" y="5037"/>
                </a:lnTo>
                <a:moveTo>
                  <a:pt x="193930" y="67622"/>
                </a:moveTo>
                <a:lnTo>
                  <a:pt x="57475" y="204076"/>
                </a:lnTo>
                <a:cubicBezTo>
                  <a:pt x="49974" y="211647"/>
                  <a:pt x="45760" y="221793"/>
                  <a:pt x="45760" y="232437"/>
                </a:cubicBezTo>
                <a:lnTo>
                  <a:pt x="45760" y="295878"/>
                </a:lnTo>
                <a:lnTo>
                  <a:pt x="5036" y="336529"/>
                </a:lnTo>
                <a:cubicBezTo>
                  <a:pt x="-1679" y="343244"/>
                  <a:pt x="-1679" y="354103"/>
                  <a:pt x="5036" y="360749"/>
                </a:cubicBezTo>
                <a:cubicBezTo>
                  <a:pt x="11752" y="367395"/>
                  <a:pt x="22611" y="367464"/>
                  <a:pt x="29257" y="360749"/>
                </a:cubicBezTo>
                <a:lnTo>
                  <a:pt x="69981" y="320025"/>
                </a:lnTo>
                <a:lnTo>
                  <a:pt x="133422" y="320025"/>
                </a:lnTo>
                <a:cubicBezTo>
                  <a:pt x="144066" y="320025"/>
                  <a:pt x="154212" y="315812"/>
                  <a:pt x="161713" y="308310"/>
                </a:cubicBezTo>
                <a:lnTo>
                  <a:pt x="298168" y="171856"/>
                </a:lnTo>
                <a:cubicBezTo>
                  <a:pt x="297952" y="171640"/>
                  <a:pt x="297666" y="171428"/>
                  <a:pt x="297454" y="171143"/>
                </a:cubicBezTo>
                <a:lnTo>
                  <a:pt x="273877" y="147566"/>
                </a:lnTo>
                <a:lnTo>
                  <a:pt x="137423" y="284020"/>
                </a:lnTo>
                <a:cubicBezTo>
                  <a:pt x="136352" y="285092"/>
                  <a:pt x="134922" y="285662"/>
                  <a:pt x="133352" y="285662"/>
                </a:cubicBezTo>
                <a:lnTo>
                  <a:pt x="80058" y="285805"/>
                </a:lnTo>
                <a:lnTo>
                  <a:pt x="80058" y="232437"/>
                </a:lnTo>
                <a:cubicBezTo>
                  <a:pt x="80058" y="230937"/>
                  <a:pt x="80628" y="229438"/>
                  <a:pt x="81700" y="228366"/>
                </a:cubicBezTo>
                <a:lnTo>
                  <a:pt x="101202" y="208864"/>
                </a:lnTo>
                <a:lnTo>
                  <a:pt x="117636" y="225297"/>
                </a:lnTo>
                <a:cubicBezTo>
                  <a:pt x="122065" y="229727"/>
                  <a:pt x="129351" y="229727"/>
                  <a:pt x="133781" y="225297"/>
                </a:cubicBezTo>
                <a:cubicBezTo>
                  <a:pt x="138210" y="220868"/>
                  <a:pt x="138210" y="213582"/>
                  <a:pt x="133781" y="209153"/>
                </a:cubicBezTo>
                <a:lnTo>
                  <a:pt x="117347" y="192719"/>
                </a:lnTo>
                <a:lnTo>
                  <a:pt x="146926" y="163140"/>
                </a:lnTo>
                <a:lnTo>
                  <a:pt x="163360" y="179574"/>
                </a:lnTo>
                <a:cubicBezTo>
                  <a:pt x="167789" y="184003"/>
                  <a:pt x="175075" y="184003"/>
                  <a:pt x="179504" y="179574"/>
                </a:cubicBezTo>
                <a:cubicBezTo>
                  <a:pt x="183934" y="175144"/>
                  <a:pt x="183934" y="167858"/>
                  <a:pt x="179504" y="163429"/>
                </a:cubicBezTo>
                <a:lnTo>
                  <a:pt x="163071" y="146995"/>
                </a:lnTo>
                <a:lnTo>
                  <a:pt x="192650" y="117416"/>
                </a:lnTo>
                <a:lnTo>
                  <a:pt x="209083" y="133850"/>
                </a:lnTo>
                <a:cubicBezTo>
                  <a:pt x="213513" y="138279"/>
                  <a:pt x="220799" y="138279"/>
                  <a:pt x="225228" y="133850"/>
                </a:cubicBezTo>
                <a:cubicBezTo>
                  <a:pt x="229657" y="129421"/>
                  <a:pt x="229657" y="122135"/>
                  <a:pt x="225228" y="117705"/>
                </a:cubicBezTo>
                <a:lnTo>
                  <a:pt x="208794" y="101272"/>
                </a:lnTo>
                <a:lnTo>
                  <a:pt x="218154" y="91912"/>
                </a:lnTo>
                <a:lnTo>
                  <a:pt x="194577" y="68335"/>
                </a:lnTo>
                <a:cubicBezTo>
                  <a:pt x="194362" y="68119"/>
                  <a:pt x="194149" y="67834"/>
                  <a:pt x="193864" y="67622"/>
                </a:cubicBezTo>
                <a:lnTo>
                  <a:pt x="193930" y="67622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661673"/>
            <a:ext cx="3108960" cy="312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 Lesson 2, students dive into the exciting world of perimeter and area.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will calculate measurements for different shapes.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77240" y="2074208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Perimeter &amp; Area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822960" y="1629215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25730"/>
                </a:move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87" y="125730"/>
                </a:lnTo>
                <a:lnTo>
                  <a:pt x="240030" y="125730"/>
                </a:lnTo>
                <a:moveTo>
                  <a:pt x="240030" y="91440"/>
                </a:moveTo>
                <a:lnTo>
                  <a:pt x="34290" y="91440"/>
                </a:lnTo>
                <a:lnTo>
                  <a:pt x="34290" y="45720"/>
                </a:lnTo>
                <a:cubicBezTo>
                  <a:pt x="34290" y="39433"/>
                  <a:pt x="39433" y="34290"/>
                  <a:pt x="45721" y="34290"/>
                </a:cubicBezTo>
                <a:lnTo>
                  <a:pt x="228602" y="34290"/>
                </a:lnTo>
                <a:cubicBezTo>
                  <a:pt x="234889" y="34290"/>
                  <a:pt x="240033" y="39433"/>
                  <a:pt x="240033" y="45720"/>
                </a:cubicBezTo>
                <a:lnTo>
                  <a:pt x="240030" y="91440"/>
                </a:lnTo>
                <a:moveTo>
                  <a:pt x="274320" y="91440"/>
                </a:moveTo>
                <a:lnTo>
                  <a:pt x="274320" y="45720"/>
                </a:lnTo>
                <a:cubicBezTo>
                  <a:pt x="274320" y="20501"/>
                  <a:pt x="253817" y="0"/>
                  <a:pt x="228599" y="0"/>
                </a:cubicBezTo>
                <a:lnTo>
                  <a:pt x="45718" y="0"/>
                </a:lnTo>
                <a:cubicBezTo>
                  <a:pt x="20500" y="0"/>
                  <a:pt x="-3" y="20501"/>
                  <a:pt x="-3" y="45720"/>
                </a:cubicBezTo>
                <a:lnTo>
                  <a:pt x="-3" y="91440"/>
                </a:lnTo>
                <a:lnTo>
                  <a:pt x="-3" y="108587"/>
                </a:lnTo>
                <a:lnTo>
                  <a:pt x="-3" y="125734"/>
                </a:lnTo>
                <a:lnTo>
                  <a:pt x="-3" y="320044"/>
                </a:lnTo>
                <a:cubicBezTo>
                  <a:pt x="-3" y="345263"/>
                  <a:pt x="20500" y="365764"/>
                  <a:pt x="45718" y="365764"/>
                </a:cubicBezTo>
                <a:lnTo>
                  <a:pt x="228599" y="365764"/>
                </a:lnTo>
                <a:cubicBezTo>
                  <a:pt x="253817" y="365764"/>
                  <a:pt x="274320" y="345263"/>
                  <a:pt x="274320" y="320044"/>
                </a:cubicBezTo>
                <a:lnTo>
                  <a:pt x="274320" y="125734"/>
                </a:lnTo>
                <a:lnTo>
                  <a:pt x="274320" y="108590"/>
                </a:lnTo>
                <a:lnTo>
                  <a:pt x="274320" y="91440"/>
                </a:lnTo>
                <a:moveTo>
                  <a:pt x="57149" y="165737"/>
                </a:moveTo>
                <a:cubicBezTo>
                  <a:pt x="57149" y="175206"/>
                  <a:pt x="64824" y="182884"/>
                  <a:pt x="74294" y="182884"/>
                </a:cubicBezTo>
                <a:cubicBezTo>
                  <a:pt x="83764" y="182884"/>
                  <a:pt x="91439" y="175206"/>
                  <a:pt x="91439" y="165740"/>
                </a:cubicBezTo>
                <a:cubicBezTo>
                  <a:pt x="91439" y="156271"/>
                  <a:pt x="83764" y="148597"/>
                  <a:pt x="74294" y="148597"/>
                </a:cubicBezTo>
                <a:cubicBezTo>
                  <a:pt x="64824" y="148597"/>
                  <a:pt x="57149" y="156275"/>
                  <a:pt x="57149" y="165744"/>
                </a:cubicBezTo>
                <a:lnTo>
                  <a:pt x="57149" y="165737"/>
                </a:lnTo>
                <a:moveTo>
                  <a:pt x="74294" y="211457"/>
                </a:moveTo>
                <a:cubicBezTo>
                  <a:pt x="64824" y="211457"/>
                  <a:pt x="57149" y="219134"/>
                  <a:pt x="57149" y="228604"/>
                </a:cubicBezTo>
                <a:cubicBezTo>
                  <a:pt x="57149" y="238073"/>
                  <a:pt x="64824" y="245750"/>
                  <a:pt x="74294" y="245750"/>
                </a:cubicBezTo>
                <a:cubicBezTo>
                  <a:pt x="83764" y="245750"/>
                  <a:pt x="91439" y="238073"/>
                  <a:pt x="91439" y="228607"/>
                </a:cubicBezTo>
                <a:cubicBezTo>
                  <a:pt x="91439" y="219138"/>
                  <a:pt x="83764" y="211464"/>
                  <a:pt x="74294" y="211464"/>
                </a:cubicBezTo>
                <a:lnTo>
                  <a:pt x="74294" y="211457"/>
                </a:lnTo>
                <a:moveTo>
                  <a:pt x="57149" y="291467"/>
                </a:moveTo>
                <a:cubicBezTo>
                  <a:pt x="57149" y="300969"/>
                  <a:pt x="64792" y="308614"/>
                  <a:pt x="74294" y="308614"/>
                </a:cubicBezTo>
                <a:lnTo>
                  <a:pt x="137160" y="308614"/>
                </a:lnTo>
                <a:cubicBezTo>
                  <a:pt x="146662" y="308614"/>
                  <a:pt x="154305" y="300969"/>
                  <a:pt x="154305" y="291470"/>
                </a:cubicBezTo>
                <a:cubicBezTo>
                  <a:pt x="154305" y="281968"/>
                  <a:pt x="146662" y="274327"/>
                  <a:pt x="137160" y="274327"/>
                </a:cubicBezTo>
                <a:lnTo>
                  <a:pt x="74294" y="274327"/>
                </a:lnTo>
                <a:cubicBezTo>
                  <a:pt x="64792" y="274327"/>
                  <a:pt x="57149" y="281972"/>
                  <a:pt x="57149" y="291474"/>
                </a:cubicBezTo>
                <a:lnTo>
                  <a:pt x="57149" y="291467"/>
                </a:lnTo>
                <a:moveTo>
                  <a:pt x="137160" y="148590"/>
                </a:moveTo>
                <a:cubicBezTo>
                  <a:pt x="127690" y="148590"/>
                  <a:pt x="120015" y="156267"/>
                  <a:pt x="120015" y="165737"/>
                </a:cubicBezTo>
                <a:cubicBezTo>
                  <a:pt x="120015" y="175206"/>
                  <a:pt x="127690" y="182884"/>
                  <a:pt x="137160" y="182884"/>
                </a:cubicBezTo>
                <a:cubicBezTo>
                  <a:pt x="146630" y="182884"/>
                  <a:pt x="154305" y="175206"/>
                  <a:pt x="154305" y="165740"/>
                </a:cubicBezTo>
                <a:cubicBezTo>
                  <a:pt x="154305" y="156271"/>
                  <a:pt x="146630" y="148597"/>
                  <a:pt x="137160" y="148597"/>
                </a:cubicBezTo>
                <a:lnTo>
                  <a:pt x="137160" y="148590"/>
                </a:lnTo>
                <a:moveTo>
                  <a:pt x="120015" y="228600"/>
                </a:moveTo>
                <a:cubicBezTo>
                  <a:pt x="120015" y="238070"/>
                  <a:pt x="127690" y="245747"/>
                  <a:pt x="137160" y="245747"/>
                </a:cubicBezTo>
                <a:cubicBezTo>
                  <a:pt x="146630" y="245747"/>
                  <a:pt x="154305" y="238069"/>
                  <a:pt x="154305" y="228604"/>
                </a:cubicBezTo>
                <a:cubicBezTo>
                  <a:pt x="154305" y="219134"/>
                  <a:pt x="146630" y="211460"/>
                  <a:pt x="137160" y="211460"/>
                </a:cubicBezTo>
                <a:cubicBezTo>
                  <a:pt x="127690" y="211460"/>
                  <a:pt x="120015" y="219138"/>
                  <a:pt x="120015" y="228607"/>
                </a:cubicBezTo>
                <a:lnTo>
                  <a:pt x="120015" y="228600"/>
                </a:lnTo>
                <a:moveTo>
                  <a:pt x="200026" y="148590"/>
                </a:moveTo>
                <a:cubicBezTo>
                  <a:pt x="190556" y="148590"/>
                  <a:pt x="182881" y="156267"/>
                  <a:pt x="182881" y="165737"/>
                </a:cubicBezTo>
                <a:cubicBezTo>
                  <a:pt x="182881" y="175206"/>
                  <a:pt x="190556" y="182884"/>
                  <a:pt x="200026" y="182884"/>
                </a:cubicBezTo>
                <a:cubicBezTo>
                  <a:pt x="209496" y="182884"/>
                  <a:pt x="217171" y="175206"/>
                  <a:pt x="217171" y="165740"/>
                </a:cubicBezTo>
                <a:cubicBezTo>
                  <a:pt x="217171" y="156271"/>
                  <a:pt x="209496" y="148597"/>
                  <a:pt x="200026" y="148597"/>
                </a:cubicBezTo>
                <a:lnTo>
                  <a:pt x="200026" y="148590"/>
                </a:lnTo>
                <a:moveTo>
                  <a:pt x="182881" y="228600"/>
                </a:moveTo>
                <a:cubicBezTo>
                  <a:pt x="182881" y="238070"/>
                  <a:pt x="190556" y="245747"/>
                  <a:pt x="200026" y="245747"/>
                </a:cubicBezTo>
                <a:cubicBezTo>
                  <a:pt x="209496" y="245747"/>
                  <a:pt x="217171" y="238069"/>
                  <a:pt x="217171" y="228604"/>
                </a:cubicBezTo>
                <a:cubicBezTo>
                  <a:pt x="217171" y="219134"/>
                  <a:pt x="209496" y="211460"/>
                  <a:pt x="200026" y="211460"/>
                </a:cubicBezTo>
                <a:cubicBezTo>
                  <a:pt x="190556" y="211460"/>
                  <a:pt x="182881" y="219138"/>
                  <a:pt x="182881" y="228607"/>
                </a:cubicBezTo>
                <a:lnTo>
                  <a:pt x="182881" y="228600"/>
                </a:lnTo>
                <a:moveTo>
                  <a:pt x="200026" y="274320"/>
                </a:moveTo>
                <a:cubicBezTo>
                  <a:pt x="190556" y="274320"/>
                  <a:pt x="182881" y="281997"/>
                  <a:pt x="182881" y="291467"/>
                </a:cubicBezTo>
                <a:cubicBezTo>
                  <a:pt x="182881" y="300936"/>
                  <a:pt x="190556" y="308614"/>
                  <a:pt x="200026" y="308614"/>
                </a:cubicBezTo>
                <a:cubicBezTo>
                  <a:pt x="209496" y="308614"/>
                  <a:pt x="217171" y="300936"/>
                  <a:pt x="217171" y="291470"/>
                </a:cubicBezTo>
                <a:cubicBezTo>
                  <a:pt x="217171" y="282001"/>
                  <a:pt x="209496" y="274327"/>
                  <a:pt x="200026" y="274327"/>
                </a:cubicBezTo>
                <a:lnTo>
                  <a:pt x="200026" y="27432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7" name="Image 0" descr="/tmp/tmp-1-e8IP4dDYgvVs-.jpg">    </p:cNvPr>
          <p:cNvPicPr>
            <a:picLocks noChangeAspect="1"/>
          </p:cNvPicPr>
          <p:nvPr/>
        </p:nvPicPr>
        <p:blipFill>
          <a:blip r:embed="rId2"/>
          <a:srcRect l="34432" r="34432" t="0" b="0"/>
          <a:stretch/>
        </p:blipFill>
        <p:spPr>
          <a:xfrm>
            <a:off x="0" y="0"/>
            <a:ext cx="3200397" cy="685799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Measurement: Understanding Length and Its Applications</a:t>
            </a:r>
            <a:endParaRPr lang="en-US" sz="800" dirty="0"/>
          </a:p>
        </p:txBody>
      </p:sp>
      <p:sp>
        <p:nvSpPr>
          <p:cNvPr id="11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23</a:t>
            </a:r>
            <a:endParaRPr lang="en-US" sz="800" dirty="0"/>
          </a:p>
        </p:txBody>
      </p:sp>
      <p:sp>
        <p:nvSpPr>
          <p:cNvPr id="12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Overcoming Challenges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 encountered difficulties with unit conversions, particularly between metric and imperial systems.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 address this, I practiced regularly and consulted resources for clarification.</a:t>
            </a:r>
            <a:endParaRPr lang="en-US" sz="1251" dirty="0"/>
          </a:p>
        </p:txBody>
      </p:sp>
      <p:sp>
        <p:nvSpPr>
          <p:cNvPr id="18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Real-World Applications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 utilize my measurement skills in various activities, such as baking and home improvement projects.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Applying accurate measurements ensures successful outcomes in my tasks.</a:t>
            </a:r>
            <a:endParaRPr lang="en-US" sz="1251" dirty="0"/>
          </a:p>
        </p:txBody>
      </p:sp>
      <p:sp>
        <p:nvSpPr>
          <p:cNvPr id="20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Measurement Insights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 discovered the significance of measurement in everyday life.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units of length enhances my ability to make precise calculations.</a:t>
            </a:r>
            <a:endParaRPr lang="en-US" sz="1252" dirty="0"/>
          </a:p>
        </p:txBody>
      </p:sp>
      <p:sp>
        <p:nvSpPr>
          <p:cNvPr id="22" name="Text 19"/>
          <p:cNvSpPr/>
          <p:nvPr/>
        </p:nvSpPr>
        <p:spPr>
          <a:xfrm>
            <a:off x="3885670" y="4926874"/>
            <a:ext cx="228600" cy="200025"/>
          </a:xfrm>
          <a:custGeom>
            <a:avLst/>
            <a:gdLst/>
            <a:ahLst/>
            <a:cxnLst/>
            <a:rect l="l" t="t" r="r" b="b"/>
            <a:pathLst>
              <a:path w="228600" h="200025">
                <a:moveTo>
                  <a:pt x="82154" y="21431"/>
                </a:moveTo>
                <a:lnTo>
                  <a:pt x="146448" y="21431"/>
                </a:lnTo>
                <a:cubicBezTo>
                  <a:pt x="148412" y="21431"/>
                  <a:pt x="150021" y="23039"/>
                  <a:pt x="150021" y="25003"/>
                </a:cubicBezTo>
                <a:lnTo>
                  <a:pt x="150021" y="42863"/>
                </a:lnTo>
                <a:lnTo>
                  <a:pt x="78584" y="42863"/>
                </a:lnTo>
                <a:lnTo>
                  <a:pt x="78584" y="25003"/>
                </a:lnTo>
                <a:cubicBezTo>
                  <a:pt x="78584" y="23039"/>
                  <a:pt x="80191" y="21431"/>
                  <a:pt x="82157" y="21431"/>
                </a:cubicBezTo>
                <a:lnTo>
                  <a:pt x="82154" y="21431"/>
                </a:lnTo>
                <a:moveTo>
                  <a:pt x="57150" y="25003"/>
                </a:moveTo>
                <a:lnTo>
                  <a:pt x="57150" y="42863"/>
                </a:lnTo>
                <a:lnTo>
                  <a:pt x="44604" y="42863"/>
                </a:lnTo>
                <a:cubicBezTo>
                  <a:pt x="38935" y="42863"/>
                  <a:pt x="33488" y="45140"/>
                  <a:pt x="29469" y="49158"/>
                </a:cubicBezTo>
                <a:lnTo>
                  <a:pt x="6296" y="72285"/>
                </a:lnTo>
                <a:cubicBezTo>
                  <a:pt x="2277" y="76304"/>
                  <a:pt x="0" y="81750"/>
                  <a:pt x="0" y="87421"/>
                </a:cubicBezTo>
                <a:lnTo>
                  <a:pt x="0" y="132159"/>
                </a:lnTo>
                <a:lnTo>
                  <a:pt x="0" y="171449"/>
                </a:lnTo>
                <a:cubicBezTo>
                  <a:pt x="0" y="187209"/>
                  <a:pt x="12813" y="200025"/>
                  <a:pt x="28575" y="200025"/>
                </a:cubicBezTo>
                <a:lnTo>
                  <a:pt x="200025" y="200025"/>
                </a:lnTo>
                <a:cubicBezTo>
                  <a:pt x="215787" y="200025"/>
                  <a:pt x="228600" y="187211"/>
                  <a:pt x="228600" y="171449"/>
                </a:cubicBezTo>
                <a:lnTo>
                  <a:pt x="228600" y="132159"/>
                </a:lnTo>
                <a:lnTo>
                  <a:pt x="228600" y="87465"/>
                </a:lnTo>
                <a:cubicBezTo>
                  <a:pt x="228600" y="81794"/>
                  <a:pt x="226323" y="76348"/>
                  <a:pt x="222304" y="72329"/>
                </a:cubicBezTo>
                <a:lnTo>
                  <a:pt x="199131" y="49156"/>
                </a:lnTo>
                <a:cubicBezTo>
                  <a:pt x="195112" y="45138"/>
                  <a:pt x="189665" y="42861"/>
                  <a:pt x="183996" y="42861"/>
                </a:cubicBezTo>
                <a:lnTo>
                  <a:pt x="171450" y="42861"/>
                </a:lnTo>
                <a:lnTo>
                  <a:pt x="171450" y="25001"/>
                </a:lnTo>
                <a:cubicBezTo>
                  <a:pt x="171450" y="11205"/>
                  <a:pt x="160244" y="-2"/>
                  <a:pt x="146448" y="-2"/>
                </a:cubicBezTo>
                <a:lnTo>
                  <a:pt x="82154" y="-2"/>
                </a:lnTo>
                <a:cubicBezTo>
                  <a:pt x="68358" y="-2"/>
                  <a:pt x="57152" y="11205"/>
                  <a:pt x="57152" y="25001"/>
                </a:cubicBezTo>
                <a:lnTo>
                  <a:pt x="57150" y="25003"/>
                </a:lnTo>
                <a:moveTo>
                  <a:pt x="207169" y="121443"/>
                </a:moveTo>
                <a:lnTo>
                  <a:pt x="164306" y="121443"/>
                </a:lnTo>
                <a:lnTo>
                  <a:pt x="164306" y="114300"/>
                </a:lnTo>
                <a:cubicBezTo>
                  <a:pt x="164306" y="108362"/>
                  <a:pt x="159529" y="103585"/>
                  <a:pt x="153592" y="103585"/>
                </a:cubicBezTo>
                <a:cubicBezTo>
                  <a:pt x="147653" y="103585"/>
                  <a:pt x="142877" y="108362"/>
                  <a:pt x="142877" y="114300"/>
                </a:cubicBezTo>
                <a:lnTo>
                  <a:pt x="142877" y="121443"/>
                </a:lnTo>
                <a:lnTo>
                  <a:pt x="85727" y="121443"/>
                </a:lnTo>
                <a:lnTo>
                  <a:pt x="85727" y="114300"/>
                </a:lnTo>
                <a:cubicBezTo>
                  <a:pt x="85727" y="108362"/>
                  <a:pt x="80950" y="103585"/>
                  <a:pt x="75013" y="103585"/>
                </a:cubicBezTo>
                <a:cubicBezTo>
                  <a:pt x="69074" y="103585"/>
                  <a:pt x="64298" y="108362"/>
                  <a:pt x="64298" y="114300"/>
                </a:cubicBezTo>
                <a:lnTo>
                  <a:pt x="64298" y="121443"/>
                </a:lnTo>
                <a:lnTo>
                  <a:pt x="21436" y="121443"/>
                </a:lnTo>
                <a:lnTo>
                  <a:pt x="21436" y="87465"/>
                </a:lnTo>
                <a:lnTo>
                  <a:pt x="44609" y="64292"/>
                </a:lnTo>
                <a:lnTo>
                  <a:pt x="184002" y="64292"/>
                </a:lnTo>
                <a:lnTo>
                  <a:pt x="207176" y="87465"/>
                </a:lnTo>
                <a:lnTo>
                  <a:pt x="207169" y="121443"/>
                </a:lnTo>
                <a:moveTo>
                  <a:pt x="21431" y="142876"/>
                </a:moveTo>
                <a:lnTo>
                  <a:pt x="64294" y="142876"/>
                </a:lnTo>
                <a:lnTo>
                  <a:pt x="64294" y="150019"/>
                </a:lnTo>
                <a:cubicBezTo>
                  <a:pt x="64294" y="155957"/>
                  <a:pt x="69071" y="160734"/>
                  <a:pt x="75011" y="160734"/>
                </a:cubicBezTo>
                <a:cubicBezTo>
                  <a:pt x="80950" y="160734"/>
                  <a:pt x="85727" y="155957"/>
                  <a:pt x="85727" y="150019"/>
                </a:cubicBezTo>
                <a:lnTo>
                  <a:pt x="85727" y="142876"/>
                </a:lnTo>
                <a:lnTo>
                  <a:pt x="142877" y="142876"/>
                </a:lnTo>
                <a:lnTo>
                  <a:pt x="142877" y="150019"/>
                </a:lnTo>
                <a:cubicBezTo>
                  <a:pt x="142877" y="155957"/>
                  <a:pt x="147655" y="160734"/>
                  <a:pt x="153594" y="160734"/>
                </a:cubicBezTo>
                <a:cubicBezTo>
                  <a:pt x="159533" y="160734"/>
                  <a:pt x="164311" y="155957"/>
                  <a:pt x="164311" y="150019"/>
                </a:cubicBezTo>
                <a:lnTo>
                  <a:pt x="164311" y="142876"/>
                </a:lnTo>
                <a:lnTo>
                  <a:pt x="207173" y="142876"/>
                </a:lnTo>
                <a:lnTo>
                  <a:pt x="207173" y="171451"/>
                </a:lnTo>
                <a:cubicBezTo>
                  <a:pt x="207173" y="175380"/>
                  <a:pt x="203959" y="178594"/>
                  <a:pt x="200030" y="178594"/>
                </a:cubicBezTo>
                <a:lnTo>
                  <a:pt x="28580" y="178594"/>
                </a:lnTo>
                <a:cubicBezTo>
                  <a:pt x="24650" y="178594"/>
                  <a:pt x="21436" y="175380"/>
                  <a:pt x="21436" y="171451"/>
                </a:cubicBezTo>
                <a:lnTo>
                  <a:pt x="21431" y="14287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0"/>
          <p:cNvSpPr/>
          <p:nvPr/>
        </p:nvSpPr>
        <p:spPr>
          <a:xfrm>
            <a:off x="3885670" y="3340517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4517" y="171717"/>
                </a:moveTo>
                <a:cubicBezTo>
                  <a:pt x="21630" y="168830"/>
                  <a:pt x="21630" y="164080"/>
                  <a:pt x="24517" y="161193"/>
                </a:cubicBezTo>
                <a:lnTo>
                  <a:pt x="42865" y="142845"/>
                </a:lnTo>
                <a:lnTo>
                  <a:pt x="56883" y="156863"/>
                </a:lnTo>
                <a:cubicBezTo>
                  <a:pt x="59770" y="159750"/>
                  <a:pt x="64520" y="159750"/>
                  <a:pt x="67407" y="156863"/>
                </a:cubicBezTo>
                <a:cubicBezTo>
                  <a:pt x="70295" y="153976"/>
                  <a:pt x="70295" y="149226"/>
                  <a:pt x="67407" y="146338"/>
                </a:cubicBezTo>
                <a:lnTo>
                  <a:pt x="53390" y="132321"/>
                </a:lnTo>
                <a:lnTo>
                  <a:pt x="72667" y="113043"/>
                </a:lnTo>
                <a:lnTo>
                  <a:pt x="86685" y="127060"/>
                </a:lnTo>
                <a:cubicBezTo>
                  <a:pt x="89572" y="129948"/>
                  <a:pt x="94323" y="129948"/>
                  <a:pt x="97210" y="127060"/>
                </a:cubicBezTo>
                <a:cubicBezTo>
                  <a:pt x="100097" y="124173"/>
                  <a:pt x="100097" y="119423"/>
                  <a:pt x="97210" y="116536"/>
                </a:cubicBezTo>
                <a:lnTo>
                  <a:pt x="83192" y="102518"/>
                </a:lnTo>
                <a:lnTo>
                  <a:pt x="102470" y="83240"/>
                </a:lnTo>
                <a:lnTo>
                  <a:pt x="116488" y="97258"/>
                </a:lnTo>
                <a:cubicBezTo>
                  <a:pt x="119375" y="100145"/>
                  <a:pt x="124125" y="100145"/>
                  <a:pt x="127012" y="97258"/>
                </a:cubicBezTo>
                <a:cubicBezTo>
                  <a:pt x="129900" y="94371"/>
                  <a:pt x="129900" y="89620"/>
                  <a:pt x="127012" y="86733"/>
                </a:cubicBezTo>
                <a:lnTo>
                  <a:pt x="112995" y="72715"/>
                </a:lnTo>
                <a:lnTo>
                  <a:pt x="132273" y="53438"/>
                </a:lnTo>
                <a:lnTo>
                  <a:pt x="146290" y="67455"/>
                </a:lnTo>
                <a:cubicBezTo>
                  <a:pt x="149178" y="70343"/>
                  <a:pt x="153928" y="70343"/>
                  <a:pt x="156815" y="67455"/>
                </a:cubicBezTo>
                <a:cubicBezTo>
                  <a:pt x="159702" y="64568"/>
                  <a:pt x="159702" y="59818"/>
                  <a:pt x="156815" y="56931"/>
                </a:cubicBezTo>
                <a:lnTo>
                  <a:pt x="142797" y="42913"/>
                </a:lnTo>
                <a:lnTo>
                  <a:pt x="161145" y="24565"/>
                </a:lnTo>
                <a:cubicBezTo>
                  <a:pt x="164032" y="21678"/>
                  <a:pt x="168782" y="21678"/>
                  <a:pt x="171669" y="24565"/>
                </a:cubicBezTo>
                <a:lnTo>
                  <a:pt x="204035" y="56931"/>
                </a:lnTo>
                <a:cubicBezTo>
                  <a:pt x="206922" y="59818"/>
                  <a:pt x="206922" y="64568"/>
                  <a:pt x="204035" y="67455"/>
                </a:cubicBezTo>
                <a:lnTo>
                  <a:pt x="67405" y="204085"/>
                </a:lnTo>
                <a:cubicBezTo>
                  <a:pt x="64518" y="206972"/>
                  <a:pt x="59767" y="206972"/>
                  <a:pt x="56880" y="204085"/>
                </a:cubicBezTo>
                <a:lnTo>
                  <a:pt x="24517" y="171717"/>
                </a:lnTo>
                <a:moveTo>
                  <a:pt x="41050" y="219867"/>
                </a:moveTo>
                <a:cubicBezTo>
                  <a:pt x="52692" y="231510"/>
                  <a:pt x="71552" y="231510"/>
                  <a:pt x="83194" y="219867"/>
                </a:cubicBezTo>
                <a:lnTo>
                  <a:pt x="219870" y="83238"/>
                </a:lnTo>
                <a:cubicBezTo>
                  <a:pt x="231512" y="71595"/>
                  <a:pt x="231512" y="52736"/>
                  <a:pt x="219870" y="41093"/>
                </a:cubicBezTo>
                <a:lnTo>
                  <a:pt x="187553" y="8728"/>
                </a:lnTo>
                <a:cubicBezTo>
                  <a:pt x="175910" y="-2915"/>
                  <a:pt x="157050" y="-2915"/>
                  <a:pt x="145408" y="8728"/>
                </a:cubicBezTo>
                <a:lnTo>
                  <a:pt x="8733" y="145358"/>
                </a:lnTo>
                <a:cubicBezTo>
                  <a:pt x="-2910" y="157000"/>
                  <a:pt x="-2910" y="175860"/>
                  <a:pt x="8733" y="187502"/>
                </a:cubicBezTo>
                <a:lnTo>
                  <a:pt x="41098" y="219867"/>
                </a:lnTo>
                <a:lnTo>
                  <a:pt x="41050" y="21986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1"/>
          <p:cNvSpPr/>
          <p:nvPr/>
        </p:nvSpPr>
        <p:spPr>
          <a:xfrm>
            <a:off x="3885670" y="1782998"/>
            <a:ext cx="228600" cy="177800"/>
          </a:xfrm>
          <a:custGeom>
            <a:avLst/>
            <a:gdLst/>
            <a:ahLst/>
            <a:cxnLst/>
            <a:rect l="l" t="t" r="r" b="b"/>
            <a:pathLst>
              <a:path w="228600" h="177800">
                <a:moveTo>
                  <a:pt x="88900" y="19050"/>
                </a:moveTo>
                <a:cubicBezTo>
                  <a:pt x="127477" y="19050"/>
                  <a:pt x="158751" y="50323"/>
                  <a:pt x="158751" y="88900"/>
                </a:cubicBezTo>
                <a:cubicBezTo>
                  <a:pt x="158751" y="127477"/>
                  <a:pt x="127479" y="158751"/>
                  <a:pt x="88900" y="158751"/>
                </a:cubicBezTo>
                <a:cubicBezTo>
                  <a:pt x="50324" y="158751"/>
                  <a:pt x="19049" y="127477"/>
                  <a:pt x="19049" y="88900"/>
                </a:cubicBezTo>
                <a:cubicBezTo>
                  <a:pt x="19049" y="50323"/>
                  <a:pt x="50322" y="19050"/>
                  <a:pt x="88900" y="19050"/>
                </a:cubicBezTo>
                <a:lnTo>
                  <a:pt x="88900" y="19050"/>
                </a:lnTo>
                <a:moveTo>
                  <a:pt x="143906" y="158751"/>
                </a:moveTo>
                <a:cubicBezTo>
                  <a:pt x="164544" y="142478"/>
                  <a:pt x="177798" y="117238"/>
                  <a:pt x="177798" y="88900"/>
                </a:cubicBezTo>
                <a:cubicBezTo>
                  <a:pt x="177798" y="39806"/>
                  <a:pt x="137992" y="0"/>
                  <a:pt x="88898" y="0"/>
                </a:cubicBezTo>
                <a:cubicBezTo>
                  <a:pt x="39804" y="0"/>
                  <a:pt x="-2" y="39806"/>
                  <a:pt x="-2" y="88900"/>
                </a:cubicBezTo>
                <a:cubicBezTo>
                  <a:pt x="-2" y="137994"/>
                  <a:pt x="39804" y="177800"/>
                  <a:pt x="88898" y="177800"/>
                </a:cubicBezTo>
                <a:lnTo>
                  <a:pt x="219072" y="177800"/>
                </a:lnTo>
                <a:cubicBezTo>
                  <a:pt x="224350" y="177800"/>
                  <a:pt x="228598" y="173554"/>
                  <a:pt x="228598" y="168275"/>
                </a:cubicBezTo>
                <a:cubicBezTo>
                  <a:pt x="228598" y="162996"/>
                  <a:pt x="224350" y="158751"/>
                  <a:pt x="219072" y="158751"/>
                </a:cubicBezTo>
                <a:lnTo>
                  <a:pt x="143906" y="158751"/>
                </a:lnTo>
                <a:moveTo>
                  <a:pt x="88900" y="69851"/>
                </a:moveTo>
                <a:cubicBezTo>
                  <a:pt x="99420" y="69851"/>
                  <a:pt x="107949" y="78380"/>
                  <a:pt x="107949" y="88900"/>
                </a:cubicBezTo>
                <a:cubicBezTo>
                  <a:pt x="107949" y="99421"/>
                  <a:pt x="99420" y="107950"/>
                  <a:pt x="88900" y="107950"/>
                </a:cubicBezTo>
                <a:cubicBezTo>
                  <a:pt x="78380" y="107950"/>
                  <a:pt x="69851" y="99421"/>
                  <a:pt x="69851" y="88900"/>
                </a:cubicBezTo>
                <a:cubicBezTo>
                  <a:pt x="69851" y="78380"/>
                  <a:pt x="78380" y="69851"/>
                  <a:pt x="88900" y="69851"/>
                </a:cubicBezTo>
                <a:moveTo>
                  <a:pt x="88900" y="127001"/>
                </a:moveTo>
                <a:cubicBezTo>
                  <a:pt x="109943" y="127001"/>
                  <a:pt x="127001" y="109943"/>
                  <a:pt x="127001" y="88900"/>
                </a:cubicBezTo>
                <a:cubicBezTo>
                  <a:pt x="127001" y="67857"/>
                  <a:pt x="109943" y="50799"/>
                  <a:pt x="88900" y="50799"/>
                </a:cubicBezTo>
                <a:cubicBezTo>
                  <a:pt x="67858" y="50799"/>
                  <a:pt x="50799" y="67857"/>
                  <a:pt x="50799" y="88900"/>
                </a:cubicBezTo>
                <a:cubicBezTo>
                  <a:pt x="50799" y="109943"/>
                  <a:pt x="67858" y="127001"/>
                  <a:pt x="88900" y="127001"/>
                </a:cubicBezTo>
                <a:lnTo>
                  <a:pt x="88900" y="12700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Measurement: Understanding Length and Its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Measurement skills are crucial for everyday tasks.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are important in activities like home improvement and cooking.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Converting between units of length is straightforward using conversion factors or charts.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Unit Conversion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basic units of length is essential.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Key units include meters, centimeters, and millimeters.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Units of Length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754904" y="1971318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80023" y="94298"/>
                </a:moveTo>
                <a:lnTo>
                  <a:pt x="180023" y="240030"/>
                </a:lnTo>
                <a:cubicBezTo>
                  <a:pt x="180023" y="244746"/>
                  <a:pt x="176165" y="248603"/>
                  <a:pt x="171449" y="248603"/>
                </a:cubicBezTo>
                <a:lnTo>
                  <a:pt x="34289" y="248603"/>
                </a:lnTo>
                <a:cubicBezTo>
                  <a:pt x="29573" y="248603"/>
                  <a:pt x="25715" y="244746"/>
                  <a:pt x="25715" y="240030"/>
                </a:cubicBezTo>
                <a:lnTo>
                  <a:pt x="25715" y="94298"/>
                </a:lnTo>
                <a:lnTo>
                  <a:pt x="180023" y="94298"/>
                </a:lnTo>
                <a:moveTo>
                  <a:pt x="180023" y="68580"/>
                </a:moveTo>
                <a:lnTo>
                  <a:pt x="25717" y="68580"/>
                </a:lnTo>
                <a:lnTo>
                  <a:pt x="25717" y="34290"/>
                </a:lnTo>
                <a:cubicBezTo>
                  <a:pt x="25717" y="29574"/>
                  <a:pt x="29575" y="25718"/>
                  <a:pt x="34291" y="25718"/>
                </a:cubicBezTo>
                <a:lnTo>
                  <a:pt x="171451" y="25718"/>
                </a:lnTo>
                <a:cubicBezTo>
                  <a:pt x="176167" y="25718"/>
                  <a:pt x="180025" y="29574"/>
                  <a:pt x="180025" y="34290"/>
                </a:cubicBezTo>
                <a:lnTo>
                  <a:pt x="180023" y="68580"/>
                </a:lnTo>
                <a:moveTo>
                  <a:pt x="205740" y="68580"/>
                </a:moveTo>
                <a:lnTo>
                  <a:pt x="205740" y="34290"/>
                </a:lnTo>
                <a:cubicBezTo>
                  <a:pt x="205740" y="15376"/>
                  <a:pt x="190363" y="0"/>
                  <a:pt x="171449" y="0"/>
                </a:cubicBezTo>
                <a:lnTo>
                  <a:pt x="34289" y="0"/>
                </a:lnTo>
                <a:cubicBezTo>
                  <a:pt x="15375" y="0"/>
                  <a:pt x="-2" y="15376"/>
                  <a:pt x="-2" y="34290"/>
                </a:cubicBezTo>
                <a:lnTo>
                  <a:pt x="-2" y="68580"/>
                </a:lnTo>
                <a:lnTo>
                  <a:pt x="-2" y="81440"/>
                </a:lnTo>
                <a:lnTo>
                  <a:pt x="-2" y="94300"/>
                </a:lnTo>
                <a:lnTo>
                  <a:pt x="-2" y="240033"/>
                </a:lnTo>
                <a:cubicBezTo>
                  <a:pt x="-2" y="258947"/>
                  <a:pt x="15375" y="274323"/>
                  <a:pt x="34289" y="274323"/>
                </a:cubicBezTo>
                <a:lnTo>
                  <a:pt x="171449" y="274323"/>
                </a:lnTo>
                <a:cubicBezTo>
                  <a:pt x="190363" y="274323"/>
                  <a:pt x="205740" y="258947"/>
                  <a:pt x="205740" y="240033"/>
                </a:cubicBezTo>
                <a:lnTo>
                  <a:pt x="205740" y="94300"/>
                </a:lnTo>
                <a:lnTo>
                  <a:pt x="205740" y="81443"/>
                </a:lnTo>
                <a:lnTo>
                  <a:pt x="205740" y="68580"/>
                </a:lnTo>
                <a:moveTo>
                  <a:pt x="42862" y="124303"/>
                </a:moveTo>
                <a:cubicBezTo>
                  <a:pt x="42862" y="131405"/>
                  <a:pt x="48618" y="137163"/>
                  <a:pt x="55721" y="137163"/>
                </a:cubicBezTo>
                <a:cubicBezTo>
                  <a:pt x="62823" y="137163"/>
                  <a:pt x="68579" y="131405"/>
                  <a:pt x="68579" y="124305"/>
                </a:cubicBezTo>
                <a:cubicBezTo>
                  <a:pt x="68579" y="117203"/>
                  <a:pt x="62823" y="111448"/>
                  <a:pt x="55721" y="111448"/>
                </a:cubicBezTo>
                <a:cubicBezTo>
                  <a:pt x="48618" y="111448"/>
                  <a:pt x="42862" y="117206"/>
                  <a:pt x="42862" y="124308"/>
                </a:cubicBezTo>
                <a:lnTo>
                  <a:pt x="42862" y="124303"/>
                </a:lnTo>
                <a:moveTo>
                  <a:pt x="55721" y="158593"/>
                </a:moveTo>
                <a:cubicBezTo>
                  <a:pt x="48618" y="158593"/>
                  <a:pt x="42862" y="164351"/>
                  <a:pt x="42862" y="171453"/>
                </a:cubicBezTo>
                <a:cubicBezTo>
                  <a:pt x="42862" y="178555"/>
                  <a:pt x="48618" y="184313"/>
                  <a:pt x="55721" y="184313"/>
                </a:cubicBezTo>
                <a:cubicBezTo>
                  <a:pt x="62823" y="184313"/>
                  <a:pt x="68579" y="178555"/>
                  <a:pt x="68579" y="171455"/>
                </a:cubicBezTo>
                <a:cubicBezTo>
                  <a:pt x="68579" y="164353"/>
                  <a:pt x="62823" y="158598"/>
                  <a:pt x="55721" y="158598"/>
                </a:cubicBezTo>
                <a:lnTo>
                  <a:pt x="55721" y="158593"/>
                </a:lnTo>
                <a:moveTo>
                  <a:pt x="42862" y="218600"/>
                </a:moveTo>
                <a:cubicBezTo>
                  <a:pt x="42862" y="225727"/>
                  <a:pt x="48594" y="231460"/>
                  <a:pt x="55721" y="231460"/>
                </a:cubicBezTo>
                <a:lnTo>
                  <a:pt x="102870" y="231460"/>
                </a:lnTo>
                <a:cubicBezTo>
                  <a:pt x="109997" y="231460"/>
                  <a:pt x="115729" y="225727"/>
                  <a:pt x="115729" y="218603"/>
                </a:cubicBezTo>
                <a:cubicBezTo>
                  <a:pt x="115729" y="211476"/>
                  <a:pt x="109997" y="205745"/>
                  <a:pt x="102870" y="205745"/>
                </a:cubicBezTo>
                <a:lnTo>
                  <a:pt x="55721" y="205745"/>
                </a:lnTo>
                <a:cubicBezTo>
                  <a:pt x="48594" y="205745"/>
                  <a:pt x="42862" y="211479"/>
                  <a:pt x="42862" y="218605"/>
                </a:cubicBezTo>
                <a:lnTo>
                  <a:pt x="42862" y="218600"/>
                </a:lnTo>
                <a:moveTo>
                  <a:pt x="102870" y="111443"/>
                </a:moveTo>
                <a:cubicBezTo>
                  <a:pt x="95768" y="111443"/>
                  <a:pt x="90011" y="117200"/>
                  <a:pt x="90011" y="124303"/>
                </a:cubicBezTo>
                <a:cubicBezTo>
                  <a:pt x="90011" y="131405"/>
                  <a:pt x="95768" y="137163"/>
                  <a:pt x="102870" y="137163"/>
                </a:cubicBezTo>
                <a:cubicBezTo>
                  <a:pt x="109972" y="137163"/>
                  <a:pt x="115729" y="131405"/>
                  <a:pt x="115729" y="124305"/>
                </a:cubicBezTo>
                <a:cubicBezTo>
                  <a:pt x="115729" y="117203"/>
                  <a:pt x="109972" y="111448"/>
                  <a:pt x="102870" y="111448"/>
                </a:cubicBezTo>
                <a:lnTo>
                  <a:pt x="102870" y="111443"/>
                </a:lnTo>
                <a:moveTo>
                  <a:pt x="90011" y="171450"/>
                </a:moveTo>
                <a:cubicBezTo>
                  <a:pt x="90011" y="178552"/>
                  <a:pt x="95768" y="184310"/>
                  <a:pt x="102870" y="184310"/>
                </a:cubicBezTo>
                <a:cubicBezTo>
                  <a:pt x="109972" y="184310"/>
                  <a:pt x="115729" y="178552"/>
                  <a:pt x="115729" y="171453"/>
                </a:cubicBezTo>
                <a:cubicBezTo>
                  <a:pt x="115729" y="164351"/>
                  <a:pt x="109972" y="158595"/>
                  <a:pt x="102870" y="158595"/>
                </a:cubicBezTo>
                <a:cubicBezTo>
                  <a:pt x="95768" y="158595"/>
                  <a:pt x="90011" y="164353"/>
                  <a:pt x="90011" y="171455"/>
                </a:cubicBezTo>
                <a:lnTo>
                  <a:pt x="90011" y="171450"/>
                </a:lnTo>
                <a:moveTo>
                  <a:pt x="150019" y="111443"/>
                </a:moveTo>
                <a:cubicBezTo>
                  <a:pt x="142917" y="111443"/>
                  <a:pt x="137161" y="117200"/>
                  <a:pt x="137161" y="124303"/>
                </a:cubicBezTo>
                <a:cubicBezTo>
                  <a:pt x="137161" y="131405"/>
                  <a:pt x="142917" y="137163"/>
                  <a:pt x="150019" y="137163"/>
                </a:cubicBezTo>
                <a:cubicBezTo>
                  <a:pt x="157122" y="137163"/>
                  <a:pt x="162878" y="131405"/>
                  <a:pt x="162878" y="124305"/>
                </a:cubicBezTo>
                <a:cubicBezTo>
                  <a:pt x="162878" y="117203"/>
                  <a:pt x="157122" y="111448"/>
                  <a:pt x="150019" y="111448"/>
                </a:cubicBezTo>
                <a:lnTo>
                  <a:pt x="150019" y="111443"/>
                </a:lnTo>
                <a:moveTo>
                  <a:pt x="137161" y="171450"/>
                </a:moveTo>
                <a:cubicBezTo>
                  <a:pt x="137161" y="178552"/>
                  <a:pt x="142917" y="184310"/>
                  <a:pt x="150019" y="184310"/>
                </a:cubicBezTo>
                <a:cubicBezTo>
                  <a:pt x="157122" y="184310"/>
                  <a:pt x="162878" y="178552"/>
                  <a:pt x="162878" y="171453"/>
                </a:cubicBezTo>
                <a:cubicBezTo>
                  <a:pt x="162878" y="164351"/>
                  <a:pt x="157122" y="158595"/>
                  <a:pt x="150019" y="158595"/>
                </a:cubicBezTo>
                <a:cubicBezTo>
                  <a:pt x="142917" y="158595"/>
                  <a:pt x="137161" y="164353"/>
                  <a:pt x="137161" y="171455"/>
                </a:cubicBezTo>
                <a:lnTo>
                  <a:pt x="137161" y="171450"/>
                </a:lnTo>
                <a:moveTo>
                  <a:pt x="150019" y="205740"/>
                </a:moveTo>
                <a:cubicBezTo>
                  <a:pt x="142917" y="205740"/>
                  <a:pt x="137161" y="211498"/>
                  <a:pt x="137161" y="218600"/>
                </a:cubicBezTo>
                <a:cubicBezTo>
                  <a:pt x="137161" y="225702"/>
                  <a:pt x="142917" y="231460"/>
                  <a:pt x="150019" y="231460"/>
                </a:cubicBezTo>
                <a:cubicBezTo>
                  <a:pt x="157122" y="231460"/>
                  <a:pt x="162878" y="225702"/>
                  <a:pt x="162878" y="218603"/>
                </a:cubicBezTo>
                <a:cubicBezTo>
                  <a:pt x="162878" y="211501"/>
                  <a:pt x="157122" y="205745"/>
                  <a:pt x="150019" y="205745"/>
                </a:cubicBezTo>
                <a:lnTo>
                  <a:pt x="150019" y="20574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957587" y="197131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9421" y="206061"/>
                </a:moveTo>
                <a:cubicBezTo>
                  <a:pt x="25956" y="202596"/>
                  <a:pt x="25956" y="196896"/>
                  <a:pt x="29421" y="193431"/>
                </a:cubicBezTo>
                <a:lnTo>
                  <a:pt x="51438" y="171414"/>
                </a:lnTo>
                <a:lnTo>
                  <a:pt x="68259" y="188236"/>
                </a:lnTo>
                <a:cubicBezTo>
                  <a:pt x="71724" y="191700"/>
                  <a:pt x="77424" y="191700"/>
                  <a:pt x="80889" y="188236"/>
                </a:cubicBezTo>
                <a:cubicBezTo>
                  <a:pt x="84353" y="184771"/>
                  <a:pt x="84353" y="179071"/>
                  <a:pt x="80889" y="175606"/>
                </a:cubicBezTo>
                <a:lnTo>
                  <a:pt x="64067" y="158785"/>
                </a:lnTo>
                <a:lnTo>
                  <a:pt x="87201" y="135651"/>
                </a:lnTo>
                <a:lnTo>
                  <a:pt x="104022" y="152473"/>
                </a:lnTo>
                <a:cubicBezTo>
                  <a:pt x="107487" y="155937"/>
                  <a:pt x="113187" y="155937"/>
                  <a:pt x="116652" y="152473"/>
                </a:cubicBezTo>
                <a:cubicBezTo>
                  <a:pt x="120116" y="149008"/>
                  <a:pt x="120116" y="143308"/>
                  <a:pt x="116652" y="139843"/>
                </a:cubicBezTo>
                <a:lnTo>
                  <a:pt x="99830" y="123022"/>
                </a:lnTo>
                <a:lnTo>
                  <a:pt x="122964" y="99888"/>
                </a:lnTo>
                <a:lnTo>
                  <a:pt x="139785" y="116710"/>
                </a:lnTo>
                <a:cubicBezTo>
                  <a:pt x="143250" y="120174"/>
                  <a:pt x="148950" y="120174"/>
                  <a:pt x="152415" y="116710"/>
                </a:cubicBezTo>
                <a:cubicBezTo>
                  <a:pt x="155879" y="113245"/>
                  <a:pt x="155879" y="107545"/>
                  <a:pt x="152415" y="104080"/>
                </a:cubicBezTo>
                <a:lnTo>
                  <a:pt x="135594" y="87259"/>
                </a:lnTo>
                <a:lnTo>
                  <a:pt x="158727" y="64125"/>
                </a:lnTo>
                <a:lnTo>
                  <a:pt x="175548" y="80947"/>
                </a:lnTo>
                <a:cubicBezTo>
                  <a:pt x="179013" y="84411"/>
                  <a:pt x="184713" y="84411"/>
                  <a:pt x="188178" y="80947"/>
                </a:cubicBezTo>
                <a:cubicBezTo>
                  <a:pt x="191643" y="77482"/>
                  <a:pt x="191643" y="71782"/>
                  <a:pt x="188178" y="68317"/>
                </a:cubicBezTo>
                <a:lnTo>
                  <a:pt x="171357" y="51496"/>
                </a:lnTo>
                <a:lnTo>
                  <a:pt x="193374" y="29479"/>
                </a:lnTo>
                <a:cubicBezTo>
                  <a:pt x="196838" y="26014"/>
                  <a:pt x="202539" y="26014"/>
                  <a:pt x="206003" y="29479"/>
                </a:cubicBezTo>
                <a:lnTo>
                  <a:pt x="244841" y="68317"/>
                </a:lnTo>
                <a:cubicBezTo>
                  <a:pt x="248306" y="71781"/>
                  <a:pt x="248306" y="77482"/>
                  <a:pt x="244841" y="80946"/>
                </a:cubicBezTo>
                <a:lnTo>
                  <a:pt x="80886" y="244902"/>
                </a:lnTo>
                <a:cubicBezTo>
                  <a:pt x="77421" y="248367"/>
                  <a:pt x="71721" y="248367"/>
                  <a:pt x="68256" y="244902"/>
                </a:cubicBezTo>
                <a:lnTo>
                  <a:pt x="29421" y="206061"/>
                </a:lnTo>
                <a:moveTo>
                  <a:pt x="49260" y="263841"/>
                </a:moveTo>
                <a:cubicBezTo>
                  <a:pt x="63231" y="277812"/>
                  <a:pt x="85862" y="277812"/>
                  <a:pt x="99833" y="263841"/>
                </a:cubicBezTo>
                <a:lnTo>
                  <a:pt x="263844" y="99885"/>
                </a:lnTo>
                <a:cubicBezTo>
                  <a:pt x="277815" y="85914"/>
                  <a:pt x="277815" y="63283"/>
                  <a:pt x="263844" y="49312"/>
                </a:cubicBezTo>
                <a:lnTo>
                  <a:pt x="225063" y="10474"/>
                </a:lnTo>
                <a:cubicBezTo>
                  <a:pt x="211092" y="-3497"/>
                  <a:pt x="188461" y="-3497"/>
                  <a:pt x="174489" y="10474"/>
                </a:cubicBezTo>
                <a:lnTo>
                  <a:pt x="10479" y="174429"/>
                </a:lnTo>
                <a:cubicBezTo>
                  <a:pt x="-3492" y="188400"/>
                  <a:pt x="-3492" y="211032"/>
                  <a:pt x="10479" y="225003"/>
                </a:cubicBezTo>
                <a:lnTo>
                  <a:pt x="49317" y="263841"/>
                </a:lnTo>
                <a:lnTo>
                  <a:pt x="49260" y="263841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2194560" y="2001798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106680" y="22859"/>
                </a:moveTo>
                <a:cubicBezTo>
                  <a:pt x="152972" y="22859"/>
                  <a:pt x="190502" y="60387"/>
                  <a:pt x="190502" y="106680"/>
                </a:cubicBezTo>
                <a:cubicBezTo>
                  <a:pt x="190502" y="152973"/>
                  <a:pt x="152975" y="190501"/>
                  <a:pt x="106680" y="190501"/>
                </a:cubicBezTo>
                <a:cubicBezTo>
                  <a:pt x="60389" y="190501"/>
                  <a:pt x="22859" y="152973"/>
                  <a:pt x="22859" y="106680"/>
                </a:cubicBezTo>
                <a:cubicBezTo>
                  <a:pt x="22859" y="60387"/>
                  <a:pt x="60386" y="22859"/>
                  <a:pt x="106680" y="22859"/>
                </a:cubicBezTo>
                <a:lnTo>
                  <a:pt x="106680" y="22859"/>
                </a:lnTo>
                <a:moveTo>
                  <a:pt x="172687" y="190501"/>
                </a:moveTo>
                <a:cubicBezTo>
                  <a:pt x="197453" y="170974"/>
                  <a:pt x="213358" y="140685"/>
                  <a:pt x="213358" y="106680"/>
                </a:cubicBezTo>
                <a:cubicBezTo>
                  <a:pt x="213358" y="47767"/>
                  <a:pt x="165591" y="0"/>
                  <a:pt x="106678" y="0"/>
                </a:cubicBezTo>
                <a:cubicBezTo>
                  <a:pt x="47765" y="0"/>
                  <a:pt x="-3" y="47767"/>
                  <a:pt x="-3" y="106680"/>
                </a:cubicBezTo>
                <a:cubicBezTo>
                  <a:pt x="-3" y="165593"/>
                  <a:pt x="47765" y="213360"/>
                  <a:pt x="106678" y="213360"/>
                </a:cubicBezTo>
                <a:lnTo>
                  <a:pt x="262886" y="213360"/>
                </a:lnTo>
                <a:cubicBezTo>
                  <a:pt x="269220" y="213360"/>
                  <a:pt x="274317" y="208265"/>
                  <a:pt x="274317" y="201930"/>
                </a:cubicBezTo>
                <a:cubicBezTo>
                  <a:pt x="274317" y="195596"/>
                  <a:pt x="269221" y="190501"/>
                  <a:pt x="262886" y="190501"/>
                </a:cubicBezTo>
                <a:lnTo>
                  <a:pt x="172687" y="190501"/>
                </a:lnTo>
                <a:moveTo>
                  <a:pt x="106680" y="83821"/>
                </a:moveTo>
                <a:cubicBezTo>
                  <a:pt x="119305" y="83821"/>
                  <a:pt x="129539" y="94055"/>
                  <a:pt x="129539" y="106680"/>
                </a:cubicBezTo>
                <a:cubicBezTo>
                  <a:pt x="129539" y="119305"/>
                  <a:pt x="119304" y="129539"/>
                  <a:pt x="106680" y="129539"/>
                </a:cubicBezTo>
                <a:cubicBezTo>
                  <a:pt x="94056" y="129539"/>
                  <a:pt x="83821" y="119305"/>
                  <a:pt x="83821" y="106680"/>
                </a:cubicBezTo>
                <a:cubicBezTo>
                  <a:pt x="83821" y="94055"/>
                  <a:pt x="94056" y="83821"/>
                  <a:pt x="106680" y="83821"/>
                </a:cubicBezTo>
                <a:lnTo>
                  <a:pt x="106680" y="83821"/>
                </a:lnTo>
                <a:moveTo>
                  <a:pt x="106680" y="152401"/>
                </a:moveTo>
                <a:cubicBezTo>
                  <a:pt x="131931" y="152401"/>
                  <a:pt x="152401" y="131931"/>
                  <a:pt x="152401" y="106680"/>
                </a:cubicBezTo>
                <a:cubicBezTo>
                  <a:pt x="152401" y="81429"/>
                  <a:pt x="131931" y="60959"/>
                  <a:pt x="106680" y="60959"/>
                </a:cubicBezTo>
                <a:cubicBezTo>
                  <a:pt x="81429" y="60959"/>
                  <a:pt x="60959" y="81429"/>
                  <a:pt x="60959" y="106680"/>
                </a:cubicBezTo>
                <a:cubicBezTo>
                  <a:pt x="60959" y="131931"/>
                  <a:pt x="81429" y="152401"/>
                  <a:pt x="106680" y="152401"/>
                </a:cubicBezTo>
                <a:lnTo>
                  <a:pt x="106680" y="152401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2025-05-15T01:24:17Z</dcterms:created>
  <dcterms:modified xsi:type="dcterms:W3CDTF">2025-05-15T01:24:17Z</dcterms:modified>
</cp:coreProperties>
</file>