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0f653d0b5078a3c698da33a0abedaf9067dd2a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0b6ef245a75d5a12504af7de134cf092549048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fe5fb54d12b78f2599fa559d06fada369c7f58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bc982e7aaf7ccaa1601bfad60112e2f1db52ca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194f19c56be0c5d859f3f621b904e4c2c88da6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89248741072a410ce43a88c5584f1bd2ea805d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afee3f53afcbbfa201d01a90402cf4c671e9f0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ebc92416f8c35bf24dbe943f17643825c68c39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cbb127b7aebebac232bd47784046764fdb96bc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2f081765fb54e3df1ba36216e85aab6087b539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c39d38fdde5cb715bf5736a87228739b32fef11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455" r="-604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Key Events, Figures, and Lasting Impacts on Society and Governance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906"/>
              </a:spcBef>
              <a:buNone/>
            </a:pPr>
            <a:r>
              <a:rPr lang="en-US" sz="326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Colonial Era and the American Revolution: Foundations of American Identity and Democracy</a:t>
            </a:r>
            <a:endParaRPr lang="en-US" sz="3262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Colonial Era and the Ameri…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Causes of the American Revolution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Figures of the American Revolution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Declaration of Independence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American Revolution: A Global Perspective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Constitution and the Bill of Rights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Impact of the American Revolution on American 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Primary Source Analysis: The Declaration of In…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Discussion: The American Revolution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 and Resources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emphasizes the importance of understanding the Revolution's complexities and its enduring influence.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gain a comprehensive perspective on how this era shaped American values and societal development.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on Lasting Impact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exploring primary sources, engaging in discussions, and analyzing historical events, students will develop a deeper understanding of the complexities of the Revolution.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aim to foster critical thinking and provide insights into the lasting impact of the Revolution on American society.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Primary Sources and Discussions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 are pivotal moments in American history, shaping the country's development and core values.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introduces students to the key events, figures, and ideas that defined this period, with a focus on critical thinking, problem-solving, and effective communication skills.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Pivotal Moments in American History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Colonial Era and the American Revolution</a:t>
            </a:r>
            <a:endParaRPr lang="en-US" sz="2393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Causes of the American Revolution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British government imposed taxes on the colonies without giving them representation in Parliament.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fueled resentment and a sense of injustice among the colonists.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Taxation Without Representation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British government restricted the colonies' ability to expand westward, leading to growing tensions.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limitation stifled the ambitions of settlers and created widespread dissatisfaction.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Colonial Expansion Restrictions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ideas of the Enlightenment, such as liberty and democracy, inspired the colonists to challenge British rule.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philosophical principles provided a foundation for revolutionary thought.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Enlightenment Ideals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British government imposed restrictions on the colonies' trade and commerce, leading to economic hardship and resentment.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policies disrupted colonial economies and heightened grievances against British authority.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Trade and Commerce Restrictions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31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3878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84983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77389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31186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Figures of the American Revolution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666802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prominent woman who played a key role in the Revolution and advocated for women's rights.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She urged her husband, John Adams, to 'remember the ladies' in the new laws of the land.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6802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Abigail Adams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20599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vocal advocate for independence and a leader in the Virginia House of Burgesses.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 is famously remembered for his declaration, 'Give me liberty, or give me death!'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20599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Patrick Henry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174396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leading figure in the Enlightenment and a key diplomat during the Revolution.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 efforts in securing French support were crucial to the American cause.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174396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Benjamin Franklin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2819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author of the Declaration of Independence and the third President of the United States.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 was instrumental in shaping the founding principles of the nation.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92819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Thomas Jefferson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9172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leader of the Continental Army and the first President of the United States.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 played a pivotal role in securing American independence.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9172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George Washington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77456" r="-7745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Declaration of Independence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Declaration of Independence is considered one of the most influential documents in American history.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has shaped the country's values and principles, serving as a cornerstone of its identity.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Significance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Written by Thomas Jefferson, the document outlined the colonies' grievances against the British government.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asserted their right to self-governance, laying the foundation for democratic principles.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Authorship and Purpose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Adopted on July 4, 1776, the Declaration of Independence declared the 13 colonies' independence from Great Britain.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marked a pivotal moment in American history, signifying the birth of a new nation.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Adoption of Independence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American Revolution: A Global Perspective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American Revolution was influenced by the Enlightenment and the ideas of liberty and democracy.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ideals shaped the revolutionary leaders' vision for a new society.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Influence of Enlightenment Ideals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Revolution had a significant impact on other revolutionary movements around the world, such as the French Revolution and the Haitian Revolution.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served as a model and inspiration for those seeking freedom and equality.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Global Revolutionary Movements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Revolution also had a profound impact on the development of modern democracy and the concept of human rights.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principles continue to influence political systems and human rights frameworks globally.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Legacy in Modern Democracy and Human Rights</a:t>
            </a:r>
            <a:endParaRPr lang="en-US" sz="1256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American Revolution was a complex and multifaceted event, driven by a combination of political, economic, and social factors.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complexity underscores the diverse motivations and challenges faced by the revolutionaries.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Complexity of the American Revolution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Constitution and the Bill of Rights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documents have also been influential in shaping the development of modern democracy and the concept of human rights.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principles have inspired democratic movements worldwide.</a:t>
            </a:r>
            <a:endParaRPr lang="en-US" sz="1092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Global Influence on Democracy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American Society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Constitution and the Bill of Rights have had a profound impact on American politics and society, shaping the country's values and principles.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continue to influence the nation's legal and cultural framework.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Guarantee of Individual Rights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Bill of Rights, adopted in 1791, guaranteed individual rights and liberties, such as freedom of speech and the right to a fair trial.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amendments were crucial in protecting citizens from government overreach.</a:t>
            </a:r>
            <a:endParaRPr lang="en-US" sz="109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Framework of Federal Government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Constitution, adopted in 1787, established the framework of the federal government and the relationship between the government and the citizens.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laid the foundation for the structure and functioning of the United States government.</a:t>
            </a:r>
            <a:endParaRPr lang="en-US" sz="10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8804" r="-12880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the American Revolution on American Society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American Revolution profoundly shaped the country's values and principles.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instilled ideals that continue to define the American ethos.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and Value Transformation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Enduring Influence on Politics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Revolution's emphasis on liberty and democracy continues to influence American politics and society today.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principles remain central to the nation's political discourse and governance.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Shaping American Identity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1"/>
              </a:spcBef>
              <a:buNone/>
            </a:pPr>
            <a:r>
              <a:rPr lang="en-US" sz="128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Revolution had a significant impact on the development of American identity and culture.</a:t>
            </a:r>
            <a:endParaRPr lang="en-US" sz="1289" dirty="0"/>
          </a:p>
          <a:p>
            <a:pPr algn="l" marL="0" indent="0">
              <a:lnSpc>
                <a:spcPct val="90000"/>
              </a:lnSpc>
              <a:spcBef>
                <a:spcPts val="921"/>
              </a:spcBef>
              <a:buNone/>
            </a:pPr>
            <a:r>
              <a:rPr lang="en-US" sz="128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fostered a sense of national purpose and unity among the people.</a:t>
            </a:r>
            <a:endParaRPr lang="en-US" sz="1289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Foundations of a New Government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Revolution led to the establishment of a new system of government, based on democratic principles and individual rights.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laid the groundwork for the United States Constitution and the Bill of Rights.</a:t>
            </a:r>
            <a:endParaRPr lang="en-US" sz="10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Primary Source Analysis: The Declaration of Independence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and Ongoing Relevance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7"/>
              </a:spcBef>
              <a:buNone/>
            </a:pPr>
            <a:r>
              <a:rPr lang="en-US" sz="114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impact of the Declaration of Independence on American history and its ongoing relevance today.</a:t>
            </a:r>
            <a:endParaRPr lang="en-US" sz="1144" dirty="0"/>
          </a:p>
          <a:p>
            <a:pPr algn="l" marL="0" indent="0">
              <a:lnSpc>
                <a:spcPct val="90000"/>
              </a:lnSpc>
              <a:spcBef>
                <a:spcPts val="817"/>
              </a:spcBef>
              <a:buNone/>
            </a:pPr>
            <a:r>
              <a:rPr lang="en-US" sz="114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 and analyze the Declaration of Independence, identifying key themes and ideas.</a:t>
            </a:r>
            <a:endParaRPr lang="en-US" sz="1144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Context and Significance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7"/>
              </a:spcBef>
              <a:buNone/>
            </a:pPr>
            <a:r>
              <a:rPr lang="en-US" sz="114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historical context in which the document was written and the significance of its adoption.</a:t>
            </a:r>
            <a:endParaRPr lang="en-US" sz="1143" dirty="0"/>
          </a:p>
          <a:p>
            <a:pPr algn="l" marL="0" indent="0">
              <a:lnSpc>
                <a:spcPct val="90000"/>
              </a:lnSpc>
              <a:spcBef>
                <a:spcPts val="817"/>
              </a:spcBef>
              <a:buNone/>
            </a:pPr>
            <a:r>
              <a:rPr lang="en-US" sz="114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impact of the Declaration of Independence on American history and its ongoing relevance today.</a:t>
            </a:r>
            <a:endParaRPr lang="en-US" sz="1143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Key Themes and Ideas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2"/>
              </a:spcBef>
              <a:buNone/>
            </a:pPr>
            <a:r>
              <a:rPr lang="en-US" sz="122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 and analyze the Declaration of Independence, identifying key themes and ideas.</a:t>
            </a:r>
            <a:endParaRPr lang="en-US" sz="1220" dirty="0"/>
          </a:p>
          <a:p>
            <a:pPr algn="l" marL="0" indent="0">
              <a:lnSpc>
                <a:spcPct val="90000"/>
              </a:lnSpc>
              <a:spcBef>
                <a:spcPts val="872"/>
              </a:spcBef>
              <a:buNone/>
            </a:pPr>
            <a:r>
              <a:rPr lang="en-US" sz="122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historical context in which the document was written and the significance of its adoption.</a:t>
            </a:r>
            <a:endParaRPr lang="en-US" sz="12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2"/>
              </a:spcBef>
              <a:buNone/>
            </a:pPr>
            <a:r>
              <a:rPr lang="en-US" sz="85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ongoing impact of the Revolution on contemporary issues, such as individual rights and social justice.</a:t>
            </a:r>
            <a:endParaRPr lang="en-US" sz="857" dirty="0"/>
          </a:p>
          <a:p>
            <a:pPr algn="l" marL="0" indent="0">
              <a:lnSpc>
                <a:spcPct val="90000"/>
              </a:lnSpc>
              <a:spcBef>
                <a:spcPts val="612"/>
              </a:spcBef>
              <a:buNone/>
            </a:pPr>
            <a:r>
              <a:rPr lang="en-US" sz="85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ways in which the Revolution's ideals and principles continue to influence American politics and society today.</a:t>
            </a:r>
            <a:endParaRPr lang="en-US" sz="857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Enduring Ideals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Perspectives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75"/>
              </a:spcBef>
              <a:buNone/>
            </a:pPr>
            <a:r>
              <a:rPr lang="en-US" sz="9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causes and consequences of the American Revolution, considering multiple perspectives and factors.</a:t>
            </a:r>
            <a:endParaRPr lang="en-US" sz="945" dirty="0"/>
          </a:p>
          <a:p>
            <a:pPr algn="l" marL="0" indent="0">
              <a:lnSpc>
                <a:spcPct val="90000"/>
              </a:lnSpc>
              <a:spcBef>
                <a:spcPts val="675"/>
              </a:spcBef>
              <a:buNone/>
            </a:pPr>
            <a:r>
              <a:rPr lang="en-US" sz="9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significance of the Revolution in shaping American society and politics.</a:t>
            </a:r>
            <a:endParaRPr lang="en-US" sz="945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Contemporary Impact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2"/>
              </a:spcBef>
              <a:buNone/>
            </a:pPr>
            <a:r>
              <a:rPr lang="en-US" sz="85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ongoing impact of the Revolution on contemporary issues, such as individual rights and social justice.</a:t>
            </a:r>
            <a:endParaRPr lang="en-US" sz="857" dirty="0"/>
          </a:p>
          <a:p>
            <a:pPr algn="l" marL="0" indent="0">
              <a:lnSpc>
                <a:spcPct val="90000"/>
              </a:lnSpc>
              <a:spcBef>
                <a:spcPts val="612"/>
              </a:spcBef>
              <a:buNone/>
            </a:pPr>
            <a:r>
              <a:rPr lang="en-US" sz="85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ways in which the Revolution's ideals and principles continue to influence American politics and society today.</a:t>
            </a:r>
            <a:endParaRPr lang="en-US" sz="857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Causes and Consequences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75"/>
              </a:spcBef>
              <a:buNone/>
            </a:pPr>
            <a:r>
              <a:rPr lang="en-US" sz="9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causes and consequences of the American Revolution, considering multiple perspectives and factors.</a:t>
            </a:r>
            <a:endParaRPr lang="en-US" sz="945" dirty="0"/>
          </a:p>
          <a:p>
            <a:pPr algn="l" marL="0" indent="0">
              <a:lnSpc>
                <a:spcPct val="90000"/>
              </a:lnSpc>
              <a:spcBef>
                <a:spcPts val="675"/>
              </a:spcBef>
              <a:buNone/>
            </a:pPr>
            <a:r>
              <a:rPr lang="en-US" sz="9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significance of the Revolution in shaping American society and politics.</a:t>
            </a:r>
            <a:endParaRPr lang="en-US" sz="945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142" b="-15214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Discussion: The American Revolution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30357" r="-303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Conclusion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Connection to History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significance of the Revolution in shaping American society and politics.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its relevance to your own life and experiences.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the Revolution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ongoing impact of the Revolution on contemporary issues.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its relevance to your own life and experiences.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from the Colonial Era and Revolution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what you have learned about the Colonial Era and the American Revolution.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significance of the Revolution in shaping American society and politics.</a:t>
            </a:r>
            <a:endParaRPr lang="en-US" sz="12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your own learning and understanding of the Colonial Era and the American Revolution.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reflection helps consolidate knowledge and personal insights on the topic.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Reflection on Learning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primary sources, such as the Declaration of Independence, to evaluate the impact of the Revolution on American history.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develops analytical skills and a connection to historical documents.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Analysis of Primary Sources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a group discussion on the significance of the Revolution in shaping American society and politics.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fosters collaboration and diverse perspectives on historical impacts.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Discussion on Significance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Complete a written essay on the causes and consequences of the American Revolution.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encourages critical thinking and a deeper understanding of historical events.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Essay on Causes and Consequences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and create a presentation on a key figure or event from the Colonial Era and the American Revolution.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deep exploration and understanding of historical significance.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and Presentation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historical fiction story set in the Colonial Era or the American Revolution.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creative task allows for imaginative engagement with historical contexts.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Fiction Writing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museum exhibit on the Colonial Era and the American Revolution, including artifacts and primary sources.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project fosters a tangible connection to history.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Museum Exhibit Creation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a debate on the significance of the American Revolution in shaping American society and politics.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develops critical thinking and public speaking skills.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Debate on American Revolution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271" b="-15227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exploring the Colonial Era and the American Revolution, we can gain a deeper understanding of the complexities of American history.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exploration highlights the ongoing impact of the Revolution on contemporary issues.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17"/>
              </a:spcBef>
              <a:buNone/>
            </a:pPr>
            <a:r>
              <a:rPr lang="en-US" sz="1467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Historical Complexities</a:t>
            </a:r>
            <a:endParaRPr lang="en-US" sz="1467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Revolution's emphasis on liberty and democracy continues to influence American politics and society today.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ideals remain central to the nation's governance and cultural ethos.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Legacy of Liberty and Democracy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21"/>
              </a:spcBef>
              <a:buNone/>
            </a:pPr>
            <a:r>
              <a:rPr lang="en-US" sz="115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 are pivotal moments in American history, shaping the country's development and core values.</a:t>
            </a:r>
            <a:endParaRPr lang="en-US" sz="1150" dirty="0"/>
          </a:p>
          <a:p>
            <a:pPr algn="ctr" marL="0" indent="0">
              <a:lnSpc>
                <a:spcPct val="90000"/>
              </a:lnSpc>
              <a:spcBef>
                <a:spcPts val="821"/>
              </a:spcBef>
              <a:buNone/>
            </a:pPr>
            <a:r>
              <a:rPr lang="en-US" sz="115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periods laid the foundation for the nation's identity and principles that endure today.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525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Pivotal Moments in American History</a:t>
            </a:r>
            <a:endParaRPr lang="en-US" sz="1525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Declaration of Independence serves as a cornerstone of American history.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Constitution and the Bill of Rights outline the framework of the nation's government and individual freedoms.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Foundational Documents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Primary sources from the Colonial Era and the American Revolution provide firsthand accounts of the time.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documents offer invaluable insights into the lives and struggles of early Americans.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Primary Sources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resources offer a wealth of information on the Colonial Era and the American Revolution.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Multimedia presentations enhance understanding through interactive and visual formats.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Learning Tools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is a pivotal period that shaped the foundation of the United States.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Studying this era reveals the challenges and triumphs of early American society.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 Colonial Era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Colonial Era and the American Revolution: Foundations of American Identity and Democracy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2025-08-12T19:00:43Z</dcterms:created>
  <dcterms:modified xsi:type="dcterms:W3CDTF">2025-08-12T19:00:43Z</dcterms:modified>
</cp:coreProperties>
</file>