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0fd6ac64805c6ec579a5ff5a1444a66f135a25c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fd25bd1f77bb5acf2a5b3457dab3b883389f701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7b5b55f12811f639bfa1f26215c392abe608db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5fa569d36390d038d19b427bbf0920a42ee353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daae8eb488244e291dca0af1d3ff4a318becd9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bb560fec53d0efaabfb6c945f8bda78535378eb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c451089db5b6d0030c68fc47d7b0cbc20324ce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fbe66e45535c4bb4ac66db2e35069f8632a60dc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17b19d28b69dfc16ab665f83135aac8bdbf80cd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56a50329d97ea8fef5be9d3fea120a7d2d77c8c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f966c6d5a6a65732e1eec4b156c74eaeba8e58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bb8060e139f05e67e7d5edfa1a1620f12d4c7f2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5bff83ede50e51261d069d919dd6857a770abc3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6af26718eb3cb51a389e3595cd2ac8fef35e3a3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57946b92648eb4e85e9bc4578fe570553550a0a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b2464858c0bbd2d1ce07d068ca1d4a1ad31f27f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f0496c26e5766b652e4517d3dd5de827d0152ac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9dec61ee5380eb4738abad43d3e8ef55eb82c45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d2589e0a25241ec9a5d8acf23ffacb79babcd21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9984" r="2998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Journey Through Space, Language, and Learning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the Cosmos: Integrating Science Fiction and Language Learning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962"/>
              </a:spcBef>
              <a:buNone/>
            </a:pPr>
            <a:r>
              <a:rPr lang="en-US" sz="17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Space Odyssey - Bridging Science Fiction and L…</a:t>
            </a:r>
            <a:endParaRPr lang="en-US" sz="1731" dirty="0"/>
          </a:p>
          <a:p>
            <a:pPr algn="l" marL="0" indent="0">
              <a:lnSpc>
                <a:spcPct val="130000"/>
              </a:lnSpc>
              <a:spcBef>
                <a:spcPts val="962"/>
              </a:spcBef>
              <a:buNone/>
            </a:pPr>
            <a:r>
              <a:rPr lang="en-US" sz="17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Overview: Connecting Language Learning with Space Ex…</a:t>
            </a:r>
            <a:endParaRPr lang="en-US" sz="1731" dirty="0"/>
          </a:p>
          <a:p>
            <a:pPr algn="l" marL="0" indent="0">
              <a:lnSpc>
                <a:spcPct val="130000"/>
              </a:lnSpc>
              <a:spcBef>
                <a:spcPts val="962"/>
              </a:spcBef>
              <a:buNone/>
            </a:pPr>
            <a:r>
              <a:rPr lang="en-US" sz="17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Why Space Exploration?</a:t>
            </a:r>
            <a:endParaRPr lang="en-US" sz="1731" dirty="0"/>
          </a:p>
          <a:p>
            <a:pPr algn="l" marL="0" indent="0">
              <a:lnSpc>
                <a:spcPct val="130000"/>
              </a:lnSpc>
              <a:spcBef>
                <a:spcPts val="962"/>
              </a:spcBef>
              <a:buNone/>
            </a:pPr>
            <a:r>
              <a:rPr lang="en-US" sz="17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Linguistic Learning Objectives: Grammatical Mastery</a:t>
            </a:r>
            <a:endParaRPr lang="en-US" sz="1731" dirty="0"/>
          </a:p>
          <a:p>
            <a:pPr algn="l" marL="0" indent="0">
              <a:lnSpc>
                <a:spcPct val="130000"/>
              </a:lnSpc>
              <a:spcBef>
                <a:spcPts val="962"/>
              </a:spcBef>
              <a:buNone/>
            </a:pPr>
            <a:r>
              <a:rPr lang="en-US" sz="17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Differentiation Strategies</a:t>
            </a:r>
            <a:endParaRPr lang="en-US" sz="1731" dirty="0"/>
          </a:p>
          <a:p>
            <a:pPr algn="l" marL="0" indent="0">
              <a:lnSpc>
                <a:spcPct val="130000"/>
              </a:lnSpc>
              <a:spcBef>
                <a:spcPts val="962"/>
              </a:spcBef>
              <a:buNone/>
            </a:pPr>
            <a:r>
              <a:rPr lang="en-US" sz="17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Group Activity: Space Mission Narrative</a:t>
            </a:r>
            <a:endParaRPr lang="en-US" sz="1731" dirty="0"/>
          </a:p>
          <a:p>
            <a:pPr algn="l" marL="0" indent="0">
              <a:lnSpc>
                <a:spcPct val="130000"/>
              </a:lnSpc>
              <a:spcBef>
                <a:spcPts val="962"/>
              </a:spcBef>
              <a:buNone/>
            </a:pPr>
            <a:r>
              <a:rPr lang="en-US" sz="17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Integration</a:t>
            </a:r>
            <a:endParaRPr lang="en-US" sz="1731" dirty="0"/>
          </a:p>
          <a:p>
            <a:pPr algn="l" marL="0" indent="0">
              <a:lnSpc>
                <a:spcPct val="130000"/>
              </a:lnSpc>
              <a:spcBef>
                <a:spcPts val="962"/>
              </a:spcBef>
              <a:buNone/>
            </a:pPr>
            <a:r>
              <a:rPr lang="en-US" sz="17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Cross-Curricular Connections</a:t>
            </a:r>
            <a:endParaRPr lang="en-US" sz="1731" dirty="0"/>
          </a:p>
          <a:p>
            <a:pPr algn="l" marL="0" indent="0">
              <a:lnSpc>
                <a:spcPct val="130000"/>
              </a:lnSpc>
              <a:spcBef>
                <a:spcPts val="962"/>
              </a:spcBef>
              <a:buNone/>
            </a:pPr>
            <a:r>
              <a:rPr lang="en-US" sz="17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Vocabulary Exploration</a:t>
            </a:r>
            <a:endParaRPr lang="en-US" sz="1731" dirty="0"/>
          </a:p>
          <a:p>
            <a:pPr algn="l" marL="0" indent="0">
              <a:lnSpc>
                <a:spcPct val="130000"/>
              </a:lnSpc>
              <a:spcBef>
                <a:spcPts val="962"/>
              </a:spcBef>
              <a:buNone/>
            </a:pPr>
            <a:r>
              <a:rPr lang="en-US" sz="17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Strategies</a:t>
            </a:r>
            <a:endParaRPr lang="en-US" sz="1731" dirty="0"/>
          </a:p>
          <a:p>
            <a:pPr algn="l" marL="0" indent="0">
              <a:lnSpc>
                <a:spcPct val="130000"/>
              </a:lnSpc>
              <a:spcBef>
                <a:spcPts val="962"/>
              </a:spcBef>
              <a:buNone/>
            </a:pPr>
            <a:r>
              <a:rPr lang="en-US" sz="17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Parent Engagement</a:t>
            </a:r>
            <a:endParaRPr lang="en-US" sz="1731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and Next Steps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Suggested Additional Visual Elements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Export Requirements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List of Key Scientific Terms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and Summative Assessment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Parent Partnership in Language Learning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Safety Measures in Educational Settings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Cosmos: Integrating Science Fiction and Language Learning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 Innovative ESL Learning Experience for Year 9 Students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Space Odyssey: Bridging Science Fiction and Language Learning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Space Odyssey - Bridging Science Fiction and Language Learning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7064" r="2706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Cosmos: Integrating Science Fiction and Language Learning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 present perfect and preterit tenses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advanced time-related expressions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 scientific terminology pronunciation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connections between science fiction and reality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Learning Goals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Objective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 Language Learning with Space Exploration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Overview: Connecting Language Learning with Space Exploration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Cosmos: Integrating Science Fiction and Language Learning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Inspires students to engage with language learning.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Provides real-world context for language application and practice.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Motivational Content Framework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Expanding vocabulary with scientific terminology.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Enhancing communication skills through discussing complex concepts.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Linguistic Skill Development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Integrating science, technology, engineering, and language learning.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Encourages critical thinking and problem-solving skills.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Interdisciplinary Learning Approach</a:t>
            </a:r>
            <a:endParaRPr lang="en-US" sz="1383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Universal Fascination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Humans have always been intrigued by the mysteries of the cosmos.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Space exploration offers a glimpse into the unknown and sparks curiosity.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Why Space Exploration?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Cosmos: Integrating Science Fiction and Language Learning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61" r="309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Identifying and practicing pronunciation of challenging sounds in scientific terminology.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phonetic symbols to improve accuracy in pronunciation.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Phonetic Pronunciation Challenges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nuances of time with adverbs like "never," "ever," "already," and "not yet."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Practicing the correct placement of these expressions in sentences.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Time-Related Expressions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Differentiating between simple past actions and ongoing past actions.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Constructing sentences with regular and irregular verbs in the past tense.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Preterit Tense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 Perfect Tense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usage in relation to past actions with present relevance.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Forming sentences using "have/has" + past participle.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Linguistic Learning Objectives: Grammatical Mastery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Cosmos: Integrating Science Fiction and Language Learning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Technology-Enhanced Personalization</a:t>
            </a:r>
            <a:endParaRPr lang="en-US" sz="1383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Integrate educational technology tools to provide personalized learning experiences.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adaptive learning platforms to tailor content and activities to individual student progress and performance.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Personalized Learning Contracts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individualized learning plans based on student interests, strengths, and areas for growth.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Set specific goals and objectives tailored to each student's learning needs and preferences.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Multiple Engagement Pathways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diverse learning activities like visual, auditory, kinesthetic, and interactive tasks.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choices in assignments to accommodate different learning preferences and styles.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Flexible Grouping Techniques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flexible grouping strategies such as small group work, pair work, or whole class activities.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Allow students to work with different peers to enhance collaboration and learning outcomes.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Tiered Learning Materials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varying levels of complexity in learning materials to cater to different student abilities.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different versions of assignments or tasks based on individual learning needs.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Differentiation Strategies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Cosmos: Integrating Science Fiction and Language Learning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Emphasis on using present perfect and preterit tenses accurately within the storyline.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Focus Areas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Evaluation based on language proficiency, creativity, teamwork, and adherence to the narrative.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Criteria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Assigning roles such as astronauts, mission control, alien encounters, etc., to enhance engagement.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 Assignments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Storytelling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work together to create a compelling narrative set in outer space.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Group Activity: Space Mission Narrative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Cosmos: Integrating Science Fiction and Language Learning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Overlaying language exercises on space-themed visuals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Enhancing language acquisition through interactive AR experiences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Augmented Reality Language Learning</a:t>
            </a:r>
            <a:endParaRPr lang="en-US" sz="1383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apps to improve pronunciation of scientific terminology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Providing instant feedback and guidance for language accuracy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Pronunciation Tracking Apps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with peers globally to discuss space-related topics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Sharing language learning experiences and insights in real-time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Collaborative Platforms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Space Exploration Tours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Immersive experiences through virtual reality technology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Visiting distant planets and galaxies from the comfort of the classroom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Digital Integration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Cosmos: Integrating Science Fiction and Language Learning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Investigating how space exploration is portrayed in different media forms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Analyzing communication strategies used in science fiction narratives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Media and Communication Studies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Applying mathematical principles in space-related language tasks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data analysis skills to interpret scientific language in context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Mathematical Reasoning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Tracing the evolution of space technology and its impact on language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Analyzing historical space missions and their linguistic significance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Historical Technological Development</a:t>
            </a:r>
            <a:endParaRPr lang="en-US" sz="1345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Science Integration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astronomical concepts through language learning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scientific basis of space exploration in science fiction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Cross-Curricular Connections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Cosmos: Integrating Science Fiction and Language Learning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Contextual Usage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Pronunciation Challenges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Scientific Terms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Extraterrestrial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Propulsion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Gravitational Field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Cosmic Radiation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Vocabulary Exploration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289" r="3028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Cosmos: Integrating Science Fiction and Language Learning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Presentation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Written Comparative Analysis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Multimedia Language Portfolio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Summative Assessment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Assessment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Real-time Grammatical Monitoring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Phonetic Progression Tracking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Strategies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Cosmos: Integrating Science Fiction and Language Learning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parents with language learning materials that can be used at home.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suggestions for incorporating language practice into daily routines and family activities.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Home-Based Learning Resources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Share multimedia resources with parents to reinforce language concepts learned in class.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a platform for parents to access language learning materials and activities online.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Multimedia Learning Support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Organize workshops for parents to familiarize them with the technology used in language learning.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training sessions on how parents can assist their children with language practice using digital tools.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 and Learning Workshops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Learning Partnership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parents to actively participate in language learning activities at home.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resources and guidance for parents to support their child's language development.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Parent Engagement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Cosmos: Integrating Science Fiction and Language Learning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 Equipment Guidelines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usage policies for electronic devices in the classroom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Train students on proper handling and care of technology tools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Content Filtering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Review and approve all scientific content for age-appropriateness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Address any controversial or sensitive topics with caution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Emotional and Psychological Support</a:t>
            </a:r>
            <a:endParaRPr lang="en-US" sz="1387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counseling services for students experiencing emotional distress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Educate teachers on recognizing signs of mental health issues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Physical Space Safety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classrooms are free of hazards and have proper ventilation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regular safety drills for emergency preparedness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Resource Management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Monitor and regulate access to online materials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cybersecurity measures to protect student data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Safety Considerations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73" r="338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Cosmos: Integrating Science Fiction and Language Learning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Using science fiction as a learning tool motivates students by providing engaging content that sparks curiosity and creativity in language acquisition.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Motivational Framework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Connecting space exploration with language acquisition fosters a holistic approach to learning, bridging scientific concepts with linguistic development.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Interdisciplinary Engagement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Enhanced Linguistic Skills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Integrating science fiction narratives into language learning enhances students' proficiency in grammar, vocabulary, and pronunciation.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Cosmos: Integrating Science Fiction and Language Learning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Plan for enhanced scientific communication skills development.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innovative technological narratives for language learning advancement.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Organize a global scientific communication workshop to broaden perspectives.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Future Learning Progressions</a:t>
            </a:r>
            <a:endParaRPr lang="en-US" sz="1315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Review mastery of present perfect and preterit tenses.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improvement in pronunciation of scientific terminology and time-related expressions.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Linguistic Development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 on Student Engagement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student participation and enthusiasm during space mission narrative activity.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Consider feedback on language learning progress and comprehension of scientific concepts.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and Next Steps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Cosmos: Integrating Science Fiction and Language Learning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Encouraging students to explore the cosmos through language acquisition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Cosmos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Fosters holistic language development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Interdisciplinary Approach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Science fiction integration sparks creativity and curiosity in language learning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Creativity and Curiosity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Proficiency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Enhanced through engaging space-themed activities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Cosmos: Integrating Science Fiction and Language Learning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icons and infographic elements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scientific diagram overlays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Elements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Clean, modern fonts for readability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use of typography styles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Typography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High-quality space exploration visuals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Astronaut silhouettes and rocket illustrations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Imagery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 Palette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Dark blues and purples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Starry backgrounds for a cosmic feel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Cosmos: Integrating Science Fiction and Language Learning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16" r="3091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Showcase the progression of events or milestones.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Ideal for historical or project-based presentations.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Timeline Graphics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detailed explanations of complex concepts.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Useful for educational and technical presentations.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Diagram Overlays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the theme of space exploration.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Can be used to highlight key points or data.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Rocket and Spacecraft Illustrations</a:t>
            </a:r>
            <a:endParaRPr lang="en-US" sz="1383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Astronaut Silhouettes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 visual interest and context to space-related slides.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as icons or background elements.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Suggested Additional Visual Elements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Cosmos: Integrating Science Fiction and Language Learning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Market-Specific Requirements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Sensitivity in Marketing Materials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Localization of Product Information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Shipping and Logistics Considerations</a:t>
            </a:r>
            <a:endParaRPr lang="en-US" sz="1315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Freight Forwarding Services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Customs Clearance Procedures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Packaging and Labeling Regulations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Requirements for Labels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Safety Information Compliance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Quality Control Standards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Product Testing and Certification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Consistency in Product Specifications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Compliance with International Trade Regulations</a:t>
            </a:r>
            <a:endParaRPr lang="en-US" sz="1129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of Tariffs and Trade Barriers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Documentation Accuracy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Export Requirements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Cosmos: Integrating Science Fiction and Language Learning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40456" r="4045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High-energy radiation originating from outside the solar system.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Cosmic Radiation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region around a mass where another mass experiences a force due to gravity.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Gravitational Field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action of driving or pushing forward.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Propulsion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Extraterrestrial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Relating to or originating from outside the Earth.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List of Key Scientific Terms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497" r="284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Cosmos: Integrating Science Fiction and Language Learning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Presentation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Written Comparative Analysis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Multimedia Language Portfolio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Summative Assessment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Assessment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Real-time Grammatical Monitoring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Phonetic Progression Tracking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Formative and Summative Assessment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Cosmos: Integrating Science Fiction and Language Learning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Seek feedback from parents on their child's language learning experience and areas for improvement.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Collaborate with parents to set language learning goals and track progress together.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Feedback and Collaboration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parents to engage in language activities with their children, such as reading together or practicing vocabulary.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Suggest language learning apps or online resources for additional practice outside of school.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Language Activities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workshops to educate parents on language learning strategies and techniques.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training on how to create a language-rich environment at home to reinforce classroom learning.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Workshops and Training Sessions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 Communication Channels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open lines of communication through emails, newsletters, and parent-teacher meetings.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updates on language learning progress, upcoming activities, and ways parents can support at home.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Parent Partnership in Language Learning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Cosmos: Integrating Science Fiction and Language Learning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 Equipment Guidelines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Enforce guidelines for safe and responsible use of technology devices.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training on ergonomic practices to prevent physical strain from prolonged device use.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Content Filtering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Monitor and restrict access to inappropriate or misleading scientific content.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Educate students on evaluating the credibility of online sources.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Emotional and Psychological Support</a:t>
            </a:r>
            <a:endParaRPr lang="en-US" sz="1387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access to counseling services for students and staff.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protocols for handling mental health crises and emotional distress.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Physical Space Safety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regular safety drills for emergencies like fires and lockdowns.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classrooms are equipped with first aid kits and emergency contact information.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Resource Management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secure access controls for online resources.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Regularly update software and antivirus programs to prevent cyber threats.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Safety Measures in Educational Settings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2024-12-06T19:49:31Z</dcterms:created>
  <dcterms:modified xsi:type="dcterms:W3CDTF">2024-12-06T19:49:31Z</dcterms:modified>
</cp:coreProperties>
</file>