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cda7d5b6442c0ee70d8bbbcecba683503949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ed476677c7490f14b72b15096674a27c85065ec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f861dd256e1b10f437eca1b787cd3ec48b1c03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8c04d3ccc96a7ecc476e98e271f218a1d8463d9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2d324f48a67215e1c8c5a1a3102ba0211974d7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6a40ad3610ae5bb87f31f32885eecb429391c2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249a72ffa516d07471498811a9e12da7a86eb85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8407be9fa1845504e603997f0b5c09ce14f2de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d144cd3d7b9f8542c63bff89186b1cffa9a47a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76a699550e943697fa6c4d22de50d95e49cc19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070b4f614a69b7fff8a9d718c8f8200df31d6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1c58a8c6b828d0b653fb7cb1680a32467b2ad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Journey Through Themes, Symbols, and Key Figures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the Depths of Romantic Poetry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Romantic Poetry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Historical Context of Romantic Poetry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Major Themes in Romantic Poetry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Symbolism in Romantic Poetry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Poets and Their Works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Guided Practice: Analyzing Romantic Poetry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Independent Practice: Writing a Romantic Poem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Extension Task: Comparative Analysis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Extension Task: Creative Writing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References and Resources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and Feedback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Romantic Poetry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87" r="3448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Romantic Poetry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figures include William Wordsworth, known for his love of nature, and Samuel Taylor Coleridge, famous for his imaginative works.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Other significant poets are Lord Byron, Percy Bysshe Shelley, and John Keats, each contributing unique perspectives to the movement.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Notable Poets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2831" y="118689"/>
                </a:moveTo>
                <a:lnTo>
                  <a:pt x="80028" y="261564"/>
                </a:lnTo>
                <a:lnTo>
                  <a:pt x="80028" y="235846"/>
                </a:lnTo>
                <a:cubicBezTo>
                  <a:pt x="80028" y="196413"/>
                  <a:pt x="95673" y="158622"/>
                  <a:pt x="123533" y="130762"/>
                </a:cubicBezTo>
                <a:lnTo>
                  <a:pt x="197685" y="56610"/>
                </a:lnTo>
                <a:cubicBezTo>
                  <a:pt x="211973" y="42322"/>
                  <a:pt x="231332" y="34321"/>
                  <a:pt x="251478" y="34321"/>
                </a:cubicBezTo>
                <a:cubicBezTo>
                  <a:pt x="271623" y="34321"/>
                  <a:pt x="290983" y="42322"/>
                  <a:pt x="305270" y="56610"/>
                </a:cubicBezTo>
                <a:lnTo>
                  <a:pt x="309199" y="60539"/>
                </a:lnTo>
                <a:cubicBezTo>
                  <a:pt x="323487" y="74826"/>
                  <a:pt x="331488" y="94186"/>
                  <a:pt x="331488" y="114331"/>
                </a:cubicBezTo>
                <a:cubicBezTo>
                  <a:pt x="331488" y="126333"/>
                  <a:pt x="328630" y="138120"/>
                  <a:pt x="323344" y="148621"/>
                </a:cubicBezTo>
                <a:lnTo>
                  <a:pt x="241477" y="148621"/>
                </a:lnTo>
                <a:lnTo>
                  <a:pt x="247120" y="142978"/>
                </a:lnTo>
                <a:cubicBezTo>
                  <a:pt x="253835" y="136263"/>
                  <a:pt x="253835" y="125404"/>
                  <a:pt x="247120" y="118760"/>
                </a:cubicBezTo>
                <a:cubicBezTo>
                  <a:pt x="240405" y="112117"/>
                  <a:pt x="229546" y="112045"/>
                  <a:pt x="222903" y="118760"/>
                </a:cubicBezTo>
                <a:lnTo>
                  <a:pt x="222831" y="118689"/>
                </a:lnTo>
                <a:moveTo>
                  <a:pt x="207115" y="182911"/>
                </a:moveTo>
                <a:lnTo>
                  <a:pt x="294412" y="182911"/>
                </a:lnTo>
                <a:lnTo>
                  <a:pt x="260122" y="217201"/>
                </a:lnTo>
                <a:lnTo>
                  <a:pt x="172825" y="217201"/>
                </a:lnTo>
                <a:lnTo>
                  <a:pt x="207115" y="182911"/>
                </a:lnTo>
                <a:moveTo>
                  <a:pt x="224903" y="251491"/>
                </a:moveTo>
                <a:cubicBezTo>
                  <a:pt x="198328" y="273565"/>
                  <a:pt x="164753" y="285781"/>
                  <a:pt x="129963" y="285781"/>
                </a:cubicBezTo>
                <a:lnTo>
                  <a:pt x="104245" y="285781"/>
                </a:lnTo>
                <a:lnTo>
                  <a:pt x="138535" y="251491"/>
                </a:lnTo>
                <a:lnTo>
                  <a:pt x="224903" y="251491"/>
                </a:lnTo>
                <a:moveTo>
                  <a:pt x="45738" y="235775"/>
                </a:moveTo>
                <a:lnTo>
                  <a:pt x="45738" y="295782"/>
                </a:lnTo>
                <a:lnTo>
                  <a:pt x="5018" y="336502"/>
                </a:lnTo>
                <a:cubicBezTo>
                  <a:pt x="-1697" y="343217"/>
                  <a:pt x="-1697" y="354075"/>
                  <a:pt x="5018" y="360719"/>
                </a:cubicBezTo>
                <a:cubicBezTo>
                  <a:pt x="11734" y="367363"/>
                  <a:pt x="22592" y="367434"/>
                  <a:pt x="29236" y="360719"/>
                </a:cubicBezTo>
                <a:lnTo>
                  <a:pt x="69955" y="320000"/>
                </a:lnTo>
                <a:lnTo>
                  <a:pt x="129963" y="320000"/>
                </a:lnTo>
                <a:cubicBezTo>
                  <a:pt x="178469" y="320000"/>
                  <a:pt x="224974" y="300712"/>
                  <a:pt x="259264" y="266422"/>
                </a:cubicBezTo>
                <a:lnTo>
                  <a:pt x="333417" y="192412"/>
                </a:lnTo>
                <a:cubicBezTo>
                  <a:pt x="354133" y="171696"/>
                  <a:pt x="365778" y="143621"/>
                  <a:pt x="365778" y="114331"/>
                </a:cubicBezTo>
                <a:cubicBezTo>
                  <a:pt x="365778" y="85042"/>
                  <a:pt x="354133" y="56967"/>
                  <a:pt x="333417" y="36250"/>
                </a:cubicBezTo>
                <a:lnTo>
                  <a:pt x="329488" y="32321"/>
                </a:lnTo>
                <a:cubicBezTo>
                  <a:pt x="308842" y="11676"/>
                  <a:pt x="280767" y="31"/>
                  <a:pt x="251478" y="31"/>
                </a:cubicBezTo>
                <a:cubicBezTo>
                  <a:pt x="222188" y="31"/>
                  <a:pt x="194113" y="11676"/>
                  <a:pt x="173397" y="32392"/>
                </a:cubicBezTo>
                <a:lnTo>
                  <a:pt x="99316" y="106473"/>
                </a:lnTo>
                <a:cubicBezTo>
                  <a:pt x="65026" y="140763"/>
                  <a:pt x="45738" y="187269"/>
                  <a:pt x="45738" y="235775"/>
                </a:cubicBezTo>
                <a:lnTo>
                  <a:pt x="45738" y="23577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Nature is a central theme in Romantic poetry, symbolizing beauty and inspiration.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Poets often depict nature as a source of solace and a reflection of human emotions.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Nature's Influence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5581" y="5644"/>
                </a:moveTo>
                <a:cubicBezTo>
                  <a:pt x="192366" y="2072"/>
                  <a:pt x="187723" y="0"/>
                  <a:pt x="182865" y="0"/>
                </a:cubicBezTo>
                <a:cubicBezTo>
                  <a:pt x="178007" y="0"/>
                  <a:pt x="173364" y="2072"/>
                  <a:pt x="170149" y="5644"/>
                </a:cubicBezTo>
                <a:lnTo>
                  <a:pt x="67279" y="119944"/>
                </a:lnTo>
                <a:cubicBezTo>
                  <a:pt x="62778" y="124944"/>
                  <a:pt x="61635" y="132231"/>
                  <a:pt x="64350" y="138374"/>
                </a:cubicBezTo>
                <a:cubicBezTo>
                  <a:pt x="67065" y="144518"/>
                  <a:pt x="73208" y="148590"/>
                  <a:pt x="79995" y="148590"/>
                </a:cubicBezTo>
                <a:lnTo>
                  <a:pt x="88424" y="148590"/>
                </a:lnTo>
                <a:lnTo>
                  <a:pt x="44133" y="200311"/>
                </a:lnTo>
                <a:cubicBezTo>
                  <a:pt x="39776" y="205383"/>
                  <a:pt x="38775" y="212527"/>
                  <a:pt x="41561" y="218599"/>
                </a:cubicBezTo>
                <a:cubicBezTo>
                  <a:pt x="44348" y="224671"/>
                  <a:pt x="50420" y="228600"/>
                  <a:pt x="57135" y="228600"/>
                </a:cubicBezTo>
                <a:lnTo>
                  <a:pt x="74280" y="228600"/>
                </a:lnTo>
                <a:lnTo>
                  <a:pt x="26274" y="292608"/>
                </a:lnTo>
                <a:cubicBezTo>
                  <a:pt x="22345" y="297823"/>
                  <a:pt x="21773" y="304752"/>
                  <a:pt x="24631" y="310539"/>
                </a:cubicBezTo>
                <a:cubicBezTo>
                  <a:pt x="27488" y="316325"/>
                  <a:pt x="33489" y="320040"/>
                  <a:pt x="39990" y="320040"/>
                </a:cubicBezTo>
                <a:lnTo>
                  <a:pt x="137145" y="320040"/>
                </a:lnTo>
                <a:lnTo>
                  <a:pt x="165720" y="320040"/>
                </a:lnTo>
                <a:lnTo>
                  <a:pt x="165720" y="348615"/>
                </a:lnTo>
                <a:cubicBezTo>
                  <a:pt x="165720" y="358116"/>
                  <a:pt x="173364" y="365760"/>
                  <a:pt x="182865" y="365760"/>
                </a:cubicBezTo>
                <a:cubicBezTo>
                  <a:pt x="192366" y="365760"/>
                  <a:pt x="200010" y="358116"/>
                  <a:pt x="200010" y="348615"/>
                </a:cubicBezTo>
                <a:lnTo>
                  <a:pt x="200010" y="320040"/>
                </a:lnTo>
                <a:lnTo>
                  <a:pt x="228585" y="320040"/>
                </a:lnTo>
                <a:lnTo>
                  <a:pt x="325740" y="320040"/>
                </a:lnTo>
                <a:cubicBezTo>
                  <a:pt x="332241" y="320040"/>
                  <a:pt x="338170" y="316397"/>
                  <a:pt x="341099" y="310539"/>
                </a:cubicBezTo>
                <a:cubicBezTo>
                  <a:pt x="344028" y="304681"/>
                  <a:pt x="343385" y="297752"/>
                  <a:pt x="339456" y="292608"/>
                </a:cubicBezTo>
                <a:lnTo>
                  <a:pt x="291450" y="228600"/>
                </a:lnTo>
                <a:lnTo>
                  <a:pt x="308595" y="228600"/>
                </a:lnTo>
                <a:cubicBezTo>
                  <a:pt x="315310" y="228600"/>
                  <a:pt x="321382" y="224671"/>
                  <a:pt x="324168" y="218599"/>
                </a:cubicBezTo>
                <a:cubicBezTo>
                  <a:pt x="326954" y="212527"/>
                  <a:pt x="325954" y="205383"/>
                  <a:pt x="321596" y="200311"/>
                </a:cubicBezTo>
                <a:lnTo>
                  <a:pt x="277305" y="148590"/>
                </a:lnTo>
                <a:lnTo>
                  <a:pt x="285735" y="148590"/>
                </a:lnTo>
                <a:cubicBezTo>
                  <a:pt x="292521" y="148590"/>
                  <a:pt x="298665" y="144590"/>
                  <a:pt x="301380" y="138446"/>
                </a:cubicBezTo>
                <a:cubicBezTo>
                  <a:pt x="304094" y="132302"/>
                  <a:pt x="303023" y="125016"/>
                  <a:pt x="298451" y="120015"/>
                </a:cubicBezTo>
                <a:lnTo>
                  <a:pt x="195581" y="5715"/>
                </a:lnTo>
                <a:lnTo>
                  <a:pt x="195581" y="5644"/>
                </a:lnTo>
                <a:moveTo>
                  <a:pt x="200010" y="285750"/>
                </a:moveTo>
                <a:lnTo>
                  <a:pt x="200010" y="154305"/>
                </a:lnTo>
                <a:cubicBezTo>
                  <a:pt x="200010" y="144804"/>
                  <a:pt x="192366" y="137160"/>
                  <a:pt x="182865" y="137160"/>
                </a:cubicBezTo>
                <a:cubicBezTo>
                  <a:pt x="173364" y="137160"/>
                  <a:pt x="165720" y="144804"/>
                  <a:pt x="165720" y="154305"/>
                </a:cubicBezTo>
                <a:lnTo>
                  <a:pt x="165720" y="285750"/>
                </a:lnTo>
                <a:lnTo>
                  <a:pt x="137145" y="285750"/>
                </a:lnTo>
                <a:lnTo>
                  <a:pt x="74280" y="285750"/>
                </a:lnTo>
                <a:lnTo>
                  <a:pt x="122286" y="221742"/>
                </a:lnTo>
                <a:cubicBezTo>
                  <a:pt x="126215" y="216527"/>
                  <a:pt x="126786" y="209598"/>
                  <a:pt x="123929" y="203811"/>
                </a:cubicBezTo>
                <a:cubicBezTo>
                  <a:pt x="121071" y="198025"/>
                  <a:pt x="115071" y="194310"/>
                  <a:pt x="108570" y="194310"/>
                </a:cubicBezTo>
                <a:lnTo>
                  <a:pt x="94425" y="194310"/>
                </a:lnTo>
                <a:lnTo>
                  <a:pt x="138716" y="142589"/>
                </a:lnTo>
                <a:cubicBezTo>
                  <a:pt x="143074" y="137517"/>
                  <a:pt x="144074" y="130373"/>
                  <a:pt x="141288" y="124301"/>
                </a:cubicBezTo>
                <a:cubicBezTo>
                  <a:pt x="138502" y="118229"/>
                  <a:pt x="132430" y="114300"/>
                  <a:pt x="125715" y="114300"/>
                </a:cubicBezTo>
                <a:lnTo>
                  <a:pt x="118500" y="114300"/>
                </a:lnTo>
                <a:lnTo>
                  <a:pt x="182865" y="42791"/>
                </a:lnTo>
                <a:lnTo>
                  <a:pt x="247230" y="114300"/>
                </a:lnTo>
                <a:lnTo>
                  <a:pt x="240015" y="114300"/>
                </a:lnTo>
                <a:cubicBezTo>
                  <a:pt x="233300" y="114300"/>
                  <a:pt x="227228" y="118229"/>
                  <a:pt x="224441" y="124301"/>
                </a:cubicBezTo>
                <a:cubicBezTo>
                  <a:pt x="221655" y="130373"/>
                  <a:pt x="222656" y="137517"/>
                  <a:pt x="227013" y="142589"/>
                </a:cubicBezTo>
                <a:lnTo>
                  <a:pt x="271304" y="194310"/>
                </a:lnTo>
                <a:lnTo>
                  <a:pt x="257160" y="194310"/>
                </a:lnTo>
                <a:cubicBezTo>
                  <a:pt x="250659" y="194310"/>
                  <a:pt x="244730" y="197953"/>
                  <a:pt x="241801" y="203811"/>
                </a:cubicBezTo>
                <a:cubicBezTo>
                  <a:pt x="238872" y="209669"/>
                  <a:pt x="239515" y="216599"/>
                  <a:pt x="243444" y="221742"/>
                </a:cubicBezTo>
                <a:lnTo>
                  <a:pt x="291450" y="285750"/>
                </a:lnTo>
                <a:lnTo>
                  <a:pt x="228585" y="285750"/>
                </a:lnTo>
                <a:lnTo>
                  <a:pt x="200010" y="2857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Romantic poetry emphasizes deep emotional experiences and the importance of individual feelings.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seeks to express the complexities of human emotions, often exploring themes of love, loss, and nature.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Emotional Depth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Romantic Poetry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Historical Context of Romantic Poetry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Romantic poetry often reflected the societal and political concerns of the era.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addressed issues such as social justice, environmental degradation, and the human condition.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Societal Reflection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9204960" y="16314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Romantic poets celebrated the beauty of nature and the depth of human emotion.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sought to express personal feelings and the sublime aspects of the natural world.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Emotion and Nature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385560" y="16314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movement was shaped by the social, political, and economic upheavals of the time.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Industrial Revolution played a significant role in altering people's relationship with nature.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Influence of Change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566160" y="162804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5880" y="71120"/>
                </a:moveTo>
                <a:cubicBezTo>
                  <a:pt x="53086" y="71120"/>
                  <a:pt x="50800" y="73406"/>
                  <a:pt x="50800" y="76200"/>
                </a:cubicBezTo>
                <a:lnTo>
                  <a:pt x="50800" y="213360"/>
                </a:lnTo>
                <a:lnTo>
                  <a:pt x="50800" y="243840"/>
                </a:lnTo>
                <a:lnTo>
                  <a:pt x="50800" y="279400"/>
                </a:lnTo>
                <a:cubicBezTo>
                  <a:pt x="50800" y="287846"/>
                  <a:pt x="57595" y="294640"/>
                  <a:pt x="66040" y="294640"/>
                </a:cubicBezTo>
                <a:lnTo>
                  <a:pt x="299720" y="294640"/>
                </a:lnTo>
                <a:cubicBezTo>
                  <a:pt x="308166" y="294640"/>
                  <a:pt x="314960" y="287846"/>
                  <a:pt x="314960" y="279400"/>
                </a:cubicBezTo>
                <a:lnTo>
                  <a:pt x="314960" y="223520"/>
                </a:lnTo>
                <a:lnTo>
                  <a:pt x="314960" y="213360"/>
                </a:lnTo>
                <a:lnTo>
                  <a:pt x="314960" y="119316"/>
                </a:lnTo>
                <a:lnTo>
                  <a:pt x="226632" y="175831"/>
                </a:lnTo>
                <a:cubicBezTo>
                  <a:pt x="221933" y="178816"/>
                  <a:pt x="215964" y="179006"/>
                  <a:pt x="211074" y="176339"/>
                </a:cubicBezTo>
                <a:cubicBezTo>
                  <a:pt x="206185" y="173672"/>
                  <a:pt x="203137" y="168529"/>
                  <a:pt x="203137" y="162941"/>
                </a:cubicBezTo>
                <a:lnTo>
                  <a:pt x="203137" y="117919"/>
                </a:lnTo>
                <a:lnTo>
                  <a:pt x="114364" y="169799"/>
                </a:lnTo>
                <a:cubicBezTo>
                  <a:pt x="109665" y="172529"/>
                  <a:pt x="103823" y="172593"/>
                  <a:pt x="99124" y="169862"/>
                </a:cubicBezTo>
                <a:cubicBezTo>
                  <a:pt x="94425" y="167132"/>
                  <a:pt x="91504" y="162115"/>
                  <a:pt x="91504" y="156654"/>
                </a:cubicBezTo>
                <a:lnTo>
                  <a:pt x="91440" y="76200"/>
                </a:lnTo>
                <a:cubicBezTo>
                  <a:pt x="91440" y="73406"/>
                  <a:pt x="89154" y="71120"/>
                  <a:pt x="86360" y="71120"/>
                </a:cubicBezTo>
                <a:lnTo>
                  <a:pt x="55880" y="71120"/>
                </a:lnTo>
                <a:moveTo>
                  <a:pt x="20320" y="76200"/>
                </a:moveTo>
                <a:cubicBezTo>
                  <a:pt x="20320" y="56578"/>
                  <a:pt x="36258" y="40640"/>
                  <a:pt x="55880" y="40640"/>
                </a:cubicBezTo>
                <a:lnTo>
                  <a:pt x="86360" y="40640"/>
                </a:lnTo>
                <a:cubicBezTo>
                  <a:pt x="105981" y="40640"/>
                  <a:pt x="121920" y="56578"/>
                  <a:pt x="121920" y="76200"/>
                </a:cubicBezTo>
                <a:lnTo>
                  <a:pt x="121920" y="130112"/>
                </a:lnTo>
                <a:lnTo>
                  <a:pt x="187833" y="91631"/>
                </a:lnTo>
                <a:cubicBezTo>
                  <a:pt x="208153" y="79756"/>
                  <a:pt x="233680" y="94424"/>
                  <a:pt x="233680" y="117983"/>
                </a:cubicBezTo>
                <a:lnTo>
                  <a:pt x="233680" y="135128"/>
                </a:lnTo>
                <a:lnTo>
                  <a:pt x="298513" y="93599"/>
                </a:lnTo>
                <a:cubicBezTo>
                  <a:pt x="318833" y="80645"/>
                  <a:pt x="345440" y="95187"/>
                  <a:pt x="345440" y="119317"/>
                </a:cubicBezTo>
                <a:lnTo>
                  <a:pt x="345440" y="213360"/>
                </a:lnTo>
                <a:lnTo>
                  <a:pt x="345440" y="223520"/>
                </a:lnTo>
                <a:lnTo>
                  <a:pt x="345440" y="279400"/>
                </a:lnTo>
                <a:cubicBezTo>
                  <a:pt x="345440" y="304673"/>
                  <a:pt x="324993" y="325120"/>
                  <a:pt x="299720" y="325120"/>
                </a:cubicBezTo>
                <a:lnTo>
                  <a:pt x="66040" y="325120"/>
                </a:lnTo>
                <a:cubicBezTo>
                  <a:pt x="40767" y="325120"/>
                  <a:pt x="20320" y="304673"/>
                  <a:pt x="20320" y="279400"/>
                </a:cubicBezTo>
                <a:lnTo>
                  <a:pt x="20320" y="243840"/>
                </a:lnTo>
                <a:lnTo>
                  <a:pt x="20320" y="213360"/>
                </a:lnTo>
                <a:lnTo>
                  <a:pt x="20320" y="762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Romantic poetry emerged in the late 18th century as a reaction against the rationalism of the Enlightenment.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emphasized emotion and individual experience over reason.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Response to Enlightenment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2831" y="118689"/>
                </a:moveTo>
                <a:lnTo>
                  <a:pt x="80028" y="261564"/>
                </a:lnTo>
                <a:lnTo>
                  <a:pt x="80028" y="235846"/>
                </a:lnTo>
                <a:cubicBezTo>
                  <a:pt x="80028" y="196413"/>
                  <a:pt x="95673" y="158622"/>
                  <a:pt x="123533" y="130762"/>
                </a:cubicBezTo>
                <a:lnTo>
                  <a:pt x="197685" y="56610"/>
                </a:lnTo>
                <a:cubicBezTo>
                  <a:pt x="211973" y="42322"/>
                  <a:pt x="231332" y="34321"/>
                  <a:pt x="251478" y="34321"/>
                </a:cubicBezTo>
                <a:cubicBezTo>
                  <a:pt x="271623" y="34321"/>
                  <a:pt x="290983" y="42322"/>
                  <a:pt x="305270" y="56610"/>
                </a:cubicBezTo>
                <a:lnTo>
                  <a:pt x="309199" y="60539"/>
                </a:lnTo>
                <a:cubicBezTo>
                  <a:pt x="323487" y="74826"/>
                  <a:pt x="331488" y="94186"/>
                  <a:pt x="331488" y="114331"/>
                </a:cubicBezTo>
                <a:cubicBezTo>
                  <a:pt x="331488" y="126333"/>
                  <a:pt x="328630" y="138120"/>
                  <a:pt x="323344" y="148621"/>
                </a:cubicBezTo>
                <a:lnTo>
                  <a:pt x="241477" y="148621"/>
                </a:lnTo>
                <a:lnTo>
                  <a:pt x="247120" y="142978"/>
                </a:lnTo>
                <a:cubicBezTo>
                  <a:pt x="253835" y="136263"/>
                  <a:pt x="253835" y="125404"/>
                  <a:pt x="247120" y="118760"/>
                </a:cubicBezTo>
                <a:cubicBezTo>
                  <a:pt x="240405" y="112117"/>
                  <a:pt x="229546" y="112045"/>
                  <a:pt x="222903" y="118760"/>
                </a:cubicBezTo>
                <a:lnTo>
                  <a:pt x="222831" y="118689"/>
                </a:lnTo>
                <a:moveTo>
                  <a:pt x="207115" y="182911"/>
                </a:moveTo>
                <a:lnTo>
                  <a:pt x="294412" y="182911"/>
                </a:lnTo>
                <a:lnTo>
                  <a:pt x="260122" y="217201"/>
                </a:lnTo>
                <a:lnTo>
                  <a:pt x="172825" y="217201"/>
                </a:lnTo>
                <a:lnTo>
                  <a:pt x="207115" y="182911"/>
                </a:lnTo>
                <a:moveTo>
                  <a:pt x="224903" y="251491"/>
                </a:moveTo>
                <a:cubicBezTo>
                  <a:pt x="198328" y="273565"/>
                  <a:pt x="164753" y="285781"/>
                  <a:pt x="129963" y="285781"/>
                </a:cubicBezTo>
                <a:lnTo>
                  <a:pt x="104245" y="285781"/>
                </a:lnTo>
                <a:lnTo>
                  <a:pt x="138535" y="251491"/>
                </a:lnTo>
                <a:lnTo>
                  <a:pt x="224903" y="251491"/>
                </a:lnTo>
                <a:moveTo>
                  <a:pt x="45738" y="235775"/>
                </a:moveTo>
                <a:lnTo>
                  <a:pt x="45738" y="295782"/>
                </a:lnTo>
                <a:lnTo>
                  <a:pt x="5018" y="336502"/>
                </a:lnTo>
                <a:cubicBezTo>
                  <a:pt x="-1697" y="343217"/>
                  <a:pt x="-1697" y="354075"/>
                  <a:pt x="5018" y="360719"/>
                </a:cubicBezTo>
                <a:cubicBezTo>
                  <a:pt x="11734" y="367363"/>
                  <a:pt x="22592" y="367434"/>
                  <a:pt x="29236" y="360719"/>
                </a:cubicBezTo>
                <a:lnTo>
                  <a:pt x="69955" y="320000"/>
                </a:lnTo>
                <a:lnTo>
                  <a:pt x="129963" y="320000"/>
                </a:lnTo>
                <a:cubicBezTo>
                  <a:pt x="178469" y="320000"/>
                  <a:pt x="224974" y="300712"/>
                  <a:pt x="259264" y="266422"/>
                </a:cubicBezTo>
                <a:lnTo>
                  <a:pt x="333417" y="192412"/>
                </a:lnTo>
                <a:cubicBezTo>
                  <a:pt x="354133" y="171696"/>
                  <a:pt x="365778" y="143621"/>
                  <a:pt x="365778" y="114331"/>
                </a:cubicBezTo>
                <a:cubicBezTo>
                  <a:pt x="365778" y="85042"/>
                  <a:pt x="354133" y="56967"/>
                  <a:pt x="333417" y="36250"/>
                </a:cubicBezTo>
                <a:lnTo>
                  <a:pt x="329488" y="32321"/>
                </a:lnTo>
                <a:cubicBezTo>
                  <a:pt x="308842" y="11676"/>
                  <a:pt x="280767" y="31"/>
                  <a:pt x="251478" y="31"/>
                </a:cubicBezTo>
                <a:cubicBezTo>
                  <a:pt x="222188" y="31"/>
                  <a:pt x="194113" y="11676"/>
                  <a:pt x="173397" y="32392"/>
                </a:cubicBezTo>
                <a:lnTo>
                  <a:pt x="99316" y="106473"/>
                </a:lnTo>
                <a:cubicBezTo>
                  <a:pt x="65026" y="140763"/>
                  <a:pt x="45738" y="187269"/>
                  <a:pt x="45738" y="235775"/>
                </a:cubicBezTo>
                <a:lnTo>
                  <a:pt x="45738" y="23577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9448800" cy="640080"/>
          </a:xfrm>
          <a:custGeom>
            <a:avLst/>
            <a:gdLst/>
            <a:ahLst/>
            <a:cxnLst/>
            <a:rect l="l" t="t" r="r" b="b"/>
            <a:pathLst>
              <a:path w="9448800" h="640080">
                <a:moveTo>
                  <a:pt x="0" y="640080"/>
                </a:moveTo>
                <a:lnTo>
                  <a:pt x="0" y="0"/>
                </a:lnTo>
                <a:lnTo>
                  <a:pt x="9448800" y="0"/>
                </a:lnTo>
                <a:lnTo>
                  <a:pt x="94488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0" y="0"/>
            <a:ext cx="2743200" cy="6857998"/>
          </a:xfrm>
          <a:custGeom>
            <a:avLst/>
            <a:gdLst/>
            <a:ahLst/>
            <a:cxnLst/>
            <a:rect l="l" t="t" r="r" b="b"/>
            <a:pathLst>
              <a:path w="2743200" h="6857998">
                <a:moveTo>
                  <a:pt x="0" y="685799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8750" r="387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8595360" cy="696501"/>
          </a:xfrm>
          <a:custGeom>
            <a:avLst/>
            <a:gdLst/>
            <a:ahLst/>
            <a:cxnLst/>
            <a:rect l="l" t="t" r="r" b="b"/>
            <a:pathLst>
              <a:path w="8595360" h="696501">
                <a:moveTo>
                  <a:pt x="0" y="696501"/>
                </a:moveTo>
                <a:lnTo>
                  <a:pt x="0" y="0"/>
                </a:lnTo>
                <a:lnTo>
                  <a:pt x="8595360" y="0"/>
                </a:lnTo>
                <a:lnTo>
                  <a:pt x="859536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Major Themes in Romantic Poetry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658177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sublime evokes feelings of awe and wonder in the face of nature's grandeur.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experiences inspire reflection and a deeper understanding of existence.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658177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Awe and Wonder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58177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8882" y="209212"/>
                </a:moveTo>
                <a:cubicBezTo>
                  <a:pt x="198882" y="211098"/>
                  <a:pt x="197382" y="212598"/>
                  <a:pt x="195496" y="212598"/>
                </a:cubicBezTo>
                <a:lnTo>
                  <a:pt x="23960" y="212598"/>
                </a:lnTo>
                <a:cubicBezTo>
                  <a:pt x="22074" y="212598"/>
                  <a:pt x="20574" y="211098"/>
                  <a:pt x="20574" y="209212"/>
                </a:cubicBezTo>
                <a:cubicBezTo>
                  <a:pt x="20574" y="208569"/>
                  <a:pt x="20745" y="207969"/>
                  <a:pt x="21088" y="207412"/>
                </a:cubicBezTo>
                <a:lnTo>
                  <a:pt x="109728" y="66137"/>
                </a:lnTo>
                <a:lnTo>
                  <a:pt x="198368" y="207412"/>
                </a:lnTo>
                <a:cubicBezTo>
                  <a:pt x="198711" y="207969"/>
                  <a:pt x="198882" y="208569"/>
                  <a:pt x="198882" y="209212"/>
                </a:cubicBezTo>
                <a:lnTo>
                  <a:pt x="198882" y="209212"/>
                </a:lnTo>
                <a:moveTo>
                  <a:pt x="0" y="209212"/>
                </a:moveTo>
                <a:cubicBezTo>
                  <a:pt x="0" y="222456"/>
                  <a:pt x="10716" y="233172"/>
                  <a:pt x="23960" y="233172"/>
                </a:cubicBezTo>
                <a:lnTo>
                  <a:pt x="195496" y="233172"/>
                </a:lnTo>
                <a:lnTo>
                  <a:pt x="248131" y="233172"/>
                </a:lnTo>
                <a:cubicBezTo>
                  <a:pt x="262619" y="233172"/>
                  <a:pt x="274320" y="221428"/>
                  <a:pt x="274320" y="206983"/>
                </a:cubicBezTo>
                <a:cubicBezTo>
                  <a:pt x="274320" y="202182"/>
                  <a:pt x="272991" y="197468"/>
                  <a:pt x="270505" y="193353"/>
                </a:cubicBezTo>
                <a:lnTo>
                  <a:pt x="213927" y="100641"/>
                </a:lnTo>
                <a:cubicBezTo>
                  <a:pt x="212169" y="97769"/>
                  <a:pt x="209083" y="96012"/>
                  <a:pt x="205740" y="96012"/>
                </a:cubicBezTo>
                <a:cubicBezTo>
                  <a:pt x="202397" y="96012"/>
                  <a:pt x="199311" y="97769"/>
                  <a:pt x="197553" y="100598"/>
                </a:cubicBezTo>
                <a:lnTo>
                  <a:pt x="176894" y="134460"/>
                </a:lnTo>
                <a:lnTo>
                  <a:pt x="122930" y="48435"/>
                </a:lnTo>
                <a:cubicBezTo>
                  <a:pt x="120101" y="43891"/>
                  <a:pt x="115086" y="41148"/>
                  <a:pt x="109728" y="41148"/>
                </a:cubicBezTo>
                <a:cubicBezTo>
                  <a:pt x="104370" y="41148"/>
                  <a:pt x="99398" y="43891"/>
                  <a:pt x="96526" y="48435"/>
                </a:cubicBezTo>
                <a:lnTo>
                  <a:pt x="3686" y="196482"/>
                </a:lnTo>
                <a:cubicBezTo>
                  <a:pt x="1286" y="200296"/>
                  <a:pt x="0" y="204711"/>
                  <a:pt x="0" y="209212"/>
                </a:cubicBezTo>
                <a:lnTo>
                  <a:pt x="0" y="20921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Romantic poetry champions individualism and personal freedom.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encourages self-expression and the pursuit of one's own path.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31519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 Freedom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19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2"/>
                  <a:pt x="198708" y="25718"/>
                  <a:pt x="137160" y="25718"/>
                </a:cubicBezTo>
                <a:cubicBezTo>
                  <a:pt x="75612" y="25718"/>
                  <a:pt x="25718" y="75612"/>
                  <a:pt x="25718" y="137160"/>
                </a:cubicBezTo>
                <a:cubicBezTo>
                  <a:pt x="25718" y="198708"/>
                  <a:pt x="75612" y="248603"/>
                  <a:pt x="137160" y="248603"/>
                </a:cubicBezTo>
                <a:cubicBezTo>
                  <a:pt x="198708" y="248603"/>
                  <a:pt x="248603" y="198708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64324" y="174182"/>
                </a:moveTo>
                <a:lnTo>
                  <a:pt x="87011" y="203918"/>
                </a:lnTo>
                <a:cubicBezTo>
                  <a:pt x="76617" y="207937"/>
                  <a:pt x="66383" y="197703"/>
                  <a:pt x="70402" y="187309"/>
                </a:cubicBezTo>
                <a:lnTo>
                  <a:pt x="100137" y="109996"/>
                </a:lnTo>
                <a:cubicBezTo>
                  <a:pt x="101905" y="105442"/>
                  <a:pt x="105442" y="101906"/>
                  <a:pt x="109996" y="100138"/>
                </a:cubicBezTo>
                <a:lnTo>
                  <a:pt x="187309" y="70402"/>
                </a:lnTo>
                <a:cubicBezTo>
                  <a:pt x="197703" y="66383"/>
                  <a:pt x="207937" y="76617"/>
                  <a:pt x="203918" y="87011"/>
                </a:cubicBezTo>
                <a:lnTo>
                  <a:pt x="174182" y="164324"/>
                </a:lnTo>
                <a:cubicBezTo>
                  <a:pt x="172468" y="168878"/>
                  <a:pt x="168878" y="172415"/>
                  <a:pt x="164324" y="174183"/>
                </a:cubicBezTo>
                <a:lnTo>
                  <a:pt x="164324" y="174182"/>
                </a:lnTo>
                <a:moveTo>
                  <a:pt x="154305" y="137160"/>
                </a:moveTo>
                <a:cubicBezTo>
                  <a:pt x="154305" y="127691"/>
                  <a:pt x="146629" y="120015"/>
                  <a:pt x="137160" y="120015"/>
                </a:cubicBezTo>
                <a:cubicBezTo>
                  <a:pt x="127691" y="120015"/>
                  <a:pt x="120015" y="127691"/>
                  <a:pt x="120015" y="137160"/>
                </a:cubicBezTo>
                <a:cubicBezTo>
                  <a:pt x="120015" y="146629"/>
                  <a:pt x="127691" y="154305"/>
                  <a:pt x="137160" y="154305"/>
                </a:cubicBezTo>
                <a:cubicBezTo>
                  <a:pt x="146629" y="154305"/>
                  <a:pt x="154305" y="146629"/>
                  <a:pt x="154305" y="137160"/>
                </a:cubicBezTo>
                <a:lnTo>
                  <a:pt x="15430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84835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Emotion is central to the human experience and is vividly expressed in poetry.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Romantic poets emphasize feelings as a way to connect with readers.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584835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Emotional Core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20979" y="247927"/>
                </a:moveTo>
                <a:lnTo>
                  <a:pt x="119640" y="246695"/>
                </a:lnTo>
                <a:lnTo>
                  <a:pt x="25771" y="159523"/>
                </a:lnTo>
                <a:cubicBezTo>
                  <a:pt x="9323" y="144253"/>
                  <a:pt x="0" y="122822"/>
                  <a:pt x="0" y="100373"/>
                </a:cubicBezTo>
                <a:lnTo>
                  <a:pt x="0" y="98605"/>
                </a:lnTo>
                <a:cubicBezTo>
                  <a:pt x="0" y="60886"/>
                  <a:pt x="26789" y="28525"/>
                  <a:pt x="63865" y="21452"/>
                </a:cubicBezTo>
                <a:cubicBezTo>
                  <a:pt x="84975" y="17380"/>
                  <a:pt x="106567" y="22256"/>
                  <a:pt x="123766" y="34365"/>
                </a:cubicBezTo>
                <a:cubicBezTo>
                  <a:pt x="128588" y="37794"/>
                  <a:pt x="133088" y="41758"/>
                  <a:pt x="137160" y="46313"/>
                </a:cubicBezTo>
                <a:cubicBezTo>
                  <a:pt x="139410" y="43741"/>
                  <a:pt x="141821" y="41383"/>
                  <a:pt x="144393" y="39187"/>
                </a:cubicBezTo>
                <a:cubicBezTo>
                  <a:pt x="146375" y="37472"/>
                  <a:pt x="148412" y="35865"/>
                  <a:pt x="150555" y="34365"/>
                </a:cubicBezTo>
                <a:lnTo>
                  <a:pt x="150555" y="34365"/>
                </a:lnTo>
                <a:cubicBezTo>
                  <a:pt x="167753" y="22256"/>
                  <a:pt x="189345" y="17380"/>
                  <a:pt x="210455" y="21399"/>
                </a:cubicBezTo>
                <a:cubicBezTo>
                  <a:pt x="247531" y="28471"/>
                  <a:pt x="274320" y="60886"/>
                  <a:pt x="274320" y="98605"/>
                </a:cubicBezTo>
                <a:lnTo>
                  <a:pt x="274320" y="100373"/>
                </a:lnTo>
                <a:cubicBezTo>
                  <a:pt x="274320" y="122822"/>
                  <a:pt x="264998" y="144253"/>
                  <a:pt x="248549" y="159523"/>
                </a:cubicBezTo>
                <a:lnTo>
                  <a:pt x="154680" y="246695"/>
                </a:lnTo>
                <a:lnTo>
                  <a:pt x="153341" y="247927"/>
                </a:lnTo>
                <a:cubicBezTo>
                  <a:pt x="148947" y="251999"/>
                  <a:pt x="143161" y="254303"/>
                  <a:pt x="137160" y="254303"/>
                </a:cubicBezTo>
                <a:cubicBezTo>
                  <a:pt x="131159" y="254303"/>
                  <a:pt x="125373" y="252053"/>
                  <a:pt x="120980" y="247927"/>
                </a:cubicBezTo>
                <a:lnTo>
                  <a:pt x="120979" y="247927"/>
                </a:lnTo>
                <a:moveTo>
                  <a:pt x="128105" y="74762"/>
                </a:moveTo>
                <a:cubicBezTo>
                  <a:pt x="127891" y="74602"/>
                  <a:pt x="127730" y="74387"/>
                  <a:pt x="127570" y="74173"/>
                </a:cubicBezTo>
                <a:lnTo>
                  <a:pt x="118033" y="63458"/>
                </a:lnTo>
                <a:lnTo>
                  <a:pt x="117979" y="63404"/>
                </a:lnTo>
                <a:lnTo>
                  <a:pt x="117979" y="63404"/>
                </a:lnTo>
                <a:cubicBezTo>
                  <a:pt x="105603" y="49527"/>
                  <a:pt x="86904" y="43205"/>
                  <a:pt x="68687" y="46688"/>
                </a:cubicBezTo>
                <a:cubicBezTo>
                  <a:pt x="43720" y="51456"/>
                  <a:pt x="25717" y="73209"/>
                  <a:pt x="25717" y="98605"/>
                </a:cubicBezTo>
                <a:lnTo>
                  <a:pt x="25717" y="100373"/>
                </a:lnTo>
                <a:cubicBezTo>
                  <a:pt x="25717" y="115643"/>
                  <a:pt x="32093" y="130270"/>
                  <a:pt x="43291" y="140664"/>
                </a:cubicBezTo>
                <a:lnTo>
                  <a:pt x="137160" y="227835"/>
                </a:lnTo>
                <a:lnTo>
                  <a:pt x="231029" y="140664"/>
                </a:lnTo>
                <a:cubicBezTo>
                  <a:pt x="242227" y="130270"/>
                  <a:pt x="248602" y="115643"/>
                  <a:pt x="248602" y="100373"/>
                </a:cubicBezTo>
                <a:lnTo>
                  <a:pt x="248602" y="98605"/>
                </a:lnTo>
                <a:cubicBezTo>
                  <a:pt x="248602" y="73262"/>
                  <a:pt x="230600" y="51456"/>
                  <a:pt x="205686" y="46688"/>
                </a:cubicBezTo>
                <a:cubicBezTo>
                  <a:pt x="187470" y="43205"/>
                  <a:pt x="168717" y="49581"/>
                  <a:pt x="156394" y="63404"/>
                </a:cubicBezTo>
                <a:cubicBezTo>
                  <a:pt x="156394" y="63404"/>
                  <a:pt x="156394" y="63404"/>
                  <a:pt x="156341" y="63458"/>
                </a:cubicBezTo>
                <a:cubicBezTo>
                  <a:pt x="156287" y="63511"/>
                  <a:pt x="156341" y="63458"/>
                  <a:pt x="156287" y="63511"/>
                </a:cubicBezTo>
                <a:lnTo>
                  <a:pt x="146750" y="74227"/>
                </a:lnTo>
                <a:cubicBezTo>
                  <a:pt x="146590" y="74441"/>
                  <a:pt x="146375" y="74602"/>
                  <a:pt x="146215" y="74816"/>
                </a:cubicBezTo>
                <a:cubicBezTo>
                  <a:pt x="143804" y="77227"/>
                  <a:pt x="140535" y="78567"/>
                  <a:pt x="137160" y="78567"/>
                </a:cubicBezTo>
                <a:cubicBezTo>
                  <a:pt x="133784" y="78567"/>
                  <a:pt x="130516" y="77227"/>
                  <a:pt x="128105" y="74816"/>
                </a:cubicBezTo>
                <a:lnTo>
                  <a:pt x="128105" y="7476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658177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Imagination allows poets to delve into the depths of human experience.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opens up new realms of thought and creativity.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658177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Imaginative Exploration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7124" y="89017"/>
                </a:moveTo>
                <a:lnTo>
                  <a:pt x="60021" y="196173"/>
                </a:lnTo>
                <a:lnTo>
                  <a:pt x="60021" y="176885"/>
                </a:lnTo>
                <a:cubicBezTo>
                  <a:pt x="60021" y="147310"/>
                  <a:pt x="71755" y="118967"/>
                  <a:pt x="92650" y="98071"/>
                </a:cubicBezTo>
                <a:lnTo>
                  <a:pt x="148264" y="42457"/>
                </a:lnTo>
                <a:cubicBezTo>
                  <a:pt x="158980" y="31742"/>
                  <a:pt x="173499" y="25741"/>
                  <a:pt x="188608" y="25741"/>
                </a:cubicBezTo>
                <a:cubicBezTo>
                  <a:pt x="203717" y="25741"/>
                  <a:pt x="218237" y="31742"/>
                  <a:pt x="228953" y="42457"/>
                </a:cubicBezTo>
                <a:lnTo>
                  <a:pt x="231899" y="45404"/>
                </a:lnTo>
                <a:cubicBezTo>
                  <a:pt x="242615" y="56120"/>
                  <a:pt x="248616" y="70639"/>
                  <a:pt x="248616" y="85748"/>
                </a:cubicBezTo>
                <a:cubicBezTo>
                  <a:pt x="248616" y="94749"/>
                  <a:pt x="246473" y="103590"/>
                  <a:pt x="242508" y="111466"/>
                </a:cubicBezTo>
                <a:lnTo>
                  <a:pt x="181107" y="111466"/>
                </a:lnTo>
                <a:lnTo>
                  <a:pt x="185340" y="107233"/>
                </a:lnTo>
                <a:cubicBezTo>
                  <a:pt x="190376" y="102197"/>
                  <a:pt x="190376" y="94053"/>
                  <a:pt x="185340" y="89070"/>
                </a:cubicBezTo>
                <a:cubicBezTo>
                  <a:pt x="180304" y="84087"/>
                  <a:pt x="172160" y="84034"/>
                  <a:pt x="167177" y="89070"/>
                </a:cubicBezTo>
                <a:lnTo>
                  <a:pt x="167124" y="89017"/>
                </a:lnTo>
                <a:moveTo>
                  <a:pt x="155336" y="137183"/>
                </a:moveTo>
                <a:lnTo>
                  <a:pt x="220809" y="137183"/>
                </a:lnTo>
                <a:lnTo>
                  <a:pt x="195091" y="162901"/>
                </a:lnTo>
                <a:lnTo>
                  <a:pt x="129619" y="162901"/>
                </a:lnTo>
                <a:lnTo>
                  <a:pt x="155336" y="137183"/>
                </a:lnTo>
                <a:moveTo>
                  <a:pt x="168677" y="188618"/>
                </a:moveTo>
                <a:cubicBezTo>
                  <a:pt x="148746" y="205174"/>
                  <a:pt x="123565" y="214336"/>
                  <a:pt x="97472" y="214336"/>
                </a:cubicBezTo>
                <a:lnTo>
                  <a:pt x="78184" y="214336"/>
                </a:lnTo>
                <a:lnTo>
                  <a:pt x="103901" y="188618"/>
                </a:lnTo>
                <a:lnTo>
                  <a:pt x="168677" y="188618"/>
                </a:lnTo>
                <a:moveTo>
                  <a:pt x="34303" y="176831"/>
                </a:moveTo>
                <a:lnTo>
                  <a:pt x="34303" y="221837"/>
                </a:lnTo>
                <a:lnTo>
                  <a:pt x="3764" y="252376"/>
                </a:lnTo>
                <a:cubicBezTo>
                  <a:pt x="-1272" y="257413"/>
                  <a:pt x="-1272" y="265557"/>
                  <a:pt x="3764" y="270539"/>
                </a:cubicBezTo>
                <a:cubicBezTo>
                  <a:pt x="8800" y="275522"/>
                  <a:pt x="16944" y="275576"/>
                  <a:pt x="21927" y="270539"/>
                </a:cubicBezTo>
                <a:lnTo>
                  <a:pt x="52466" y="240000"/>
                </a:lnTo>
                <a:lnTo>
                  <a:pt x="97472" y="240000"/>
                </a:lnTo>
                <a:cubicBezTo>
                  <a:pt x="133852" y="240000"/>
                  <a:pt x="168731" y="225534"/>
                  <a:pt x="194448" y="199816"/>
                </a:cubicBezTo>
                <a:lnTo>
                  <a:pt x="250062" y="144309"/>
                </a:lnTo>
                <a:cubicBezTo>
                  <a:pt x="265600" y="128772"/>
                  <a:pt x="274333" y="107716"/>
                  <a:pt x="274333" y="85749"/>
                </a:cubicBezTo>
                <a:cubicBezTo>
                  <a:pt x="274333" y="63781"/>
                  <a:pt x="265600" y="42725"/>
                  <a:pt x="250062" y="27188"/>
                </a:cubicBezTo>
                <a:lnTo>
                  <a:pt x="247116" y="24241"/>
                </a:lnTo>
                <a:cubicBezTo>
                  <a:pt x="231632" y="8757"/>
                  <a:pt x="210575" y="24"/>
                  <a:pt x="188608" y="24"/>
                </a:cubicBezTo>
                <a:cubicBezTo>
                  <a:pt x="166641" y="24"/>
                  <a:pt x="145585" y="8757"/>
                  <a:pt x="130048" y="24294"/>
                </a:cubicBezTo>
                <a:lnTo>
                  <a:pt x="74487" y="79855"/>
                </a:lnTo>
                <a:cubicBezTo>
                  <a:pt x="48770" y="105572"/>
                  <a:pt x="34304" y="140452"/>
                  <a:pt x="34304" y="176831"/>
                </a:cubicBezTo>
                <a:lnTo>
                  <a:pt x="34303" y="17683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31519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Nature serves as a profound source of beauty and inspiration for poets.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offers spiritual renewal and a connection to the divine.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31519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Nature's Inspiration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31519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46686" y="4233"/>
                </a:moveTo>
                <a:cubicBezTo>
                  <a:pt x="144275" y="1554"/>
                  <a:pt x="140792" y="0"/>
                  <a:pt x="137149" y="0"/>
                </a:cubicBezTo>
                <a:cubicBezTo>
                  <a:pt x="133505" y="0"/>
                  <a:pt x="130023" y="1554"/>
                  <a:pt x="127612" y="4233"/>
                </a:cubicBezTo>
                <a:lnTo>
                  <a:pt x="50459" y="89958"/>
                </a:lnTo>
                <a:cubicBezTo>
                  <a:pt x="47084" y="93708"/>
                  <a:pt x="46227" y="99173"/>
                  <a:pt x="48263" y="103781"/>
                </a:cubicBezTo>
                <a:cubicBezTo>
                  <a:pt x="50298" y="108389"/>
                  <a:pt x="54906" y="111443"/>
                  <a:pt x="59996" y="111443"/>
                </a:cubicBezTo>
                <a:lnTo>
                  <a:pt x="66318" y="111443"/>
                </a:lnTo>
                <a:lnTo>
                  <a:pt x="33100" y="150233"/>
                </a:lnTo>
                <a:cubicBezTo>
                  <a:pt x="29832" y="154037"/>
                  <a:pt x="29082" y="159395"/>
                  <a:pt x="31171" y="163949"/>
                </a:cubicBezTo>
                <a:cubicBezTo>
                  <a:pt x="33261" y="168503"/>
                  <a:pt x="37815" y="171450"/>
                  <a:pt x="42851" y="171450"/>
                </a:cubicBezTo>
                <a:lnTo>
                  <a:pt x="55710" y="171450"/>
                </a:lnTo>
                <a:lnTo>
                  <a:pt x="19705" y="219456"/>
                </a:lnTo>
                <a:cubicBezTo>
                  <a:pt x="16759" y="223367"/>
                  <a:pt x="16330" y="228564"/>
                  <a:pt x="18473" y="232904"/>
                </a:cubicBezTo>
                <a:cubicBezTo>
                  <a:pt x="20616" y="237244"/>
                  <a:pt x="25117" y="240030"/>
                  <a:pt x="29992" y="240030"/>
                </a:cubicBezTo>
                <a:lnTo>
                  <a:pt x="102859" y="240030"/>
                </a:lnTo>
                <a:lnTo>
                  <a:pt x="124290" y="240030"/>
                </a:lnTo>
                <a:lnTo>
                  <a:pt x="124290" y="261461"/>
                </a:lnTo>
                <a:cubicBezTo>
                  <a:pt x="124290" y="268587"/>
                  <a:pt x="130023" y="274320"/>
                  <a:pt x="137149" y="274320"/>
                </a:cubicBezTo>
                <a:cubicBezTo>
                  <a:pt x="144275" y="274320"/>
                  <a:pt x="150007" y="268587"/>
                  <a:pt x="150007" y="261461"/>
                </a:cubicBezTo>
                <a:lnTo>
                  <a:pt x="150007" y="240030"/>
                </a:lnTo>
                <a:lnTo>
                  <a:pt x="171439" y="240030"/>
                </a:lnTo>
                <a:lnTo>
                  <a:pt x="244305" y="240030"/>
                </a:lnTo>
                <a:cubicBezTo>
                  <a:pt x="249180" y="240030"/>
                  <a:pt x="253627" y="237298"/>
                  <a:pt x="255824" y="232904"/>
                </a:cubicBezTo>
                <a:cubicBezTo>
                  <a:pt x="258021" y="228511"/>
                  <a:pt x="257539" y="223314"/>
                  <a:pt x="254592" y="219456"/>
                </a:cubicBezTo>
                <a:lnTo>
                  <a:pt x="218587" y="171450"/>
                </a:lnTo>
                <a:lnTo>
                  <a:pt x="231446" y="171450"/>
                </a:lnTo>
                <a:cubicBezTo>
                  <a:pt x="236482" y="171450"/>
                  <a:pt x="241037" y="168503"/>
                  <a:pt x="243126" y="163949"/>
                </a:cubicBezTo>
                <a:cubicBezTo>
                  <a:pt x="245216" y="159395"/>
                  <a:pt x="244466" y="154037"/>
                  <a:pt x="241197" y="150233"/>
                </a:cubicBezTo>
                <a:lnTo>
                  <a:pt x="207979" y="111443"/>
                </a:lnTo>
                <a:lnTo>
                  <a:pt x="214301" y="111443"/>
                </a:lnTo>
                <a:cubicBezTo>
                  <a:pt x="219391" y="111443"/>
                  <a:pt x="223999" y="108442"/>
                  <a:pt x="226035" y="103834"/>
                </a:cubicBezTo>
                <a:cubicBezTo>
                  <a:pt x="228071" y="99227"/>
                  <a:pt x="227267" y="93762"/>
                  <a:pt x="223838" y="90011"/>
                </a:cubicBezTo>
                <a:lnTo>
                  <a:pt x="146685" y="4286"/>
                </a:lnTo>
                <a:lnTo>
                  <a:pt x="146686" y="4233"/>
                </a:lnTo>
                <a:moveTo>
                  <a:pt x="150007" y="214313"/>
                </a:moveTo>
                <a:lnTo>
                  <a:pt x="150007" y="115729"/>
                </a:lnTo>
                <a:cubicBezTo>
                  <a:pt x="150007" y="108603"/>
                  <a:pt x="144275" y="102870"/>
                  <a:pt x="137149" y="102870"/>
                </a:cubicBezTo>
                <a:cubicBezTo>
                  <a:pt x="130023" y="102870"/>
                  <a:pt x="124290" y="108603"/>
                  <a:pt x="124290" y="115729"/>
                </a:cubicBezTo>
                <a:lnTo>
                  <a:pt x="124290" y="214313"/>
                </a:lnTo>
                <a:lnTo>
                  <a:pt x="102859" y="214313"/>
                </a:lnTo>
                <a:lnTo>
                  <a:pt x="55710" y="214313"/>
                </a:lnTo>
                <a:lnTo>
                  <a:pt x="91714" y="166307"/>
                </a:lnTo>
                <a:cubicBezTo>
                  <a:pt x="94661" y="162395"/>
                  <a:pt x="95090" y="157198"/>
                  <a:pt x="92947" y="152858"/>
                </a:cubicBezTo>
                <a:cubicBezTo>
                  <a:pt x="90804" y="148519"/>
                  <a:pt x="86303" y="145732"/>
                  <a:pt x="81427" y="145732"/>
                </a:cubicBezTo>
                <a:lnTo>
                  <a:pt x="70819" y="145732"/>
                </a:lnTo>
                <a:lnTo>
                  <a:pt x="104037" y="106942"/>
                </a:lnTo>
                <a:cubicBezTo>
                  <a:pt x="107306" y="103138"/>
                  <a:pt x="108056" y="97780"/>
                  <a:pt x="105966" y="93226"/>
                </a:cubicBezTo>
                <a:cubicBezTo>
                  <a:pt x="103877" y="88672"/>
                  <a:pt x="99323" y="85725"/>
                  <a:pt x="94286" y="85725"/>
                </a:cubicBezTo>
                <a:lnTo>
                  <a:pt x="88875" y="85725"/>
                </a:lnTo>
                <a:lnTo>
                  <a:pt x="137149" y="32093"/>
                </a:lnTo>
                <a:lnTo>
                  <a:pt x="185423" y="85725"/>
                </a:lnTo>
                <a:lnTo>
                  <a:pt x="180011" y="85725"/>
                </a:lnTo>
                <a:cubicBezTo>
                  <a:pt x="174975" y="85725"/>
                  <a:pt x="170421" y="88672"/>
                  <a:pt x="168331" y="93226"/>
                </a:cubicBezTo>
                <a:cubicBezTo>
                  <a:pt x="166242" y="97780"/>
                  <a:pt x="166992" y="103138"/>
                  <a:pt x="170260" y="106942"/>
                </a:cubicBezTo>
                <a:lnTo>
                  <a:pt x="203478" y="145732"/>
                </a:lnTo>
                <a:lnTo>
                  <a:pt x="192870" y="145732"/>
                </a:lnTo>
                <a:cubicBezTo>
                  <a:pt x="187994" y="145732"/>
                  <a:pt x="183547" y="148465"/>
                  <a:pt x="181351" y="152858"/>
                </a:cubicBezTo>
                <a:cubicBezTo>
                  <a:pt x="179154" y="157252"/>
                  <a:pt x="179636" y="162449"/>
                  <a:pt x="182583" y="166307"/>
                </a:cubicBezTo>
                <a:lnTo>
                  <a:pt x="218588" y="214313"/>
                </a:lnTo>
                <a:lnTo>
                  <a:pt x="171439" y="214313"/>
                </a:lnTo>
                <a:lnTo>
                  <a:pt x="150007" y="21431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Romantic Poetry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822960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Romantic Poetry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Symbolism in Romantic Poetry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Night symbolizes imagination and dreams, contrasting with the clarity of day.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contrast shows the tension between reality and fantasy.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Night and Day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1806" y="52828"/>
                </a:moveTo>
                <a:cubicBezTo>
                  <a:pt x="100554" y="71098"/>
                  <a:pt x="94071" y="92637"/>
                  <a:pt x="94071" y="115675"/>
                </a:cubicBezTo>
                <a:cubicBezTo>
                  <a:pt x="94071" y="168182"/>
                  <a:pt x="127718" y="212866"/>
                  <a:pt x="174653" y="229100"/>
                </a:cubicBezTo>
                <a:cubicBezTo>
                  <a:pt x="168009" y="230600"/>
                  <a:pt x="161098" y="231404"/>
                  <a:pt x="153972" y="231404"/>
                </a:cubicBezTo>
                <a:cubicBezTo>
                  <a:pt x="102108" y="231404"/>
                  <a:pt x="59996" y="189238"/>
                  <a:pt x="59996" y="137106"/>
                </a:cubicBezTo>
                <a:cubicBezTo>
                  <a:pt x="59996" y="100191"/>
                  <a:pt x="81105" y="68312"/>
                  <a:pt x="111859" y="52828"/>
                </a:cubicBezTo>
                <a:lnTo>
                  <a:pt x="111806" y="52828"/>
                </a:lnTo>
                <a:moveTo>
                  <a:pt x="145078" y="17466"/>
                </a:moveTo>
                <a:cubicBezTo>
                  <a:pt x="83088" y="22021"/>
                  <a:pt x="34278" y="73831"/>
                  <a:pt x="34278" y="137106"/>
                </a:cubicBezTo>
                <a:cubicBezTo>
                  <a:pt x="34278" y="203383"/>
                  <a:pt x="87856" y="257121"/>
                  <a:pt x="154025" y="257121"/>
                </a:cubicBezTo>
                <a:cubicBezTo>
                  <a:pt x="179636" y="257121"/>
                  <a:pt x="203317" y="249085"/>
                  <a:pt x="222820" y="235369"/>
                </a:cubicBezTo>
                <a:cubicBezTo>
                  <a:pt x="223838" y="234672"/>
                  <a:pt x="224802" y="233922"/>
                  <a:pt x="225766" y="233226"/>
                </a:cubicBezTo>
                <a:cubicBezTo>
                  <a:pt x="228338" y="231297"/>
                  <a:pt x="230803" y="229261"/>
                  <a:pt x="233214" y="227118"/>
                </a:cubicBezTo>
                <a:cubicBezTo>
                  <a:pt x="234660" y="225832"/>
                  <a:pt x="236053" y="224546"/>
                  <a:pt x="237446" y="223207"/>
                </a:cubicBezTo>
                <a:cubicBezTo>
                  <a:pt x="240125" y="220581"/>
                  <a:pt x="240822" y="216509"/>
                  <a:pt x="239107" y="213188"/>
                </a:cubicBezTo>
                <a:cubicBezTo>
                  <a:pt x="237393" y="209866"/>
                  <a:pt x="233696" y="207990"/>
                  <a:pt x="229999" y="208633"/>
                </a:cubicBezTo>
                <a:cubicBezTo>
                  <a:pt x="228017" y="208955"/>
                  <a:pt x="226034" y="209276"/>
                  <a:pt x="224052" y="209491"/>
                </a:cubicBezTo>
                <a:cubicBezTo>
                  <a:pt x="221373" y="209758"/>
                  <a:pt x="218640" y="209973"/>
                  <a:pt x="215854" y="210026"/>
                </a:cubicBezTo>
                <a:cubicBezTo>
                  <a:pt x="215211" y="210026"/>
                  <a:pt x="214515" y="210026"/>
                  <a:pt x="213872" y="210026"/>
                </a:cubicBezTo>
                <a:lnTo>
                  <a:pt x="213711" y="210026"/>
                </a:lnTo>
                <a:cubicBezTo>
                  <a:pt x="161848" y="209919"/>
                  <a:pt x="119843" y="167753"/>
                  <a:pt x="119843" y="115729"/>
                </a:cubicBezTo>
                <a:cubicBezTo>
                  <a:pt x="119843" y="86368"/>
                  <a:pt x="133183" y="60168"/>
                  <a:pt x="154186" y="42863"/>
                </a:cubicBezTo>
                <a:cubicBezTo>
                  <a:pt x="154722" y="42380"/>
                  <a:pt x="155311" y="41952"/>
                  <a:pt x="155901" y="41470"/>
                </a:cubicBezTo>
                <a:cubicBezTo>
                  <a:pt x="158044" y="39755"/>
                  <a:pt x="160294" y="38148"/>
                  <a:pt x="162598" y="36648"/>
                </a:cubicBezTo>
                <a:cubicBezTo>
                  <a:pt x="164259" y="35576"/>
                  <a:pt x="165973" y="34504"/>
                  <a:pt x="167741" y="33540"/>
                </a:cubicBezTo>
                <a:cubicBezTo>
                  <a:pt x="171010" y="31665"/>
                  <a:pt x="172671" y="27914"/>
                  <a:pt x="171867" y="24271"/>
                </a:cubicBezTo>
                <a:cubicBezTo>
                  <a:pt x="171063" y="20628"/>
                  <a:pt x="167956" y="17895"/>
                  <a:pt x="164205" y="17574"/>
                </a:cubicBezTo>
                <a:cubicBezTo>
                  <a:pt x="162276" y="17413"/>
                  <a:pt x="160401" y="17306"/>
                  <a:pt x="158472" y="17252"/>
                </a:cubicBezTo>
                <a:cubicBezTo>
                  <a:pt x="157026" y="17199"/>
                  <a:pt x="155526" y="17199"/>
                  <a:pt x="154079" y="17199"/>
                </a:cubicBezTo>
                <a:cubicBezTo>
                  <a:pt x="152311" y="17199"/>
                  <a:pt x="150596" y="17252"/>
                  <a:pt x="148828" y="17306"/>
                </a:cubicBezTo>
                <a:cubicBezTo>
                  <a:pt x="147596" y="17360"/>
                  <a:pt x="146364" y="17413"/>
                  <a:pt x="145131" y="17520"/>
                </a:cubicBezTo>
                <a:lnTo>
                  <a:pt x="145078" y="1746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Water represents transformation and renewal, whereas fire embodies passion and destruction.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Together, they illustrate the dynamic nature of existence.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Water and Fire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8196" y="50476"/>
                </a:moveTo>
                <a:cubicBezTo>
                  <a:pt x="42530" y="46619"/>
                  <a:pt x="49055" y="46619"/>
                  <a:pt x="53389" y="50476"/>
                </a:cubicBezTo>
                <a:cubicBezTo>
                  <a:pt x="63628" y="59335"/>
                  <a:pt x="77773" y="66621"/>
                  <a:pt x="91489" y="66621"/>
                </a:cubicBezTo>
                <a:cubicBezTo>
                  <a:pt x="105205" y="66621"/>
                  <a:pt x="119349" y="59335"/>
                  <a:pt x="129589" y="50476"/>
                </a:cubicBezTo>
                <a:cubicBezTo>
                  <a:pt x="133923" y="46619"/>
                  <a:pt x="140447" y="46619"/>
                  <a:pt x="144781" y="50476"/>
                </a:cubicBezTo>
                <a:cubicBezTo>
                  <a:pt x="155068" y="59335"/>
                  <a:pt x="169165" y="66621"/>
                  <a:pt x="182881" y="66621"/>
                </a:cubicBezTo>
                <a:cubicBezTo>
                  <a:pt x="196597" y="66621"/>
                  <a:pt x="210742" y="59335"/>
                  <a:pt x="220981" y="50476"/>
                </a:cubicBezTo>
                <a:cubicBezTo>
                  <a:pt x="225315" y="46619"/>
                  <a:pt x="231840" y="46619"/>
                  <a:pt x="236174" y="50476"/>
                </a:cubicBezTo>
                <a:cubicBezTo>
                  <a:pt x="244222" y="57668"/>
                  <a:pt x="254890" y="63240"/>
                  <a:pt x="265368" y="65621"/>
                </a:cubicBezTo>
                <a:cubicBezTo>
                  <a:pt x="271511" y="67002"/>
                  <a:pt x="275417" y="73098"/>
                  <a:pt x="274035" y="79290"/>
                </a:cubicBezTo>
                <a:cubicBezTo>
                  <a:pt x="272654" y="85481"/>
                  <a:pt x="266558" y="89338"/>
                  <a:pt x="260367" y="87957"/>
                </a:cubicBezTo>
                <a:cubicBezTo>
                  <a:pt x="246699" y="84909"/>
                  <a:pt x="235459" y="78194"/>
                  <a:pt x="228601" y="73479"/>
                </a:cubicBezTo>
                <a:cubicBezTo>
                  <a:pt x="215219" y="82766"/>
                  <a:pt x="199359" y="89577"/>
                  <a:pt x="182881" y="89577"/>
                </a:cubicBezTo>
                <a:cubicBezTo>
                  <a:pt x="166403" y="89577"/>
                  <a:pt x="150544" y="82766"/>
                  <a:pt x="137161" y="73479"/>
                </a:cubicBezTo>
                <a:cubicBezTo>
                  <a:pt x="123779" y="82766"/>
                  <a:pt x="107919" y="89577"/>
                  <a:pt x="91441" y="89577"/>
                </a:cubicBezTo>
                <a:cubicBezTo>
                  <a:pt x="74963" y="89577"/>
                  <a:pt x="59104" y="82766"/>
                  <a:pt x="45721" y="73479"/>
                </a:cubicBezTo>
                <a:cubicBezTo>
                  <a:pt x="38863" y="78242"/>
                  <a:pt x="27624" y="84909"/>
                  <a:pt x="13955" y="87957"/>
                </a:cubicBezTo>
                <a:cubicBezTo>
                  <a:pt x="7812" y="89338"/>
                  <a:pt x="1668" y="85481"/>
                  <a:pt x="287" y="79290"/>
                </a:cubicBezTo>
                <a:cubicBezTo>
                  <a:pt x="-1094" y="73098"/>
                  <a:pt x="2763" y="67002"/>
                  <a:pt x="8955" y="65621"/>
                </a:cubicBezTo>
                <a:cubicBezTo>
                  <a:pt x="19623" y="63192"/>
                  <a:pt x="30005" y="57573"/>
                  <a:pt x="38196" y="50476"/>
                </a:cubicBezTo>
                <a:lnTo>
                  <a:pt x="38196" y="50476"/>
                </a:lnTo>
                <a:moveTo>
                  <a:pt x="38196" y="187637"/>
                </a:moveTo>
                <a:cubicBezTo>
                  <a:pt x="42530" y="183779"/>
                  <a:pt x="49055" y="183779"/>
                  <a:pt x="53389" y="187637"/>
                </a:cubicBezTo>
                <a:cubicBezTo>
                  <a:pt x="63628" y="196495"/>
                  <a:pt x="77773" y="203781"/>
                  <a:pt x="91489" y="203781"/>
                </a:cubicBezTo>
                <a:cubicBezTo>
                  <a:pt x="105205" y="203781"/>
                  <a:pt x="119349" y="196495"/>
                  <a:pt x="129589" y="187637"/>
                </a:cubicBezTo>
                <a:cubicBezTo>
                  <a:pt x="133923" y="183779"/>
                  <a:pt x="140447" y="183779"/>
                  <a:pt x="144781" y="187637"/>
                </a:cubicBezTo>
                <a:cubicBezTo>
                  <a:pt x="155068" y="196495"/>
                  <a:pt x="169165" y="203781"/>
                  <a:pt x="182881" y="203781"/>
                </a:cubicBezTo>
                <a:cubicBezTo>
                  <a:pt x="196597" y="203781"/>
                  <a:pt x="210742" y="196495"/>
                  <a:pt x="220981" y="187637"/>
                </a:cubicBezTo>
                <a:cubicBezTo>
                  <a:pt x="225315" y="183779"/>
                  <a:pt x="231840" y="183779"/>
                  <a:pt x="236174" y="187637"/>
                </a:cubicBezTo>
                <a:cubicBezTo>
                  <a:pt x="244222" y="194828"/>
                  <a:pt x="254890" y="200400"/>
                  <a:pt x="265368" y="202781"/>
                </a:cubicBezTo>
                <a:cubicBezTo>
                  <a:pt x="271511" y="204162"/>
                  <a:pt x="275417" y="210258"/>
                  <a:pt x="274035" y="216450"/>
                </a:cubicBezTo>
                <a:cubicBezTo>
                  <a:pt x="272654" y="222641"/>
                  <a:pt x="266558" y="226499"/>
                  <a:pt x="260367" y="225117"/>
                </a:cubicBezTo>
                <a:cubicBezTo>
                  <a:pt x="246699" y="222069"/>
                  <a:pt x="235459" y="215354"/>
                  <a:pt x="228601" y="210639"/>
                </a:cubicBezTo>
                <a:cubicBezTo>
                  <a:pt x="215219" y="219926"/>
                  <a:pt x="199359" y="226737"/>
                  <a:pt x="182881" y="226737"/>
                </a:cubicBezTo>
                <a:cubicBezTo>
                  <a:pt x="166403" y="226737"/>
                  <a:pt x="150544" y="219926"/>
                  <a:pt x="137161" y="210639"/>
                </a:cubicBezTo>
                <a:cubicBezTo>
                  <a:pt x="123779" y="219926"/>
                  <a:pt x="107919" y="226737"/>
                  <a:pt x="91441" y="226737"/>
                </a:cubicBezTo>
                <a:cubicBezTo>
                  <a:pt x="74963" y="226737"/>
                  <a:pt x="59104" y="219926"/>
                  <a:pt x="45721" y="210639"/>
                </a:cubicBezTo>
                <a:cubicBezTo>
                  <a:pt x="38863" y="215402"/>
                  <a:pt x="27624" y="222069"/>
                  <a:pt x="13955" y="225117"/>
                </a:cubicBezTo>
                <a:cubicBezTo>
                  <a:pt x="7812" y="226499"/>
                  <a:pt x="1668" y="222641"/>
                  <a:pt x="287" y="216450"/>
                </a:cubicBezTo>
                <a:cubicBezTo>
                  <a:pt x="-1094" y="210258"/>
                  <a:pt x="2763" y="204162"/>
                  <a:pt x="8955" y="202781"/>
                </a:cubicBezTo>
                <a:cubicBezTo>
                  <a:pt x="19527" y="200400"/>
                  <a:pt x="29910" y="194780"/>
                  <a:pt x="38101" y="187684"/>
                </a:cubicBezTo>
                <a:lnTo>
                  <a:pt x="38196" y="187637"/>
                </a:lnTo>
                <a:moveTo>
                  <a:pt x="53389" y="119057"/>
                </a:moveTo>
                <a:cubicBezTo>
                  <a:pt x="63628" y="127915"/>
                  <a:pt x="77773" y="135201"/>
                  <a:pt x="91489" y="135201"/>
                </a:cubicBezTo>
                <a:cubicBezTo>
                  <a:pt x="105205" y="135201"/>
                  <a:pt x="119349" y="127915"/>
                  <a:pt x="129589" y="119057"/>
                </a:cubicBezTo>
                <a:cubicBezTo>
                  <a:pt x="133923" y="115199"/>
                  <a:pt x="140447" y="115199"/>
                  <a:pt x="144781" y="119057"/>
                </a:cubicBezTo>
                <a:cubicBezTo>
                  <a:pt x="155068" y="127915"/>
                  <a:pt x="169165" y="135201"/>
                  <a:pt x="182881" y="135201"/>
                </a:cubicBezTo>
                <a:cubicBezTo>
                  <a:pt x="196597" y="135201"/>
                  <a:pt x="210742" y="127915"/>
                  <a:pt x="220981" y="119057"/>
                </a:cubicBezTo>
                <a:cubicBezTo>
                  <a:pt x="225315" y="115199"/>
                  <a:pt x="231840" y="115199"/>
                  <a:pt x="236174" y="119057"/>
                </a:cubicBezTo>
                <a:cubicBezTo>
                  <a:pt x="244222" y="126248"/>
                  <a:pt x="254890" y="131820"/>
                  <a:pt x="265368" y="134201"/>
                </a:cubicBezTo>
                <a:cubicBezTo>
                  <a:pt x="271511" y="135582"/>
                  <a:pt x="275417" y="141678"/>
                  <a:pt x="274035" y="147870"/>
                </a:cubicBezTo>
                <a:cubicBezTo>
                  <a:pt x="272654" y="154061"/>
                  <a:pt x="266558" y="157919"/>
                  <a:pt x="260367" y="156537"/>
                </a:cubicBezTo>
                <a:cubicBezTo>
                  <a:pt x="246699" y="153489"/>
                  <a:pt x="235459" y="146774"/>
                  <a:pt x="228601" y="142059"/>
                </a:cubicBezTo>
                <a:cubicBezTo>
                  <a:pt x="215219" y="151346"/>
                  <a:pt x="199359" y="158157"/>
                  <a:pt x="182881" y="158157"/>
                </a:cubicBezTo>
                <a:cubicBezTo>
                  <a:pt x="166403" y="158157"/>
                  <a:pt x="150544" y="151346"/>
                  <a:pt x="137161" y="142059"/>
                </a:cubicBezTo>
                <a:cubicBezTo>
                  <a:pt x="123779" y="151346"/>
                  <a:pt x="107919" y="158157"/>
                  <a:pt x="91441" y="158157"/>
                </a:cubicBezTo>
                <a:cubicBezTo>
                  <a:pt x="74963" y="158157"/>
                  <a:pt x="59104" y="151346"/>
                  <a:pt x="45721" y="142059"/>
                </a:cubicBezTo>
                <a:cubicBezTo>
                  <a:pt x="38863" y="146822"/>
                  <a:pt x="27624" y="153489"/>
                  <a:pt x="13955" y="156537"/>
                </a:cubicBezTo>
                <a:cubicBezTo>
                  <a:pt x="7812" y="157919"/>
                  <a:pt x="1668" y="154061"/>
                  <a:pt x="287" y="147870"/>
                </a:cubicBezTo>
                <a:cubicBezTo>
                  <a:pt x="-1094" y="141678"/>
                  <a:pt x="2763" y="135582"/>
                  <a:pt x="8955" y="134201"/>
                </a:cubicBezTo>
                <a:cubicBezTo>
                  <a:pt x="19527" y="131820"/>
                  <a:pt x="29910" y="126200"/>
                  <a:pt x="38101" y="119104"/>
                </a:cubicBezTo>
                <a:cubicBezTo>
                  <a:pt x="42435" y="115247"/>
                  <a:pt x="48960" y="115247"/>
                  <a:pt x="53294" y="119104"/>
                </a:cubicBezTo>
                <a:lnTo>
                  <a:pt x="53389" y="11905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Light symbolizes hope and enlightenment, while darkness signifies despair.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duality reflects the complexities of the human experience.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Light and Darkness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3524" y="133356"/>
                </a:moveTo>
                <a:cubicBezTo>
                  <a:pt x="201239" y="122319"/>
                  <a:pt x="205740" y="108871"/>
                  <a:pt x="205740" y="94297"/>
                </a:cubicBezTo>
                <a:cubicBezTo>
                  <a:pt x="205740" y="56418"/>
                  <a:pt x="175040" y="25717"/>
                  <a:pt x="137160" y="25717"/>
                </a:cubicBezTo>
                <a:cubicBezTo>
                  <a:pt x="99280" y="25717"/>
                  <a:pt x="68580" y="56418"/>
                  <a:pt x="68580" y="94297"/>
                </a:cubicBezTo>
                <a:cubicBezTo>
                  <a:pt x="68580" y="108871"/>
                  <a:pt x="73081" y="122319"/>
                  <a:pt x="80796" y="133356"/>
                </a:cubicBezTo>
                <a:cubicBezTo>
                  <a:pt x="82778" y="136196"/>
                  <a:pt x="85136" y="139410"/>
                  <a:pt x="87654" y="142839"/>
                </a:cubicBezTo>
                <a:lnTo>
                  <a:pt x="87654" y="142839"/>
                </a:lnTo>
                <a:cubicBezTo>
                  <a:pt x="94565" y="152323"/>
                  <a:pt x="102816" y="163681"/>
                  <a:pt x="108978" y="174879"/>
                </a:cubicBezTo>
                <a:cubicBezTo>
                  <a:pt x="114550" y="185059"/>
                  <a:pt x="117390" y="195667"/>
                  <a:pt x="118783" y="205686"/>
                </a:cubicBezTo>
                <a:lnTo>
                  <a:pt x="92690" y="205740"/>
                </a:lnTo>
                <a:cubicBezTo>
                  <a:pt x="91511" y="199311"/>
                  <a:pt x="89529" y="193042"/>
                  <a:pt x="86368" y="187256"/>
                </a:cubicBezTo>
                <a:cubicBezTo>
                  <a:pt x="81064" y="177612"/>
                  <a:pt x="74474" y="168557"/>
                  <a:pt x="67883" y="159502"/>
                </a:cubicBezTo>
                <a:lnTo>
                  <a:pt x="67883" y="159502"/>
                </a:lnTo>
                <a:lnTo>
                  <a:pt x="67883" y="159502"/>
                </a:lnTo>
                <a:cubicBezTo>
                  <a:pt x="65097" y="155698"/>
                  <a:pt x="62311" y="151894"/>
                  <a:pt x="59632" y="148036"/>
                </a:cubicBezTo>
                <a:cubicBezTo>
                  <a:pt x="49077" y="132820"/>
                  <a:pt x="42862" y="114282"/>
                  <a:pt x="42862" y="94298"/>
                </a:cubicBezTo>
                <a:cubicBezTo>
                  <a:pt x="42862" y="42220"/>
                  <a:pt x="85082" y="0"/>
                  <a:pt x="137160" y="0"/>
                </a:cubicBezTo>
                <a:cubicBezTo>
                  <a:pt x="189238" y="0"/>
                  <a:pt x="231457" y="42220"/>
                  <a:pt x="231457" y="94298"/>
                </a:cubicBezTo>
                <a:cubicBezTo>
                  <a:pt x="231457" y="114282"/>
                  <a:pt x="225242" y="132820"/>
                  <a:pt x="214634" y="148036"/>
                </a:cubicBezTo>
                <a:cubicBezTo>
                  <a:pt x="211955" y="151894"/>
                  <a:pt x="209169" y="155698"/>
                  <a:pt x="206383" y="159502"/>
                </a:cubicBezTo>
                <a:lnTo>
                  <a:pt x="206383" y="159502"/>
                </a:lnTo>
                <a:lnTo>
                  <a:pt x="206383" y="159502"/>
                </a:lnTo>
                <a:cubicBezTo>
                  <a:pt x="199793" y="168503"/>
                  <a:pt x="193203" y="177558"/>
                  <a:pt x="187898" y="187256"/>
                </a:cubicBezTo>
                <a:cubicBezTo>
                  <a:pt x="184737" y="193042"/>
                  <a:pt x="182755" y="199311"/>
                  <a:pt x="181576" y="205740"/>
                </a:cubicBezTo>
                <a:lnTo>
                  <a:pt x="155537" y="205740"/>
                </a:lnTo>
                <a:cubicBezTo>
                  <a:pt x="156930" y="195721"/>
                  <a:pt x="159770" y="185059"/>
                  <a:pt x="165342" y="174933"/>
                </a:cubicBezTo>
                <a:cubicBezTo>
                  <a:pt x="171504" y="163735"/>
                  <a:pt x="179755" y="152376"/>
                  <a:pt x="186666" y="142893"/>
                </a:cubicBezTo>
                <a:lnTo>
                  <a:pt x="186666" y="142893"/>
                </a:lnTo>
                <a:lnTo>
                  <a:pt x="186666" y="142893"/>
                </a:lnTo>
                <a:lnTo>
                  <a:pt x="186666" y="142893"/>
                </a:lnTo>
                <a:cubicBezTo>
                  <a:pt x="189184" y="139464"/>
                  <a:pt x="191488" y="136249"/>
                  <a:pt x="193470" y="133410"/>
                </a:cubicBezTo>
                <a:lnTo>
                  <a:pt x="193524" y="133356"/>
                </a:lnTo>
                <a:moveTo>
                  <a:pt x="137160" y="68580"/>
                </a:moveTo>
                <a:cubicBezTo>
                  <a:pt x="122962" y="68580"/>
                  <a:pt x="111443" y="80099"/>
                  <a:pt x="111443" y="94298"/>
                </a:cubicBezTo>
                <a:cubicBezTo>
                  <a:pt x="111443" y="99012"/>
                  <a:pt x="107585" y="102870"/>
                  <a:pt x="102870" y="102870"/>
                </a:cubicBezTo>
                <a:cubicBezTo>
                  <a:pt x="98155" y="102870"/>
                  <a:pt x="94297" y="99012"/>
                  <a:pt x="94297" y="94298"/>
                </a:cubicBezTo>
                <a:cubicBezTo>
                  <a:pt x="94297" y="70616"/>
                  <a:pt x="113478" y="51435"/>
                  <a:pt x="137160" y="51435"/>
                </a:cubicBezTo>
                <a:cubicBezTo>
                  <a:pt x="141875" y="51435"/>
                  <a:pt x="145733" y="55293"/>
                  <a:pt x="145733" y="60008"/>
                </a:cubicBezTo>
                <a:cubicBezTo>
                  <a:pt x="145733" y="64722"/>
                  <a:pt x="141875" y="68580"/>
                  <a:pt x="137160" y="68580"/>
                </a:cubicBezTo>
                <a:lnTo>
                  <a:pt x="137160" y="68580"/>
                </a:lnTo>
                <a:moveTo>
                  <a:pt x="137160" y="274320"/>
                </a:moveTo>
                <a:cubicBezTo>
                  <a:pt x="113478" y="274320"/>
                  <a:pt x="94298" y="255139"/>
                  <a:pt x="94298" y="231458"/>
                </a:cubicBezTo>
                <a:lnTo>
                  <a:pt x="94298" y="222885"/>
                </a:lnTo>
                <a:lnTo>
                  <a:pt x="180023" y="222885"/>
                </a:lnTo>
                <a:lnTo>
                  <a:pt x="180023" y="231458"/>
                </a:lnTo>
                <a:cubicBezTo>
                  <a:pt x="180023" y="255139"/>
                  <a:pt x="160842" y="274320"/>
                  <a:pt x="137160" y="274320"/>
                </a:cubicBezTo>
                <a:lnTo>
                  <a:pt x="137160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Nature embodies beauty and the divine, representing the sublime.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evokes feelings of awe and reverence in the human spirit.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Nature as a Symbol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57175" y="90011"/>
                </a:moveTo>
                <a:cubicBezTo>
                  <a:pt x="257175" y="108014"/>
                  <a:pt x="250638" y="124462"/>
                  <a:pt x="239869" y="137160"/>
                </a:cubicBezTo>
                <a:cubicBezTo>
                  <a:pt x="250638" y="149858"/>
                  <a:pt x="257175" y="166306"/>
                  <a:pt x="257175" y="184309"/>
                </a:cubicBezTo>
                <a:cubicBezTo>
                  <a:pt x="257175" y="224546"/>
                  <a:pt x="224546" y="257175"/>
                  <a:pt x="184309" y="257175"/>
                </a:cubicBezTo>
                <a:cubicBezTo>
                  <a:pt x="166307" y="257175"/>
                  <a:pt x="149858" y="250638"/>
                  <a:pt x="137160" y="239869"/>
                </a:cubicBezTo>
                <a:cubicBezTo>
                  <a:pt x="124462" y="250638"/>
                  <a:pt x="108014" y="257175"/>
                  <a:pt x="90011" y="257175"/>
                </a:cubicBezTo>
                <a:cubicBezTo>
                  <a:pt x="49774" y="257175"/>
                  <a:pt x="17145" y="224546"/>
                  <a:pt x="17145" y="184309"/>
                </a:cubicBezTo>
                <a:cubicBezTo>
                  <a:pt x="17145" y="166307"/>
                  <a:pt x="23682" y="149858"/>
                  <a:pt x="34451" y="137160"/>
                </a:cubicBezTo>
                <a:cubicBezTo>
                  <a:pt x="23682" y="124462"/>
                  <a:pt x="17145" y="108014"/>
                  <a:pt x="17145" y="90011"/>
                </a:cubicBezTo>
                <a:cubicBezTo>
                  <a:pt x="17145" y="49774"/>
                  <a:pt x="49774" y="17145"/>
                  <a:pt x="90011" y="17145"/>
                </a:cubicBezTo>
                <a:cubicBezTo>
                  <a:pt x="108014" y="17145"/>
                  <a:pt x="124462" y="23682"/>
                  <a:pt x="137160" y="34451"/>
                </a:cubicBezTo>
                <a:cubicBezTo>
                  <a:pt x="149858" y="23682"/>
                  <a:pt x="166307" y="17145"/>
                  <a:pt x="184309" y="17145"/>
                </a:cubicBezTo>
                <a:cubicBezTo>
                  <a:pt x="224546" y="17145"/>
                  <a:pt x="257175" y="49774"/>
                  <a:pt x="257175" y="90011"/>
                </a:cubicBezTo>
                <a:lnTo>
                  <a:pt x="257175" y="90011"/>
                </a:lnTo>
                <a:moveTo>
                  <a:pt x="120497" y="54060"/>
                </a:moveTo>
                <a:cubicBezTo>
                  <a:pt x="112300" y="47042"/>
                  <a:pt x="101691" y="42863"/>
                  <a:pt x="90011" y="42863"/>
                </a:cubicBezTo>
                <a:cubicBezTo>
                  <a:pt x="63972" y="42863"/>
                  <a:pt x="42862" y="63972"/>
                  <a:pt x="42862" y="90011"/>
                </a:cubicBezTo>
                <a:cubicBezTo>
                  <a:pt x="42862" y="101691"/>
                  <a:pt x="47042" y="112300"/>
                  <a:pt x="54060" y="120497"/>
                </a:cubicBezTo>
                <a:cubicBezTo>
                  <a:pt x="62204" y="130088"/>
                  <a:pt x="62204" y="144179"/>
                  <a:pt x="54060" y="153823"/>
                </a:cubicBezTo>
                <a:cubicBezTo>
                  <a:pt x="47042" y="162020"/>
                  <a:pt x="42862" y="172629"/>
                  <a:pt x="42862" y="184309"/>
                </a:cubicBezTo>
                <a:cubicBezTo>
                  <a:pt x="42862" y="210348"/>
                  <a:pt x="63972" y="231458"/>
                  <a:pt x="90011" y="231458"/>
                </a:cubicBezTo>
                <a:cubicBezTo>
                  <a:pt x="101691" y="231458"/>
                  <a:pt x="112300" y="227279"/>
                  <a:pt x="120497" y="220260"/>
                </a:cubicBezTo>
                <a:cubicBezTo>
                  <a:pt x="130088" y="212116"/>
                  <a:pt x="144179" y="212116"/>
                  <a:pt x="153823" y="220260"/>
                </a:cubicBezTo>
                <a:cubicBezTo>
                  <a:pt x="162020" y="227279"/>
                  <a:pt x="172629" y="231458"/>
                  <a:pt x="184309" y="231458"/>
                </a:cubicBezTo>
                <a:cubicBezTo>
                  <a:pt x="210348" y="231458"/>
                  <a:pt x="231458" y="210348"/>
                  <a:pt x="231458" y="184309"/>
                </a:cubicBezTo>
                <a:cubicBezTo>
                  <a:pt x="231458" y="172629"/>
                  <a:pt x="227279" y="162020"/>
                  <a:pt x="220260" y="153823"/>
                </a:cubicBezTo>
                <a:cubicBezTo>
                  <a:pt x="212116" y="144232"/>
                  <a:pt x="212116" y="130141"/>
                  <a:pt x="220260" y="120497"/>
                </a:cubicBezTo>
                <a:cubicBezTo>
                  <a:pt x="227279" y="112300"/>
                  <a:pt x="231458" y="101691"/>
                  <a:pt x="231458" y="90011"/>
                </a:cubicBezTo>
                <a:cubicBezTo>
                  <a:pt x="231458" y="63972"/>
                  <a:pt x="210348" y="42863"/>
                  <a:pt x="184309" y="42863"/>
                </a:cubicBezTo>
                <a:cubicBezTo>
                  <a:pt x="172629" y="42863"/>
                  <a:pt x="162020" y="47042"/>
                  <a:pt x="153823" y="54060"/>
                </a:cubicBezTo>
                <a:cubicBezTo>
                  <a:pt x="144232" y="62204"/>
                  <a:pt x="130141" y="62204"/>
                  <a:pt x="120497" y="54060"/>
                </a:cubicBezTo>
                <a:lnTo>
                  <a:pt x="120497" y="54060"/>
                </a:lnTo>
                <a:moveTo>
                  <a:pt x="154305" y="137160"/>
                </a:moveTo>
                <a:cubicBezTo>
                  <a:pt x="154305" y="127691"/>
                  <a:pt x="146629" y="120015"/>
                  <a:pt x="137160" y="120015"/>
                </a:cubicBezTo>
                <a:cubicBezTo>
                  <a:pt x="127691" y="120015"/>
                  <a:pt x="120015" y="127691"/>
                  <a:pt x="120015" y="137160"/>
                </a:cubicBezTo>
                <a:cubicBezTo>
                  <a:pt x="120015" y="146629"/>
                  <a:pt x="127691" y="154305"/>
                  <a:pt x="137160" y="154305"/>
                </a:cubicBezTo>
                <a:cubicBezTo>
                  <a:pt x="146629" y="154305"/>
                  <a:pt x="154305" y="146629"/>
                  <a:pt x="154305" y="137160"/>
                </a:cubicBezTo>
                <a:lnTo>
                  <a:pt x="154305" y="137160"/>
                </a:lnTo>
                <a:moveTo>
                  <a:pt x="94298" y="137160"/>
                </a:moveTo>
                <a:cubicBezTo>
                  <a:pt x="94298" y="113488"/>
                  <a:pt x="113488" y="94298"/>
                  <a:pt x="137160" y="94298"/>
                </a:cubicBezTo>
                <a:cubicBezTo>
                  <a:pt x="160832" y="94298"/>
                  <a:pt x="180023" y="113488"/>
                  <a:pt x="180023" y="137160"/>
                </a:cubicBezTo>
                <a:cubicBezTo>
                  <a:pt x="180023" y="160832"/>
                  <a:pt x="160832" y="180023"/>
                  <a:pt x="137160" y="180023"/>
                </a:cubicBezTo>
                <a:cubicBezTo>
                  <a:pt x="113488" y="180023"/>
                  <a:pt x="94297" y="160832"/>
                  <a:pt x="94297" y="137160"/>
                </a:cubicBezTo>
                <a:lnTo>
                  <a:pt x="94298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9448800" cy="640080"/>
          </a:xfrm>
          <a:custGeom>
            <a:avLst/>
            <a:gdLst/>
            <a:ahLst/>
            <a:cxnLst/>
            <a:rect l="l" t="t" r="r" b="b"/>
            <a:pathLst>
              <a:path w="9448800" h="640080">
                <a:moveTo>
                  <a:pt x="0" y="640080"/>
                </a:moveTo>
                <a:lnTo>
                  <a:pt x="0" y="0"/>
                </a:lnTo>
                <a:lnTo>
                  <a:pt x="9448800" y="0"/>
                </a:lnTo>
                <a:lnTo>
                  <a:pt x="94488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Romantic Poetry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22960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448800" y="0"/>
            <a:ext cx="2743200" cy="6857998"/>
          </a:xfrm>
          <a:custGeom>
            <a:avLst/>
            <a:gdLst/>
            <a:ahLst/>
            <a:cxnLst/>
            <a:rect l="l" t="t" r="r" b="b"/>
            <a:pathLst>
              <a:path w="2743200" h="6857998">
                <a:moveTo>
                  <a:pt x="0" y="685799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047" r="3604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595360" cy="696501"/>
          </a:xfrm>
          <a:custGeom>
            <a:avLst/>
            <a:gdLst/>
            <a:ahLst/>
            <a:cxnLst/>
            <a:rect l="l" t="t" r="r" b="b"/>
            <a:pathLst>
              <a:path w="8595360" h="696501">
                <a:moveTo>
                  <a:pt x="0" y="696501"/>
                </a:moveTo>
                <a:lnTo>
                  <a:pt x="0" y="0"/>
                </a:lnTo>
                <a:lnTo>
                  <a:pt x="8595360" y="0"/>
                </a:lnTo>
                <a:lnTo>
                  <a:pt x="859536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Poets and Their Works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3658177" y="4479509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John Keats is celebrated for his rich imagery and exploration of beauty and mortality.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His masterpieces, 'Ode to a Nightingale' and 'Ode on a Grecian Urn', reflect his deep philosophical reflections on art and life.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658177" y="401277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Keats' Reflection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19" y="4479509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Percy Bysshe Shelley is recognized for his radical ideas and ambitious themes in poetry.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His notable pieces, 'Ozymandias' and 'Prometheus Unbound', delve into the concepts of power and rebellion against tyranny.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31519" y="401277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Shelley's Ambition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584835" y="2032041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Lord Byron's poetry often emphasizes beauty and passion, capturing the essence of romanticism.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Works like 'She Walks in Beauty' and 'Don Juan' reflect his exploration of love and human experience.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584835" y="1565309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Byron's Beauty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658177" y="2032041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Coleridge is known for his vivid imagination and supernatural themes in poetry.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His famous works, 'The Rime of the Ancient Mariner' and 'Kubla Khan', showcase his unique narrative style and dreamlike imagery.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658177" y="1565309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Coleridge's Imagination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31519" y="2032041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Celebrated for his deep connection to nature, Wordsworth's poetry often reflects the beauty and tranquility of the natural world.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Notable works include 'I Wandered Lonely as a Cloud' and 'Tintern Abbey', which explore themes of memory and the sublime.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31519" y="1565309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Wordsworth's Nature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69" r="3446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Guided Practice: Analyzing Romantic Poetry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emotions does the poem evoke, and how does the poet achieve this?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How do the themes and symbols enhance the reader's understanding of the poem?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Guiding Questions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key themes present in the poem, such as nature, love, and the sublime.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symbols used in the poem and their significance to the overall message.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Themes &amp; Symbols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5581" y="5644"/>
                </a:moveTo>
                <a:cubicBezTo>
                  <a:pt x="192366" y="2072"/>
                  <a:pt x="187723" y="0"/>
                  <a:pt x="182865" y="0"/>
                </a:cubicBezTo>
                <a:cubicBezTo>
                  <a:pt x="178007" y="0"/>
                  <a:pt x="173364" y="2072"/>
                  <a:pt x="170149" y="5644"/>
                </a:cubicBezTo>
                <a:lnTo>
                  <a:pt x="67279" y="119944"/>
                </a:lnTo>
                <a:cubicBezTo>
                  <a:pt x="62778" y="124944"/>
                  <a:pt x="61635" y="132231"/>
                  <a:pt x="64350" y="138374"/>
                </a:cubicBezTo>
                <a:cubicBezTo>
                  <a:pt x="67065" y="144518"/>
                  <a:pt x="73208" y="148590"/>
                  <a:pt x="79995" y="148590"/>
                </a:cubicBezTo>
                <a:lnTo>
                  <a:pt x="88424" y="148590"/>
                </a:lnTo>
                <a:lnTo>
                  <a:pt x="44133" y="200311"/>
                </a:lnTo>
                <a:cubicBezTo>
                  <a:pt x="39776" y="205383"/>
                  <a:pt x="38775" y="212527"/>
                  <a:pt x="41561" y="218599"/>
                </a:cubicBezTo>
                <a:cubicBezTo>
                  <a:pt x="44348" y="224671"/>
                  <a:pt x="50420" y="228600"/>
                  <a:pt x="57135" y="228600"/>
                </a:cubicBezTo>
                <a:lnTo>
                  <a:pt x="74280" y="228600"/>
                </a:lnTo>
                <a:lnTo>
                  <a:pt x="26274" y="292608"/>
                </a:lnTo>
                <a:cubicBezTo>
                  <a:pt x="22345" y="297823"/>
                  <a:pt x="21773" y="304752"/>
                  <a:pt x="24631" y="310539"/>
                </a:cubicBezTo>
                <a:cubicBezTo>
                  <a:pt x="27488" y="316325"/>
                  <a:pt x="33489" y="320040"/>
                  <a:pt x="39990" y="320040"/>
                </a:cubicBezTo>
                <a:lnTo>
                  <a:pt x="137145" y="320040"/>
                </a:lnTo>
                <a:lnTo>
                  <a:pt x="165720" y="320040"/>
                </a:lnTo>
                <a:lnTo>
                  <a:pt x="165720" y="348615"/>
                </a:lnTo>
                <a:cubicBezTo>
                  <a:pt x="165720" y="358116"/>
                  <a:pt x="173364" y="365760"/>
                  <a:pt x="182865" y="365760"/>
                </a:cubicBezTo>
                <a:cubicBezTo>
                  <a:pt x="192366" y="365760"/>
                  <a:pt x="200010" y="358116"/>
                  <a:pt x="200010" y="348615"/>
                </a:cubicBezTo>
                <a:lnTo>
                  <a:pt x="200010" y="320040"/>
                </a:lnTo>
                <a:lnTo>
                  <a:pt x="228585" y="320040"/>
                </a:lnTo>
                <a:lnTo>
                  <a:pt x="325740" y="320040"/>
                </a:lnTo>
                <a:cubicBezTo>
                  <a:pt x="332241" y="320040"/>
                  <a:pt x="338170" y="316397"/>
                  <a:pt x="341099" y="310539"/>
                </a:cubicBezTo>
                <a:cubicBezTo>
                  <a:pt x="344028" y="304681"/>
                  <a:pt x="343385" y="297752"/>
                  <a:pt x="339456" y="292608"/>
                </a:cubicBezTo>
                <a:lnTo>
                  <a:pt x="291450" y="228600"/>
                </a:lnTo>
                <a:lnTo>
                  <a:pt x="308595" y="228600"/>
                </a:lnTo>
                <a:cubicBezTo>
                  <a:pt x="315310" y="228600"/>
                  <a:pt x="321382" y="224671"/>
                  <a:pt x="324168" y="218599"/>
                </a:cubicBezTo>
                <a:cubicBezTo>
                  <a:pt x="326954" y="212527"/>
                  <a:pt x="325954" y="205383"/>
                  <a:pt x="321596" y="200311"/>
                </a:cubicBezTo>
                <a:lnTo>
                  <a:pt x="277305" y="148590"/>
                </a:lnTo>
                <a:lnTo>
                  <a:pt x="285735" y="148590"/>
                </a:lnTo>
                <a:cubicBezTo>
                  <a:pt x="292521" y="148590"/>
                  <a:pt x="298665" y="144590"/>
                  <a:pt x="301380" y="138446"/>
                </a:cubicBezTo>
                <a:cubicBezTo>
                  <a:pt x="304094" y="132302"/>
                  <a:pt x="303023" y="125016"/>
                  <a:pt x="298451" y="120015"/>
                </a:cubicBezTo>
                <a:lnTo>
                  <a:pt x="195581" y="5715"/>
                </a:lnTo>
                <a:lnTo>
                  <a:pt x="195581" y="5644"/>
                </a:lnTo>
                <a:moveTo>
                  <a:pt x="200010" y="285750"/>
                </a:moveTo>
                <a:lnTo>
                  <a:pt x="200010" y="154305"/>
                </a:lnTo>
                <a:cubicBezTo>
                  <a:pt x="200010" y="144804"/>
                  <a:pt x="192366" y="137160"/>
                  <a:pt x="182865" y="137160"/>
                </a:cubicBezTo>
                <a:cubicBezTo>
                  <a:pt x="173364" y="137160"/>
                  <a:pt x="165720" y="144804"/>
                  <a:pt x="165720" y="154305"/>
                </a:cubicBezTo>
                <a:lnTo>
                  <a:pt x="165720" y="285750"/>
                </a:lnTo>
                <a:lnTo>
                  <a:pt x="137145" y="285750"/>
                </a:lnTo>
                <a:lnTo>
                  <a:pt x="74280" y="285750"/>
                </a:lnTo>
                <a:lnTo>
                  <a:pt x="122286" y="221742"/>
                </a:lnTo>
                <a:cubicBezTo>
                  <a:pt x="126215" y="216527"/>
                  <a:pt x="126786" y="209598"/>
                  <a:pt x="123929" y="203811"/>
                </a:cubicBezTo>
                <a:cubicBezTo>
                  <a:pt x="121071" y="198025"/>
                  <a:pt x="115071" y="194310"/>
                  <a:pt x="108570" y="194310"/>
                </a:cubicBezTo>
                <a:lnTo>
                  <a:pt x="94425" y="194310"/>
                </a:lnTo>
                <a:lnTo>
                  <a:pt x="138716" y="142589"/>
                </a:lnTo>
                <a:cubicBezTo>
                  <a:pt x="143074" y="137517"/>
                  <a:pt x="144074" y="130373"/>
                  <a:pt x="141288" y="124301"/>
                </a:cubicBezTo>
                <a:cubicBezTo>
                  <a:pt x="138502" y="118229"/>
                  <a:pt x="132430" y="114300"/>
                  <a:pt x="125715" y="114300"/>
                </a:cubicBezTo>
                <a:lnTo>
                  <a:pt x="118500" y="114300"/>
                </a:lnTo>
                <a:lnTo>
                  <a:pt x="182865" y="42791"/>
                </a:lnTo>
                <a:lnTo>
                  <a:pt x="247230" y="114300"/>
                </a:lnTo>
                <a:lnTo>
                  <a:pt x="240015" y="114300"/>
                </a:lnTo>
                <a:cubicBezTo>
                  <a:pt x="233300" y="114300"/>
                  <a:pt x="227228" y="118229"/>
                  <a:pt x="224441" y="124301"/>
                </a:cubicBezTo>
                <a:cubicBezTo>
                  <a:pt x="221655" y="130373"/>
                  <a:pt x="222656" y="137517"/>
                  <a:pt x="227013" y="142589"/>
                </a:cubicBezTo>
                <a:lnTo>
                  <a:pt x="271304" y="194310"/>
                </a:lnTo>
                <a:lnTo>
                  <a:pt x="257160" y="194310"/>
                </a:lnTo>
                <a:cubicBezTo>
                  <a:pt x="250659" y="194310"/>
                  <a:pt x="244730" y="197953"/>
                  <a:pt x="241801" y="203811"/>
                </a:cubicBezTo>
                <a:cubicBezTo>
                  <a:pt x="238872" y="209669"/>
                  <a:pt x="239515" y="216599"/>
                  <a:pt x="243444" y="221742"/>
                </a:cubicBezTo>
                <a:lnTo>
                  <a:pt x="291450" y="285750"/>
                </a:lnTo>
                <a:lnTo>
                  <a:pt x="228585" y="285750"/>
                </a:lnTo>
                <a:lnTo>
                  <a:pt x="200010" y="2857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Read the selected Romantic poem together as a class.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Discuss the structure, language, and emotional impact of the poem.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Poem Analysis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6993" y="336977"/>
                  <a:pt x="125066" y="332476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34626" y="238322"/>
                  <a:pt x="29196" y="247537"/>
                  <a:pt x="26196" y="257610"/>
                </a:cubicBezTo>
                <a:lnTo>
                  <a:pt x="26196" y="257610"/>
                </a:lnTo>
                <a:moveTo>
                  <a:pt x="59057" y="267254"/>
                </a:moveTo>
                <a:cubicBezTo>
                  <a:pt x="60272" y="263253"/>
                  <a:pt x="62272" y="259539"/>
                  <a:pt x="65058" y="256395"/>
                </a:cubicBezTo>
                <a:cubicBezTo>
                  <a:pt x="65487" y="255967"/>
                  <a:pt x="65844" y="255538"/>
                  <a:pt x="66272" y="255109"/>
                </a:cubicBezTo>
                <a:lnTo>
                  <a:pt x="229507" y="91946"/>
                </a:lnTo>
                <a:lnTo>
                  <a:pt x="273798" y="136237"/>
                </a:lnTo>
                <a:lnTo>
                  <a:pt x="110635" y="299472"/>
                </a:lnTo>
                <a:cubicBezTo>
                  <a:pt x="107278" y="302830"/>
                  <a:pt x="103063" y="305330"/>
                  <a:pt x="98491" y="306687"/>
                </a:cubicBezTo>
                <a:lnTo>
                  <a:pt x="81774" y="311616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Romantic Poetry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Romantic Poetry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Independent Practice: Writing a Romantic Poem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Express personal feelings through the lens of nature.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Highlight the relationship between human experiences and the natural world.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Nature Connection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6871" y="167476"/>
                </a:moveTo>
                <a:cubicBezTo>
                  <a:pt x="121801" y="162690"/>
                  <a:pt x="137732" y="160047"/>
                  <a:pt x="154305" y="160047"/>
                </a:cubicBezTo>
                <a:lnTo>
                  <a:pt x="211455" y="160047"/>
                </a:lnTo>
                <a:cubicBezTo>
                  <a:pt x="220956" y="160047"/>
                  <a:pt x="228600" y="167691"/>
                  <a:pt x="228600" y="177192"/>
                </a:cubicBezTo>
                <a:cubicBezTo>
                  <a:pt x="228600" y="186693"/>
                  <a:pt x="220956" y="194337"/>
                  <a:pt x="211455" y="194337"/>
                </a:cubicBezTo>
                <a:lnTo>
                  <a:pt x="154305" y="194337"/>
                </a:lnTo>
                <a:cubicBezTo>
                  <a:pt x="136160" y="194337"/>
                  <a:pt x="118943" y="198337"/>
                  <a:pt x="103584" y="205553"/>
                </a:cubicBezTo>
                <a:cubicBezTo>
                  <a:pt x="109085" y="250772"/>
                  <a:pt x="147590" y="285777"/>
                  <a:pt x="194239" y="285777"/>
                </a:cubicBezTo>
                <a:cubicBezTo>
                  <a:pt x="194239" y="285777"/>
                  <a:pt x="194239" y="285777"/>
                  <a:pt x="194310" y="285777"/>
                </a:cubicBezTo>
                <a:lnTo>
                  <a:pt x="194882" y="285777"/>
                </a:lnTo>
                <a:cubicBezTo>
                  <a:pt x="194882" y="285777"/>
                  <a:pt x="194882" y="285777"/>
                  <a:pt x="194953" y="285777"/>
                </a:cubicBezTo>
                <a:cubicBezTo>
                  <a:pt x="264462" y="285420"/>
                  <a:pt x="331470" y="214125"/>
                  <a:pt x="331470" y="111898"/>
                </a:cubicBezTo>
                <a:cubicBezTo>
                  <a:pt x="331470" y="102754"/>
                  <a:pt x="330899" y="93824"/>
                  <a:pt x="329827" y="85109"/>
                </a:cubicBezTo>
                <a:cubicBezTo>
                  <a:pt x="312182" y="96396"/>
                  <a:pt x="291179" y="102897"/>
                  <a:pt x="268605" y="102897"/>
                </a:cubicBezTo>
                <a:lnTo>
                  <a:pt x="194310" y="102897"/>
                </a:lnTo>
                <a:cubicBezTo>
                  <a:pt x="153162" y="102897"/>
                  <a:pt x="118372" y="130115"/>
                  <a:pt x="106871" y="167476"/>
                </a:cubicBezTo>
                <a:lnTo>
                  <a:pt x="106871" y="167476"/>
                </a:lnTo>
                <a:moveTo>
                  <a:pt x="68866" y="185836"/>
                </a:moveTo>
                <a:cubicBezTo>
                  <a:pt x="73223" y="120399"/>
                  <a:pt x="127730" y="68607"/>
                  <a:pt x="194310" y="68607"/>
                </a:cubicBezTo>
                <a:lnTo>
                  <a:pt x="268605" y="68607"/>
                </a:lnTo>
                <a:cubicBezTo>
                  <a:pt x="289108" y="68607"/>
                  <a:pt x="307753" y="60892"/>
                  <a:pt x="321897" y="48247"/>
                </a:cubicBezTo>
                <a:cubicBezTo>
                  <a:pt x="322397" y="47819"/>
                  <a:pt x="322897" y="47318"/>
                  <a:pt x="323398" y="46890"/>
                </a:cubicBezTo>
                <a:cubicBezTo>
                  <a:pt x="328112" y="42461"/>
                  <a:pt x="332327" y="37460"/>
                  <a:pt x="335828" y="31959"/>
                </a:cubicBezTo>
                <a:cubicBezTo>
                  <a:pt x="336971" y="30173"/>
                  <a:pt x="338114" y="28316"/>
                  <a:pt x="339114" y="26387"/>
                </a:cubicBezTo>
                <a:cubicBezTo>
                  <a:pt x="341614" y="21744"/>
                  <a:pt x="348829" y="21530"/>
                  <a:pt x="350687" y="26459"/>
                </a:cubicBezTo>
                <a:cubicBezTo>
                  <a:pt x="351615" y="28959"/>
                  <a:pt x="352473" y="31459"/>
                  <a:pt x="353330" y="34031"/>
                </a:cubicBezTo>
                <a:cubicBezTo>
                  <a:pt x="355402" y="40389"/>
                  <a:pt x="357259" y="46818"/>
                  <a:pt x="358902" y="53462"/>
                </a:cubicBezTo>
                <a:cubicBezTo>
                  <a:pt x="359259" y="54819"/>
                  <a:pt x="359545" y="56177"/>
                  <a:pt x="359831" y="57463"/>
                </a:cubicBezTo>
                <a:cubicBezTo>
                  <a:pt x="363688" y="74822"/>
                  <a:pt x="365760" y="93038"/>
                  <a:pt x="365760" y="111898"/>
                </a:cubicBezTo>
                <a:cubicBezTo>
                  <a:pt x="365760" y="226555"/>
                  <a:pt x="289393" y="319567"/>
                  <a:pt x="195024" y="320067"/>
                </a:cubicBezTo>
                <a:lnTo>
                  <a:pt x="194310" y="320067"/>
                </a:lnTo>
                <a:cubicBezTo>
                  <a:pt x="135946" y="320067"/>
                  <a:pt x="86868" y="280276"/>
                  <a:pt x="72723" y="226341"/>
                </a:cubicBezTo>
                <a:cubicBezTo>
                  <a:pt x="49078" y="248272"/>
                  <a:pt x="34290" y="279562"/>
                  <a:pt x="34290" y="314352"/>
                </a:cubicBezTo>
                <a:lnTo>
                  <a:pt x="34290" y="325782"/>
                </a:lnTo>
                <a:cubicBezTo>
                  <a:pt x="34290" y="335283"/>
                  <a:pt x="26646" y="342927"/>
                  <a:pt x="17145" y="342927"/>
                </a:cubicBezTo>
                <a:cubicBezTo>
                  <a:pt x="7644" y="342927"/>
                  <a:pt x="0" y="335283"/>
                  <a:pt x="0" y="325782"/>
                </a:cubicBezTo>
                <a:lnTo>
                  <a:pt x="0" y="314352"/>
                </a:lnTo>
                <a:cubicBezTo>
                  <a:pt x="0" y="260702"/>
                  <a:pt x="27361" y="213482"/>
                  <a:pt x="68866" y="185836"/>
                </a:cubicBezTo>
                <a:lnTo>
                  <a:pt x="68866" y="1858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vivid descriptions to engage the senses.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 strong visual and emotional impact.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Sensory Imagery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6993" y="336977"/>
                  <a:pt x="125066" y="332476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34626" y="238322"/>
                  <a:pt x="29196" y="247537"/>
                  <a:pt x="26196" y="257610"/>
                </a:cubicBezTo>
                <a:lnTo>
                  <a:pt x="26196" y="257610"/>
                </a:lnTo>
                <a:moveTo>
                  <a:pt x="59057" y="267254"/>
                </a:moveTo>
                <a:cubicBezTo>
                  <a:pt x="60272" y="263253"/>
                  <a:pt x="62272" y="259539"/>
                  <a:pt x="65058" y="256395"/>
                </a:cubicBezTo>
                <a:cubicBezTo>
                  <a:pt x="65487" y="255967"/>
                  <a:pt x="65844" y="255538"/>
                  <a:pt x="66272" y="255109"/>
                </a:cubicBezTo>
                <a:lnTo>
                  <a:pt x="229507" y="91946"/>
                </a:lnTo>
                <a:lnTo>
                  <a:pt x="273798" y="136237"/>
                </a:lnTo>
                <a:lnTo>
                  <a:pt x="110635" y="299472"/>
                </a:lnTo>
                <a:cubicBezTo>
                  <a:pt x="107278" y="302830"/>
                  <a:pt x="103063" y="305330"/>
                  <a:pt x="98491" y="306687"/>
                </a:cubicBezTo>
                <a:lnTo>
                  <a:pt x="81774" y="311616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Draw from themes of love, beauty, and emotion.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symbols that evoke deep feelings.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Romantic Inspiration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Romantic Poetry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Task: Comparative Analysis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Compare the symbols in Wordsworth's and Coleridge's poetry, focusing on daffodils and the mariner.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Symbolism Comparison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6"/>
                  <a:pt x="264944" y="34290"/>
                  <a:pt x="182880" y="34290"/>
                </a:cubicBezTo>
                <a:cubicBezTo>
                  <a:pt x="100816" y="34290"/>
                  <a:pt x="34290" y="100816"/>
                  <a:pt x="34290" y="182880"/>
                </a:cubicBezTo>
                <a:cubicBezTo>
                  <a:pt x="34290" y="264944"/>
                  <a:pt x="100816" y="331470"/>
                  <a:pt x="182880" y="331470"/>
                </a:cubicBezTo>
                <a:cubicBezTo>
                  <a:pt x="264944" y="331470"/>
                  <a:pt x="331470" y="26494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  <a:cubicBezTo>
                  <a:pt x="81878" y="365760"/>
                  <a:pt x="0" y="283882"/>
                  <a:pt x="0" y="182880"/>
                </a:cubicBezTo>
                <a:moveTo>
                  <a:pt x="219099" y="232243"/>
                </a:moveTo>
                <a:lnTo>
                  <a:pt x="116015" y="271891"/>
                </a:lnTo>
                <a:cubicBezTo>
                  <a:pt x="102156" y="277249"/>
                  <a:pt x="88511" y="263604"/>
                  <a:pt x="93869" y="249746"/>
                </a:cubicBezTo>
                <a:lnTo>
                  <a:pt x="133517" y="146661"/>
                </a:lnTo>
                <a:cubicBezTo>
                  <a:pt x="135874" y="140589"/>
                  <a:pt x="140589" y="135874"/>
                  <a:pt x="146661" y="133517"/>
                </a:cubicBezTo>
                <a:lnTo>
                  <a:pt x="249746" y="93869"/>
                </a:lnTo>
                <a:cubicBezTo>
                  <a:pt x="263604" y="88511"/>
                  <a:pt x="277249" y="102156"/>
                  <a:pt x="271891" y="116015"/>
                </a:cubicBezTo>
                <a:lnTo>
                  <a:pt x="232243" y="219099"/>
                </a:lnTo>
                <a:cubicBezTo>
                  <a:pt x="229957" y="225171"/>
                  <a:pt x="225171" y="229886"/>
                  <a:pt x="219099" y="232243"/>
                </a:cubicBezTo>
                <a:lnTo>
                  <a:pt x="219099" y="232243"/>
                </a:lnTo>
                <a:moveTo>
                  <a:pt x="205740" y="182880"/>
                </a:moveTo>
                <a:cubicBezTo>
                  <a:pt x="205740" y="170255"/>
                  <a:pt x="195505" y="160020"/>
                  <a:pt x="182880" y="160020"/>
                </a:cubicBezTo>
                <a:cubicBezTo>
                  <a:pt x="170255" y="160020"/>
                  <a:pt x="160020" y="170255"/>
                  <a:pt x="160020" y="182880"/>
                </a:cubicBezTo>
                <a:cubicBezTo>
                  <a:pt x="160020" y="195505"/>
                  <a:pt x="170255" y="205740"/>
                  <a:pt x="182880" y="205740"/>
                </a:cubicBezTo>
                <a:cubicBezTo>
                  <a:pt x="195505" y="205740"/>
                  <a:pt x="205740" y="195505"/>
                  <a:pt x="205740" y="18288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and compare the central themes in the poetry of Wordsworth and Coleridge.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Theme Exploration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Analyze the contributions of Wordsworth and Coleridge to the Romantic movement.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Poet Selection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2831" y="118689"/>
                </a:moveTo>
                <a:lnTo>
                  <a:pt x="80028" y="261564"/>
                </a:lnTo>
                <a:lnTo>
                  <a:pt x="80028" y="235846"/>
                </a:lnTo>
                <a:cubicBezTo>
                  <a:pt x="80028" y="196413"/>
                  <a:pt x="95673" y="158622"/>
                  <a:pt x="123533" y="130762"/>
                </a:cubicBezTo>
                <a:lnTo>
                  <a:pt x="197685" y="56610"/>
                </a:lnTo>
                <a:cubicBezTo>
                  <a:pt x="211973" y="42322"/>
                  <a:pt x="231332" y="34321"/>
                  <a:pt x="251478" y="34321"/>
                </a:cubicBezTo>
                <a:cubicBezTo>
                  <a:pt x="271623" y="34321"/>
                  <a:pt x="290983" y="42322"/>
                  <a:pt x="305270" y="56610"/>
                </a:cubicBezTo>
                <a:lnTo>
                  <a:pt x="309199" y="60539"/>
                </a:lnTo>
                <a:cubicBezTo>
                  <a:pt x="323487" y="74826"/>
                  <a:pt x="331488" y="94186"/>
                  <a:pt x="331488" y="114331"/>
                </a:cubicBezTo>
                <a:cubicBezTo>
                  <a:pt x="331488" y="126333"/>
                  <a:pt x="328630" y="138120"/>
                  <a:pt x="323344" y="148621"/>
                </a:cubicBezTo>
                <a:lnTo>
                  <a:pt x="241477" y="148621"/>
                </a:lnTo>
                <a:lnTo>
                  <a:pt x="247120" y="142978"/>
                </a:lnTo>
                <a:cubicBezTo>
                  <a:pt x="253835" y="136263"/>
                  <a:pt x="253835" y="125404"/>
                  <a:pt x="247120" y="118760"/>
                </a:cubicBezTo>
                <a:cubicBezTo>
                  <a:pt x="240405" y="112117"/>
                  <a:pt x="229546" y="112045"/>
                  <a:pt x="222903" y="118760"/>
                </a:cubicBezTo>
                <a:lnTo>
                  <a:pt x="222831" y="118689"/>
                </a:lnTo>
                <a:moveTo>
                  <a:pt x="207115" y="182911"/>
                </a:moveTo>
                <a:lnTo>
                  <a:pt x="294412" y="182911"/>
                </a:lnTo>
                <a:lnTo>
                  <a:pt x="260122" y="217201"/>
                </a:lnTo>
                <a:lnTo>
                  <a:pt x="172825" y="217201"/>
                </a:lnTo>
                <a:lnTo>
                  <a:pt x="207115" y="182911"/>
                </a:lnTo>
                <a:moveTo>
                  <a:pt x="224903" y="251491"/>
                </a:moveTo>
                <a:cubicBezTo>
                  <a:pt x="198328" y="273565"/>
                  <a:pt x="164753" y="285781"/>
                  <a:pt x="129963" y="285781"/>
                </a:cubicBezTo>
                <a:lnTo>
                  <a:pt x="104245" y="285781"/>
                </a:lnTo>
                <a:lnTo>
                  <a:pt x="138535" y="251491"/>
                </a:lnTo>
                <a:lnTo>
                  <a:pt x="224903" y="251491"/>
                </a:lnTo>
                <a:moveTo>
                  <a:pt x="45738" y="235775"/>
                </a:moveTo>
                <a:lnTo>
                  <a:pt x="45738" y="295782"/>
                </a:lnTo>
                <a:lnTo>
                  <a:pt x="5018" y="336502"/>
                </a:lnTo>
                <a:cubicBezTo>
                  <a:pt x="-1697" y="343217"/>
                  <a:pt x="-1697" y="354075"/>
                  <a:pt x="5018" y="360719"/>
                </a:cubicBezTo>
                <a:cubicBezTo>
                  <a:pt x="11734" y="367363"/>
                  <a:pt x="22592" y="367434"/>
                  <a:pt x="29236" y="360719"/>
                </a:cubicBezTo>
                <a:lnTo>
                  <a:pt x="69955" y="320000"/>
                </a:lnTo>
                <a:lnTo>
                  <a:pt x="129963" y="320000"/>
                </a:lnTo>
                <a:cubicBezTo>
                  <a:pt x="178469" y="320000"/>
                  <a:pt x="224974" y="300712"/>
                  <a:pt x="259264" y="266422"/>
                </a:cubicBezTo>
                <a:lnTo>
                  <a:pt x="333417" y="192412"/>
                </a:lnTo>
                <a:cubicBezTo>
                  <a:pt x="354133" y="171696"/>
                  <a:pt x="365778" y="143621"/>
                  <a:pt x="365778" y="114331"/>
                </a:cubicBezTo>
                <a:cubicBezTo>
                  <a:pt x="365778" y="85042"/>
                  <a:pt x="354133" y="56967"/>
                  <a:pt x="333417" y="36250"/>
                </a:cubicBezTo>
                <a:lnTo>
                  <a:pt x="329488" y="32321"/>
                </a:lnTo>
                <a:cubicBezTo>
                  <a:pt x="308842" y="11676"/>
                  <a:pt x="280767" y="31"/>
                  <a:pt x="251478" y="31"/>
                </a:cubicBezTo>
                <a:cubicBezTo>
                  <a:pt x="222188" y="31"/>
                  <a:pt x="194113" y="11676"/>
                  <a:pt x="173397" y="32392"/>
                </a:cubicBezTo>
                <a:lnTo>
                  <a:pt x="99316" y="106473"/>
                </a:lnTo>
                <a:cubicBezTo>
                  <a:pt x="65026" y="140763"/>
                  <a:pt x="45738" y="187269"/>
                  <a:pt x="45738" y="235775"/>
                </a:cubicBezTo>
                <a:lnTo>
                  <a:pt x="45738" y="23577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Romantic Poetry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958" r="339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Task: Creative Writing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Experiment with various literary devices to enrich your writing.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Try different structures and styles to discover your unique voice.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Literary Experimentation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key symbols from the original poem and incorporate them into your work.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Discuss how these symbols enhance your narrative.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Symbolic Themes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2831" y="118689"/>
                </a:moveTo>
                <a:lnTo>
                  <a:pt x="80028" y="261564"/>
                </a:lnTo>
                <a:lnTo>
                  <a:pt x="80028" y="235846"/>
                </a:lnTo>
                <a:cubicBezTo>
                  <a:pt x="80028" y="196413"/>
                  <a:pt x="95673" y="158622"/>
                  <a:pt x="123533" y="130762"/>
                </a:cubicBezTo>
                <a:lnTo>
                  <a:pt x="197685" y="56610"/>
                </a:lnTo>
                <a:cubicBezTo>
                  <a:pt x="211973" y="42322"/>
                  <a:pt x="231332" y="34321"/>
                  <a:pt x="251478" y="34321"/>
                </a:cubicBezTo>
                <a:cubicBezTo>
                  <a:pt x="271623" y="34321"/>
                  <a:pt x="290983" y="42322"/>
                  <a:pt x="305270" y="56610"/>
                </a:cubicBezTo>
                <a:lnTo>
                  <a:pt x="309199" y="60539"/>
                </a:lnTo>
                <a:cubicBezTo>
                  <a:pt x="323487" y="74826"/>
                  <a:pt x="331488" y="94186"/>
                  <a:pt x="331488" y="114331"/>
                </a:cubicBezTo>
                <a:cubicBezTo>
                  <a:pt x="331488" y="126333"/>
                  <a:pt x="328630" y="138120"/>
                  <a:pt x="323344" y="148621"/>
                </a:cubicBezTo>
                <a:lnTo>
                  <a:pt x="241477" y="148621"/>
                </a:lnTo>
                <a:lnTo>
                  <a:pt x="247120" y="142978"/>
                </a:lnTo>
                <a:cubicBezTo>
                  <a:pt x="253835" y="136263"/>
                  <a:pt x="253835" y="125404"/>
                  <a:pt x="247120" y="118760"/>
                </a:cubicBezTo>
                <a:cubicBezTo>
                  <a:pt x="240405" y="112117"/>
                  <a:pt x="229546" y="112045"/>
                  <a:pt x="222903" y="118760"/>
                </a:cubicBezTo>
                <a:lnTo>
                  <a:pt x="222831" y="118689"/>
                </a:lnTo>
                <a:moveTo>
                  <a:pt x="207115" y="182911"/>
                </a:moveTo>
                <a:lnTo>
                  <a:pt x="294412" y="182911"/>
                </a:lnTo>
                <a:lnTo>
                  <a:pt x="260122" y="217201"/>
                </a:lnTo>
                <a:lnTo>
                  <a:pt x="172825" y="217201"/>
                </a:lnTo>
                <a:lnTo>
                  <a:pt x="207115" y="182911"/>
                </a:lnTo>
                <a:moveTo>
                  <a:pt x="224903" y="251491"/>
                </a:moveTo>
                <a:cubicBezTo>
                  <a:pt x="198328" y="273565"/>
                  <a:pt x="164753" y="285781"/>
                  <a:pt x="129963" y="285781"/>
                </a:cubicBezTo>
                <a:lnTo>
                  <a:pt x="104245" y="285781"/>
                </a:lnTo>
                <a:lnTo>
                  <a:pt x="138535" y="251491"/>
                </a:lnTo>
                <a:lnTo>
                  <a:pt x="224903" y="251491"/>
                </a:lnTo>
                <a:moveTo>
                  <a:pt x="45738" y="235775"/>
                </a:moveTo>
                <a:lnTo>
                  <a:pt x="45738" y="295782"/>
                </a:lnTo>
                <a:lnTo>
                  <a:pt x="5018" y="336502"/>
                </a:lnTo>
                <a:cubicBezTo>
                  <a:pt x="-1697" y="343217"/>
                  <a:pt x="-1697" y="354075"/>
                  <a:pt x="5018" y="360719"/>
                </a:cubicBezTo>
                <a:cubicBezTo>
                  <a:pt x="11734" y="367363"/>
                  <a:pt x="22592" y="367434"/>
                  <a:pt x="29236" y="360719"/>
                </a:cubicBezTo>
                <a:lnTo>
                  <a:pt x="69955" y="320000"/>
                </a:lnTo>
                <a:lnTo>
                  <a:pt x="129963" y="320000"/>
                </a:lnTo>
                <a:cubicBezTo>
                  <a:pt x="178469" y="320000"/>
                  <a:pt x="224974" y="300712"/>
                  <a:pt x="259264" y="266422"/>
                </a:cubicBezTo>
                <a:lnTo>
                  <a:pt x="333417" y="192412"/>
                </a:lnTo>
                <a:cubicBezTo>
                  <a:pt x="354133" y="171696"/>
                  <a:pt x="365778" y="143621"/>
                  <a:pt x="365778" y="114331"/>
                </a:cubicBezTo>
                <a:cubicBezTo>
                  <a:pt x="365778" y="85042"/>
                  <a:pt x="354133" y="56967"/>
                  <a:pt x="333417" y="36250"/>
                </a:cubicBezTo>
                <a:lnTo>
                  <a:pt x="329488" y="32321"/>
                </a:lnTo>
                <a:cubicBezTo>
                  <a:pt x="308842" y="11676"/>
                  <a:pt x="280767" y="31"/>
                  <a:pt x="251478" y="31"/>
                </a:cubicBezTo>
                <a:cubicBezTo>
                  <a:pt x="222188" y="31"/>
                  <a:pt x="194113" y="11676"/>
                  <a:pt x="173397" y="32392"/>
                </a:cubicBezTo>
                <a:lnTo>
                  <a:pt x="99316" y="106473"/>
                </a:lnTo>
                <a:cubicBezTo>
                  <a:pt x="65026" y="140763"/>
                  <a:pt x="45738" y="187269"/>
                  <a:pt x="45738" y="235775"/>
                </a:cubicBezTo>
                <a:lnTo>
                  <a:pt x="45738" y="23577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Choose a Romantic poem that resonates with you and reflect on its emotional depth.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Consider how its themes can inspire your own writing.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Romantic Inspiration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H="1">
            <a:off x="3200398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604356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799347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Advanced learners are expected to complete additional tasks.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tasks should challenge their understanding and encourage deeper exploration.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99347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Task Completion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99347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83295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should explore themes such as love, nature, and emotion.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Depth of analysis will be assessed through class discussions and assignments.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83295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Romantic Poetry Insight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83295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20979" y="247927"/>
                </a:moveTo>
                <a:lnTo>
                  <a:pt x="119640" y="246695"/>
                </a:lnTo>
                <a:lnTo>
                  <a:pt x="25771" y="159523"/>
                </a:lnTo>
                <a:cubicBezTo>
                  <a:pt x="9323" y="144253"/>
                  <a:pt x="0" y="122822"/>
                  <a:pt x="0" y="100373"/>
                </a:cubicBezTo>
                <a:lnTo>
                  <a:pt x="0" y="98605"/>
                </a:lnTo>
                <a:cubicBezTo>
                  <a:pt x="0" y="60886"/>
                  <a:pt x="26789" y="28525"/>
                  <a:pt x="63865" y="21452"/>
                </a:cubicBezTo>
                <a:cubicBezTo>
                  <a:pt x="84975" y="17380"/>
                  <a:pt x="106567" y="22256"/>
                  <a:pt x="123766" y="34365"/>
                </a:cubicBezTo>
                <a:cubicBezTo>
                  <a:pt x="128588" y="37794"/>
                  <a:pt x="133088" y="41758"/>
                  <a:pt x="137160" y="46313"/>
                </a:cubicBezTo>
                <a:cubicBezTo>
                  <a:pt x="139410" y="43741"/>
                  <a:pt x="141821" y="41383"/>
                  <a:pt x="144393" y="39187"/>
                </a:cubicBezTo>
                <a:cubicBezTo>
                  <a:pt x="146375" y="37472"/>
                  <a:pt x="148412" y="35865"/>
                  <a:pt x="150555" y="34365"/>
                </a:cubicBezTo>
                <a:lnTo>
                  <a:pt x="150555" y="34365"/>
                </a:lnTo>
                <a:cubicBezTo>
                  <a:pt x="167753" y="22256"/>
                  <a:pt x="189345" y="17380"/>
                  <a:pt x="210455" y="21399"/>
                </a:cubicBezTo>
                <a:cubicBezTo>
                  <a:pt x="247531" y="28471"/>
                  <a:pt x="274320" y="60886"/>
                  <a:pt x="274320" y="98605"/>
                </a:cubicBezTo>
                <a:lnTo>
                  <a:pt x="274320" y="100373"/>
                </a:lnTo>
                <a:cubicBezTo>
                  <a:pt x="274320" y="122822"/>
                  <a:pt x="264998" y="144253"/>
                  <a:pt x="248549" y="159523"/>
                </a:cubicBezTo>
                <a:lnTo>
                  <a:pt x="154680" y="246695"/>
                </a:lnTo>
                <a:lnTo>
                  <a:pt x="153341" y="247927"/>
                </a:lnTo>
                <a:cubicBezTo>
                  <a:pt x="148947" y="251999"/>
                  <a:pt x="143161" y="254303"/>
                  <a:pt x="137160" y="254303"/>
                </a:cubicBezTo>
                <a:cubicBezTo>
                  <a:pt x="131159" y="254303"/>
                  <a:pt x="125373" y="252053"/>
                  <a:pt x="120980" y="247927"/>
                </a:cubicBezTo>
                <a:lnTo>
                  <a:pt x="120979" y="247927"/>
                </a:lnTo>
                <a:moveTo>
                  <a:pt x="128105" y="74762"/>
                </a:moveTo>
                <a:cubicBezTo>
                  <a:pt x="127891" y="74602"/>
                  <a:pt x="127730" y="74387"/>
                  <a:pt x="127570" y="74173"/>
                </a:cubicBezTo>
                <a:lnTo>
                  <a:pt x="118033" y="63458"/>
                </a:lnTo>
                <a:lnTo>
                  <a:pt x="117979" y="63404"/>
                </a:lnTo>
                <a:lnTo>
                  <a:pt x="117979" y="63404"/>
                </a:lnTo>
                <a:cubicBezTo>
                  <a:pt x="105603" y="49527"/>
                  <a:pt x="86904" y="43205"/>
                  <a:pt x="68687" y="46688"/>
                </a:cubicBezTo>
                <a:cubicBezTo>
                  <a:pt x="43720" y="51456"/>
                  <a:pt x="25717" y="73209"/>
                  <a:pt x="25717" y="98605"/>
                </a:cubicBezTo>
                <a:lnTo>
                  <a:pt x="25717" y="100373"/>
                </a:lnTo>
                <a:cubicBezTo>
                  <a:pt x="25717" y="115643"/>
                  <a:pt x="32093" y="130270"/>
                  <a:pt x="43291" y="140664"/>
                </a:cubicBezTo>
                <a:lnTo>
                  <a:pt x="137160" y="227835"/>
                </a:lnTo>
                <a:lnTo>
                  <a:pt x="231029" y="140664"/>
                </a:lnTo>
                <a:cubicBezTo>
                  <a:pt x="242227" y="130270"/>
                  <a:pt x="248602" y="115643"/>
                  <a:pt x="248602" y="100373"/>
                </a:cubicBezTo>
                <a:lnTo>
                  <a:pt x="248602" y="98605"/>
                </a:lnTo>
                <a:cubicBezTo>
                  <a:pt x="248602" y="73262"/>
                  <a:pt x="230600" y="51456"/>
                  <a:pt x="205686" y="46688"/>
                </a:cubicBezTo>
                <a:cubicBezTo>
                  <a:pt x="187470" y="43205"/>
                  <a:pt x="168717" y="49581"/>
                  <a:pt x="156394" y="63404"/>
                </a:cubicBezTo>
                <a:cubicBezTo>
                  <a:pt x="156394" y="63404"/>
                  <a:pt x="156394" y="63404"/>
                  <a:pt x="156341" y="63458"/>
                </a:cubicBezTo>
                <a:cubicBezTo>
                  <a:pt x="156287" y="63511"/>
                  <a:pt x="156341" y="63458"/>
                  <a:pt x="156287" y="63511"/>
                </a:cubicBezTo>
                <a:lnTo>
                  <a:pt x="146750" y="74227"/>
                </a:lnTo>
                <a:cubicBezTo>
                  <a:pt x="146590" y="74441"/>
                  <a:pt x="146375" y="74602"/>
                  <a:pt x="146215" y="74816"/>
                </a:cubicBezTo>
                <a:cubicBezTo>
                  <a:pt x="143804" y="77227"/>
                  <a:pt x="140535" y="78567"/>
                  <a:pt x="137160" y="78567"/>
                </a:cubicBezTo>
                <a:cubicBezTo>
                  <a:pt x="133784" y="78567"/>
                  <a:pt x="130516" y="77227"/>
                  <a:pt x="128105" y="74816"/>
                </a:cubicBezTo>
                <a:lnTo>
                  <a:pt x="128105" y="7476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9347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Quality of written work reflects understanding of the material.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Creative writing pieces should demonstrate originality and insight.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99347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Written Analyses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9347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7745" y="252733"/>
                  <a:pt x="93799" y="249357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8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20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25969" y="178741"/>
                  <a:pt x="21897" y="185653"/>
                  <a:pt x="19647" y="193207"/>
                </a:cubicBezTo>
                <a:lnTo>
                  <a:pt x="19647" y="193207"/>
                </a:lnTo>
                <a:moveTo>
                  <a:pt x="44293" y="200440"/>
                </a:moveTo>
                <a:cubicBezTo>
                  <a:pt x="45204" y="197440"/>
                  <a:pt x="46704" y="194654"/>
                  <a:pt x="48794" y="192297"/>
                </a:cubicBezTo>
                <a:cubicBezTo>
                  <a:pt x="49115" y="191975"/>
                  <a:pt x="49383" y="191654"/>
                  <a:pt x="49704" y="191332"/>
                </a:cubicBezTo>
                <a:lnTo>
                  <a:pt x="172130" y="68960"/>
                </a:lnTo>
                <a:lnTo>
                  <a:pt x="205349" y="102178"/>
                </a:lnTo>
                <a:lnTo>
                  <a:pt x="82976" y="224604"/>
                </a:lnTo>
                <a:cubicBezTo>
                  <a:pt x="80458" y="227122"/>
                  <a:pt x="77297" y="228998"/>
                  <a:pt x="73868" y="230016"/>
                </a:cubicBezTo>
                <a:lnTo>
                  <a:pt x="61331" y="233713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3295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Active engagement in discussions is essential.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are encouraged to share their thoughts and ask questions.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83295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 Participation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2878" y="51435"/>
                </a:moveTo>
                <a:lnTo>
                  <a:pt x="162878" y="137160"/>
                </a:lnTo>
                <a:cubicBezTo>
                  <a:pt x="162878" y="151358"/>
                  <a:pt x="151358" y="162878"/>
                  <a:pt x="137160" y="162878"/>
                </a:cubicBezTo>
                <a:cubicBezTo>
                  <a:pt x="122962" y="162878"/>
                  <a:pt x="111443" y="151358"/>
                  <a:pt x="111443" y="137160"/>
                </a:cubicBezTo>
                <a:lnTo>
                  <a:pt x="111443" y="51435"/>
                </a:lnTo>
                <a:cubicBezTo>
                  <a:pt x="111443" y="37237"/>
                  <a:pt x="122962" y="25718"/>
                  <a:pt x="137160" y="25718"/>
                </a:cubicBezTo>
                <a:cubicBezTo>
                  <a:pt x="151358" y="25718"/>
                  <a:pt x="162878" y="37237"/>
                  <a:pt x="162878" y="51435"/>
                </a:cubicBezTo>
                <a:lnTo>
                  <a:pt x="162878" y="51435"/>
                </a:lnTo>
                <a:moveTo>
                  <a:pt x="85725" y="51435"/>
                </a:moveTo>
                <a:lnTo>
                  <a:pt x="85725" y="137160"/>
                </a:lnTo>
                <a:cubicBezTo>
                  <a:pt x="85725" y="165556"/>
                  <a:pt x="108764" y="188595"/>
                  <a:pt x="137160" y="188595"/>
                </a:cubicBezTo>
                <a:cubicBezTo>
                  <a:pt x="165556" y="188595"/>
                  <a:pt x="188595" y="165556"/>
                  <a:pt x="188595" y="137160"/>
                </a:cubicBezTo>
                <a:lnTo>
                  <a:pt x="188595" y="51435"/>
                </a:lnTo>
                <a:cubicBezTo>
                  <a:pt x="188595" y="23039"/>
                  <a:pt x="165556" y="0"/>
                  <a:pt x="137160" y="0"/>
                </a:cubicBezTo>
                <a:cubicBezTo>
                  <a:pt x="108764" y="0"/>
                  <a:pt x="85725" y="23039"/>
                  <a:pt x="85725" y="51435"/>
                </a:cubicBezTo>
                <a:moveTo>
                  <a:pt x="68580" y="115729"/>
                </a:moveTo>
                <a:cubicBezTo>
                  <a:pt x="68580" y="108603"/>
                  <a:pt x="62847" y="102870"/>
                  <a:pt x="55721" y="102870"/>
                </a:cubicBezTo>
                <a:cubicBezTo>
                  <a:pt x="48595" y="102870"/>
                  <a:pt x="42863" y="108603"/>
                  <a:pt x="42863" y="115729"/>
                </a:cubicBezTo>
                <a:lnTo>
                  <a:pt x="42863" y="137160"/>
                </a:lnTo>
                <a:cubicBezTo>
                  <a:pt x="42863" y="184898"/>
                  <a:pt x="78331" y="224332"/>
                  <a:pt x="124301" y="230600"/>
                </a:cubicBezTo>
                <a:lnTo>
                  <a:pt x="124301" y="248603"/>
                </a:lnTo>
                <a:lnTo>
                  <a:pt x="98584" y="248603"/>
                </a:lnTo>
                <a:cubicBezTo>
                  <a:pt x="91458" y="248603"/>
                  <a:pt x="85725" y="254335"/>
                  <a:pt x="85725" y="261461"/>
                </a:cubicBezTo>
                <a:cubicBezTo>
                  <a:pt x="85725" y="268587"/>
                  <a:pt x="91458" y="274320"/>
                  <a:pt x="98584" y="274320"/>
                </a:cubicBezTo>
                <a:lnTo>
                  <a:pt x="137160" y="274320"/>
                </a:lnTo>
                <a:lnTo>
                  <a:pt x="175736" y="274320"/>
                </a:lnTo>
                <a:cubicBezTo>
                  <a:pt x="182862" y="274320"/>
                  <a:pt x="188595" y="268587"/>
                  <a:pt x="188595" y="261461"/>
                </a:cubicBezTo>
                <a:cubicBezTo>
                  <a:pt x="188595" y="254335"/>
                  <a:pt x="182862" y="248603"/>
                  <a:pt x="175736" y="248603"/>
                </a:cubicBezTo>
                <a:lnTo>
                  <a:pt x="150019" y="248603"/>
                </a:lnTo>
                <a:lnTo>
                  <a:pt x="150019" y="230600"/>
                </a:lnTo>
                <a:cubicBezTo>
                  <a:pt x="195989" y="224332"/>
                  <a:pt x="231458" y="184898"/>
                  <a:pt x="231458" y="137160"/>
                </a:cubicBezTo>
                <a:lnTo>
                  <a:pt x="231458" y="115729"/>
                </a:lnTo>
                <a:cubicBezTo>
                  <a:pt x="231458" y="108603"/>
                  <a:pt x="225725" y="102870"/>
                  <a:pt x="218599" y="102870"/>
                </a:cubicBezTo>
                <a:cubicBezTo>
                  <a:pt x="211473" y="102870"/>
                  <a:pt x="205740" y="108603"/>
                  <a:pt x="205740" y="115729"/>
                </a:cubicBezTo>
                <a:lnTo>
                  <a:pt x="205740" y="137160"/>
                </a:lnTo>
                <a:cubicBezTo>
                  <a:pt x="205740" y="175040"/>
                  <a:pt x="175040" y="205740"/>
                  <a:pt x="137160" y="205740"/>
                </a:cubicBezTo>
                <a:cubicBezTo>
                  <a:pt x="99280" y="205740"/>
                  <a:pt x="68580" y="175040"/>
                  <a:pt x="68580" y="137160"/>
                </a:cubicBezTo>
                <a:lnTo>
                  <a:pt x="68580" y="11572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3887912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Romantic Poetry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604355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78239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Romantic poetry enhances our appreciation of its emotional depth and artistic expression.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Recognizing its themes and symbols allows for a richer engagement with the text.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Romantic poetry explores themes of nature and emotion, reflecting a deep connection to the human experience.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Symbolism conveys complex ideas through vivid imagery, with poets like Wordsworth, Coleridge, and Keats shaping the genre.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Summary of Key Points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5581" y="5644"/>
                </a:moveTo>
                <a:cubicBezTo>
                  <a:pt x="192366" y="2072"/>
                  <a:pt x="187723" y="0"/>
                  <a:pt x="182865" y="0"/>
                </a:cubicBezTo>
                <a:cubicBezTo>
                  <a:pt x="178007" y="0"/>
                  <a:pt x="173364" y="2072"/>
                  <a:pt x="170149" y="5644"/>
                </a:cubicBezTo>
                <a:lnTo>
                  <a:pt x="67279" y="119944"/>
                </a:lnTo>
                <a:cubicBezTo>
                  <a:pt x="62778" y="124944"/>
                  <a:pt x="61635" y="132231"/>
                  <a:pt x="64350" y="138374"/>
                </a:cubicBezTo>
                <a:cubicBezTo>
                  <a:pt x="67065" y="144518"/>
                  <a:pt x="73208" y="148590"/>
                  <a:pt x="79995" y="148590"/>
                </a:cubicBezTo>
                <a:lnTo>
                  <a:pt x="88424" y="148590"/>
                </a:lnTo>
                <a:lnTo>
                  <a:pt x="44133" y="200311"/>
                </a:lnTo>
                <a:cubicBezTo>
                  <a:pt x="39776" y="205383"/>
                  <a:pt x="38775" y="212527"/>
                  <a:pt x="41561" y="218599"/>
                </a:cubicBezTo>
                <a:cubicBezTo>
                  <a:pt x="44348" y="224671"/>
                  <a:pt x="50420" y="228600"/>
                  <a:pt x="57135" y="228600"/>
                </a:cubicBezTo>
                <a:lnTo>
                  <a:pt x="74280" y="228600"/>
                </a:lnTo>
                <a:lnTo>
                  <a:pt x="26274" y="292608"/>
                </a:lnTo>
                <a:cubicBezTo>
                  <a:pt x="22345" y="297823"/>
                  <a:pt x="21773" y="304752"/>
                  <a:pt x="24631" y="310539"/>
                </a:cubicBezTo>
                <a:cubicBezTo>
                  <a:pt x="27488" y="316325"/>
                  <a:pt x="33489" y="320040"/>
                  <a:pt x="39990" y="320040"/>
                </a:cubicBezTo>
                <a:lnTo>
                  <a:pt x="137145" y="320040"/>
                </a:lnTo>
                <a:lnTo>
                  <a:pt x="165720" y="320040"/>
                </a:lnTo>
                <a:lnTo>
                  <a:pt x="165720" y="348615"/>
                </a:lnTo>
                <a:cubicBezTo>
                  <a:pt x="165720" y="358116"/>
                  <a:pt x="173364" y="365760"/>
                  <a:pt x="182865" y="365760"/>
                </a:cubicBezTo>
                <a:cubicBezTo>
                  <a:pt x="192366" y="365760"/>
                  <a:pt x="200010" y="358116"/>
                  <a:pt x="200010" y="348615"/>
                </a:cubicBezTo>
                <a:lnTo>
                  <a:pt x="200010" y="320040"/>
                </a:lnTo>
                <a:lnTo>
                  <a:pt x="228585" y="320040"/>
                </a:lnTo>
                <a:lnTo>
                  <a:pt x="325740" y="320040"/>
                </a:lnTo>
                <a:cubicBezTo>
                  <a:pt x="332241" y="320040"/>
                  <a:pt x="338170" y="316397"/>
                  <a:pt x="341099" y="310539"/>
                </a:cubicBezTo>
                <a:cubicBezTo>
                  <a:pt x="344028" y="304681"/>
                  <a:pt x="343385" y="297752"/>
                  <a:pt x="339456" y="292608"/>
                </a:cubicBezTo>
                <a:lnTo>
                  <a:pt x="291450" y="228600"/>
                </a:lnTo>
                <a:lnTo>
                  <a:pt x="308595" y="228600"/>
                </a:lnTo>
                <a:cubicBezTo>
                  <a:pt x="315310" y="228600"/>
                  <a:pt x="321382" y="224671"/>
                  <a:pt x="324168" y="218599"/>
                </a:cubicBezTo>
                <a:cubicBezTo>
                  <a:pt x="326954" y="212527"/>
                  <a:pt x="325954" y="205383"/>
                  <a:pt x="321596" y="200311"/>
                </a:cubicBezTo>
                <a:lnTo>
                  <a:pt x="277305" y="148590"/>
                </a:lnTo>
                <a:lnTo>
                  <a:pt x="285735" y="148590"/>
                </a:lnTo>
                <a:cubicBezTo>
                  <a:pt x="292521" y="148590"/>
                  <a:pt x="298665" y="144590"/>
                  <a:pt x="301380" y="138446"/>
                </a:cubicBezTo>
                <a:cubicBezTo>
                  <a:pt x="304094" y="132302"/>
                  <a:pt x="303023" y="125016"/>
                  <a:pt x="298451" y="120015"/>
                </a:cubicBezTo>
                <a:lnTo>
                  <a:pt x="195581" y="5715"/>
                </a:lnTo>
                <a:lnTo>
                  <a:pt x="195581" y="5644"/>
                </a:lnTo>
                <a:moveTo>
                  <a:pt x="200010" y="285750"/>
                </a:moveTo>
                <a:lnTo>
                  <a:pt x="200010" y="154305"/>
                </a:lnTo>
                <a:cubicBezTo>
                  <a:pt x="200010" y="144804"/>
                  <a:pt x="192366" y="137160"/>
                  <a:pt x="182865" y="137160"/>
                </a:cubicBezTo>
                <a:cubicBezTo>
                  <a:pt x="173364" y="137160"/>
                  <a:pt x="165720" y="144804"/>
                  <a:pt x="165720" y="154305"/>
                </a:cubicBezTo>
                <a:lnTo>
                  <a:pt x="165720" y="285750"/>
                </a:lnTo>
                <a:lnTo>
                  <a:pt x="137145" y="285750"/>
                </a:lnTo>
                <a:lnTo>
                  <a:pt x="74280" y="285750"/>
                </a:lnTo>
                <a:lnTo>
                  <a:pt x="122286" y="221742"/>
                </a:lnTo>
                <a:cubicBezTo>
                  <a:pt x="126215" y="216527"/>
                  <a:pt x="126786" y="209598"/>
                  <a:pt x="123929" y="203811"/>
                </a:cubicBezTo>
                <a:cubicBezTo>
                  <a:pt x="121071" y="198025"/>
                  <a:pt x="115071" y="194310"/>
                  <a:pt x="108570" y="194310"/>
                </a:cubicBezTo>
                <a:lnTo>
                  <a:pt x="94425" y="194310"/>
                </a:lnTo>
                <a:lnTo>
                  <a:pt x="138716" y="142589"/>
                </a:lnTo>
                <a:cubicBezTo>
                  <a:pt x="143074" y="137517"/>
                  <a:pt x="144074" y="130373"/>
                  <a:pt x="141288" y="124301"/>
                </a:cubicBezTo>
                <a:cubicBezTo>
                  <a:pt x="138502" y="118229"/>
                  <a:pt x="132430" y="114300"/>
                  <a:pt x="125715" y="114300"/>
                </a:cubicBezTo>
                <a:lnTo>
                  <a:pt x="118500" y="114300"/>
                </a:lnTo>
                <a:lnTo>
                  <a:pt x="182865" y="42791"/>
                </a:lnTo>
                <a:lnTo>
                  <a:pt x="247230" y="114300"/>
                </a:lnTo>
                <a:lnTo>
                  <a:pt x="240015" y="114300"/>
                </a:lnTo>
                <a:cubicBezTo>
                  <a:pt x="233300" y="114300"/>
                  <a:pt x="227228" y="118229"/>
                  <a:pt x="224441" y="124301"/>
                </a:cubicBezTo>
                <a:cubicBezTo>
                  <a:pt x="221655" y="130373"/>
                  <a:pt x="222656" y="137517"/>
                  <a:pt x="227013" y="142589"/>
                </a:cubicBezTo>
                <a:lnTo>
                  <a:pt x="271304" y="194310"/>
                </a:lnTo>
                <a:lnTo>
                  <a:pt x="257160" y="194310"/>
                </a:lnTo>
                <a:cubicBezTo>
                  <a:pt x="250659" y="194310"/>
                  <a:pt x="244730" y="197953"/>
                  <a:pt x="241801" y="203811"/>
                </a:cubicBezTo>
                <a:cubicBezTo>
                  <a:pt x="238872" y="209669"/>
                  <a:pt x="239515" y="216599"/>
                  <a:pt x="243444" y="221742"/>
                </a:cubicBezTo>
                <a:lnTo>
                  <a:pt x="291450" y="285750"/>
                </a:lnTo>
                <a:lnTo>
                  <a:pt x="228585" y="285750"/>
                </a:lnTo>
                <a:lnTo>
                  <a:pt x="200010" y="2857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Romantic Poetry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Romantic Poetry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 and Resources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with dynamic online platforms offering comprehensive courses on the nuances of Romantic literature.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Participate in virtual discussion groups to deepen your understanding of Romantic poetry.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Learning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Delve into vital reading resources that enrich your comprehension of Romantic poetry.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Access curated guides that provide critical insights into the themes and contexts of the works.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Study Aids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a thoughtfully selected collection of key Romantic poems that shaped the era.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Familiarize yourself with the influential poets who defined Romanticism.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Poetic Works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4853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854" r="3385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67713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Future lessons could benefit from more interactive activities to engage students.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Incorporating real-world examples may enhance the relevance of the material.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7713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Improvement Suggestions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847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7724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learning experience highlighted the importance of active participation in discussions.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different perspectives enriched the overall comprehension of the subject.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Insights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and Feedback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3219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Depths of Romantic Poetry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162800" y="626364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2025-03-07T20:36:08Z</dcterms:created>
  <dcterms:modified xsi:type="dcterms:W3CDTF">2025-03-07T20:36:08Z</dcterms:modified>
</cp:coreProperties>
</file>