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f14314c8527f0952090ec32b08bc025dce060f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735c614043c1bcc6462b64dc54c6ec028a384b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30d5562300778e0458c12ab16c7bdcb6de6096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3d18904d825efc94cab5930744a3ca7142b916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cc4e039afe114b4d7dd375d7e6bf0dbbb75384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730d6fb9ba5038d22053ed3d384037836fcd41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b6a3e54993d9e530a67b40f44a6c93ccc87686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7fd7695103d517f63c45d64b27b57cb5620ee7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5b929e03d556733dffd6dfc2f3257f42a79426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55097469f29b353584e4e928932bbbf57277f2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47c297f0a7afad738f9312492d14a2ce26b2fb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a49df94d973dbaa94a0b9ea8aaa45f69ad3cf6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2755b0ba73a2091ba97d61573c137206100186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5d63bf76f084af0e5bf37c7bed2de2ab65724b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Play-Based Learning Across Developmental Stages and Diverse Learners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Piaget's Play Theory and Cognitive Development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Piaget's Play Theory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Piaget's Stages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Play in Cognitive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Designing Play-Based Learning Experiences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Image-Based Case Studies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Supporting Learners with LLN Read and Write Di…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Piaget's Theory to Real-Life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10951"/>
            <a:ext cx="7108305" cy="4480560"/>
          </a:xfrm>
          <a:custGeom>
            <a:avLst/>
            <a:gdLst/>
            <a:ahLst/>
            <a:cxnLst/>
            <a:rect l="l" t="t" r="r" b="b"/>
            <a:pathLst>
              <a:path w="7108305" h="4480560">
                <a:moveTo>
                  <a:pt x="137190" y="4480560"/>
                </a:moveTo>
                <a:cubicBezTo>
                  <a:pt x="61416" y="4480560"/>
                  <a:pt x="0" y="4419132"/>
                  <a:pt x="0" y="4343365"/>
                </a:cubicBezTo>
                <a:lnTo>
                  <a:pt x="0" y="137195"/>
                </a:lnTo>
                <a:cubicBezTo>
                  <a:pt x="0" y="61429"/>
                  <a:pt x="61416" y="0"/>
                  <a:pt x="137190" y="0"/>
                </a:cubicBezTo>
                <a:lnTo>
                  <a:pt x="6971115" y="0"/>
                </a:lnTo>
                <a:cubicBezTo>
                  <a:pt x="7046889" y="0"/>
                  <a:pt x="7108305" y="61428"/>
                  <a:pt x="7108305" y="137195"/>
                </a:cubicBezTo>
                <a:lnTo>
                  <a:pt x="7108305" y="4343365"/>
                </a:lnTo>
                <a:cubicBezTo>
                  <a:pt x="7108305" y="4419131"/>
                  <a:pt x="7046889" y="4480560"/>
                  <a:pt x="6971115" y="4480560"/>
                </a:cubicBezTo>
                <a:lnTo>
                  <a:pt x="137190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034000" y="6318000"/>
            <a:ext cx="108375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Piaget's Play Theory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6671" y="1751141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Unable to generate content.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6671" y="2362044"/>
            <a:ext cx="64922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apologise for the inconvenience it seems that the content for this slide failed to generate.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Please try the "Rewrite with AI" editing feature and instruct the AI with the content you'd like to see.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Another alternative would be to regenerate this presentation.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23406" y="6347080"/>
            <a:ext cx="498236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9086" y="6347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09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Piaget's Stages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formal operational stage begins at 12 years and up.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occurs through abstract thinking and reasoning.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Formal Operational Stage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concrete operational stage spans from 7 to 11 years.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occurs through logical thinking and problem-solving.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Concrete Operational Stage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cubicBezTo>
                  <a:pt x="248032" y="22859"/>
                  <a:pt x="251461" y="26288"/>
                  <a:pt x="251461" y="30478"/>
                </a:cubicBezTo>
                <a:lnTo>
                  <a:pt x="251461" y="83818"/>
                </a:lnTo>
                <a:lnTo>
                  <a:pt x="213361" y="83818"/>
                </a:lnTo>
                <a:lnTo>
                  <a:pt x="213361" y="68578"/>
                </a:lnTo>
                <a:lnTo>
                  <a:pt x="217171" y="68578"/>
                </a:lnTo>
                <a:cubicBezTo>
                  <a:pt x="223505" y="68578"/>
                  <a:pt x="228602" y="63483"/>
                  <a:pt x="228602" y="57148"/>
                </a:cubicBezTo>
                <a:cubicBezTo>
                  <a:pt x="228602" y="50814"/>
                  <a:pt x="223505" y="45719"/>
                  <a:pt x="217171" y="45719"/>
                </a:cubicBezTo>
                <a:lnTo>
                  <a:pt x="213361" y="45719"/>
                </a:lnTo>
                <a:lnTo>
                  <a:pt x="213361" y="22859"/>
                </a:lnTo>
                <a:lnTo>
                  <a:pt x="243840" y="22859"/>
                </a:lnTo>
                <a:moveTo>
                  <a:pt x="198119" y="45721"/>
                </a:moveTo>
                <a:lnTo>
                  <a:pt x="194309" y="45721"/>
                </a:lnTo>
                <a:cubicBezTo>
                  <a:pt x="187975" y="45721"/>
                  <a:pt x="182878" y="50816"/>
                  <a:pt x="182878" y="57151"/>
                </a:cubicBezTo>
                <a:cubicBezTo>
                  <a:pt x="182878" y="63485"/>
                  <a:pt x="187975" y="68580"/>
                  <a:pt x="194309" y="68580"/>
                </a:cubicBezTo>
                <a:lnTo>
                  <a:pt x="198119" y="68580"/>
                </a:lnTo>
                <a:lnTo>
                  <a:pt x="198119" y="83821"/>
                </a:lnTo>
                <a:lnTo>
                  <a:pt x="137160" y="83821"/>
                </a:lnTo>
                <a:lnTo>
                  <a:pt x="137160" y="68580"/>
                </a:lnTo>
                <a:lnTo>
                  <a:pt x="140970" y="68580"/>
                </a:lnTo>
                <a:cubicBezTo>
                  <a:pt x="147304" y="68580"/>
                  <a:pt x="152401" y="63485"/>
                  <a:pt x="152401" y="57151"/>
                </a:cubicBezTo>
                <a:cubicBezTo>
                  <a:pt x="152401" y="50816"/>
                  <a:pt x="147304" y="45721"/>
                  <a:pt x="140970" y="45721"/>
                </a:cubicBezTo>
                <a:lnTo>
                  <a:pt x="137160" y="45721"/>
                </a:lnTo>
                <a:lnTo>
                  <a:pt x="137160" y="22862"/>
                </a:lnTo>
                <a:lnTo>
                  <a:pt x="198119" y="22862"/>
                </a:lnTo>
                <a:lnTo>
                  <a:pt x="198119" y="45721"/>
                </a:lnTo>
                <a:moveTo>
                  <a:pt x="121919" y="45721"/>
                </a:moveTo>
                <a:lnTo>
                  <a:pt x="118108" y="45721"/>
                </a:lnTo>
                <a:cubicBezTo>
                  <a:pt x="111774" y="45721"/>
                  <a:pt x="106678" y="50816"/>
                  <a:pt x="106678" y="57151"/>
                </a:cubicBezTo>
                <a:cubicBezTo>
                  <a:pt x="106678" y="63485"/>
                  <a:pt x="111774" y="68580"/>
                  <a:pt x="118108" y="68580"/>
                </a:cubicBezTo>
                <a:lnTo>
                  <a:pt x="121919" y="68580"/>
                </a:lnTo>
                <a:lnTo>
                  <a:pt x="121919" y="83821"/>
                </a:lnTo>
                <a:lnTo>
                  <a:pt x="76198" y="83821"/>
                </a:lnTo>
                <a:lnTo>
                  <a:pt x="76198" y="68580"/>
                </a:lnTo>
                <a:lnTo>
                  <a:pt x="80008" y="68580"/>
                </a:lnTo>
                <a:cubicBezTo>
                  <a:pt x="86342" y="68580"/>
                  <a:pt x="91439" y="63485"/>
                  <a:pt x="91439" y="57151"/>
                </a:cubicBezTo>
                <a:cubicBezTo>
                  <a:pt x="91439" y="50816"/>
                  <a:pt x="86342" y="45721"/>
                  <a:pt x="80008" y="45721"/>
                </a:cubicBezTo>
                <a:lnTo>
                  <a:pt x="76198" y="45721"/>
                </a:lnTo>
                <a:lnTo>
                  <a:pt x="76198" y="22862"/>
                </a:lnTo>
                <a:lnTo>
                  <a:pt x="121919" y="22862"/>
                </a:lnTo>
                <a:lnTo>
                  <a:pt x="121919" y="45721"/>
                </a:lnTo>
                <a:moveTo>
                  <a:pt x="60959" y="45721"/>
                </a:moveTo>
                <a:lnTo>
                  <a:pt x="57149" y="45721"/>
                </a:lnTo>
                <a:cubicBezTo>
                  <a:pt x="50815" y="45721"/>
                  <a:pt x="45718" y="50816"/>
                  <a:pt x="45718" y="57151"/>
                </a:cubicBezTo>
                <a:cubicBezTo>
                  <a:pt x="45718" y="63485"/>
                  <a:pt x="50815" y="68580"/>
                  <a:pt x="57149" y="68580"/>
                </a:cubicBezTo>
                <a:lnTo>
                  <a:pt x="60959" y="68580"/>
                </a:lnTo>
                <a:lnTo>
                  <a:pt x="60959" y="83821"/>
                </a:lnTo>
                <a:lnTo>
                  <a:pt x="22859" y="83821"/>
                </a:lnTo>
                <a:lnTo>
                  <a:pt x="22859" y="30481"/>
                </a:lnTo>
                <a:cubicBezTo>
                  <a:pt x="22859" y="26290"/>
                  <a:pt x="26288" y="22862"/>
                  <a:pt x="30480" y="22862"/>
                </a:cubicBezTo>
                <a:lnTo>
                  <a:pt x="60959" y="22862"/>
                </a:lnTo>
                <a:lnTo>
                  <a:pt x="60959" y="45721"/>
                </a:lnTo>
                <a:moveTo>
                  <a:pt x="22859" y="182879"/>
                </a:moveTo>
                <a:lnTo>
                  <a:pt x="22859" y="99059"/>
                </a:lnTo>
                <a:lnTo>
                  <a:pt x="60959" y="99059"/>
                </a:lnTo>
                <a:lnTo>
                  <a:pt x="60959" y="110489"/>
                </a:lnTo>
                <a:lnTo>
                  <a:pt x="57149" y="110489"/>
                </a:lnTo>
                <a:cubicBezTo>
                  <a:pt x="50815" y="110489"/>
                  <a:pt x="45718" y="115584"/>
                  <a:pt x="45718" y="121918"/>
                </a:cubicBezTo>
                <a:cubicBezTo>
                  <a:pt x="45718" y="128253"/>
                  <a:pt x="50815" y="133348"/>
                  <a:pt x="57149" y="133348"/>
                </a:cubicBezTo>
                <a:lnTo>
                  <a:pt x="60959" y="133348"/>
                </a:lnTo>
                <a:lnTo>
                  <a:pt x="60959" y="144778"/>
                </a:lnTo>
                <a:lnTo>
                  <a:pt x="57149" y="144778"/>
                </a:lnTo>
                <a:cubicBezTo>
                  <a:pt x="50815" y="144778"/>
                  <a:pt x="45718" y="149873"/>
                  <a:pt x="45718" y="156207"/>
                </a:cubicBezTo>
                <a:cubicBezTo>
                  <a:pt x="45718" y="162542"/>
                  <a:pt x="50815" y="167637"/>
                  <a:pt x="57149" y="167637"/>
                </a:cubicBezTo>
                <a:lnTo>
                  <a:pt x="60959" y="167637"/>
                </a:lnTo>
                <a:lnTo>
                  <a:pt x="60959" y="190497"/>
                </a:lnTo>
                <a:lnTo>
                  <a:pt x="30480" y="190497"/>
                </a:lnTo>
                <a:cubicBezTo>
                  <a:pt x="26288" y="190497"/>
                  <a:pt x="22859" y="187068"/>
                  <a:pt x="22859" y="182878"/>
                </a:cubicBezTo>
                <a:lnTo>
                  <a:pt x="22859" y="182879"/>
                </a:lnTo>
                <a:moveTo>
                  <a:pt x="76201" y="167639"/>
                </a:moveTo>
                <a:lnTo>
                  <a:pt x="80011" y="167639"/>
                </a:lnTo>
                <a:cubicBezTo>
                  <a:pt x="86345" y="167639"/>
                  <a:pt x="91442" y="162544"/>
                  <a:pt x="91442" y="156209"/>
                </a:cubicBezTo>
                <a:cubicBezTo>
                  <a:pt x="91442" y="149875"/>
                  <a:pt x="86345" y="144780"/>
                  <a:pt x="80011" y="144780"/>
                </a:cubicBezTo>
                <a:lnTo>
                  <a:pt x="76201" y="144780"/>
                </a:lnTo>
                <a:lnTo>
                  <a:pt x="76201" y="133350"/>
                </a:lnTo>
                <a:lnTo>
                  <a:pt x="80011" y="133350"/>
                </a:lnTo>
                <a:cubicBezTo>
                  <a:pt x="86345" y="133350"/>
                  <a:pt x="91442" y="128255"/>
                  <a:pt x="91442" y="121920"/>
                </a:cubicBezTo>
                <a:cubicBezTo>
                  <a:pt x="91442" y="115585"/>
                  <a:pt x="86345" y="110490"/>
                  <a:pt x="80011" y="110490"/>
                </a:cubicBezTo>
                <a:lnTo>
                  <a:pt x="76201" y="110490"/>
                </a:lnTo>
                <a:lnTo>
                  <a:pt x="76201" y="99061"/>
                </a:lnTo>
                <a:lnTo>
                  <a:pt x="121922" y="99061"/>
                </a:lnTo>
                <a:lnTo>
                  <a:pt x="121922" y="110490"/>
                </a:lnTo>
                <a:lnTo>
                  <a:pt x="118111" y="110490"/>
                </a:lnTo>
                <a:cubicBezTo>
                  <a:pt x="111777" y="110490"/>
                  <a:pt x="106680" y="115585"/>
                  <a:pt x="106680" y="121920"/>
                </a:cubicBezTo>
                <a:cubicBezTo>
                  <a:pt x="106680" y="128255"/>
                  <a:pt x="111777" y="133350"/>
                  <a:pt x="118111" y="133350"/>
                </a:cubicBezTo>
                <a:lnTo>
                  <a:pt x="121922" y="133350"/>
                </a:lnTo>
                <a:lnTo>
                  <a:pt x="121922" y="144780"/>
                </a:lnTo>
                <a:lnTo>
                  <a:pt x="118111" y="144780"/>
                </a:lnTo>
                <a:cubicBezTo>
                  <a:pt x="111777" y="144780"/>
                  <a:pt x="106680" y="149875"/>
                  <a:pt x="106680" y="156209"/>
                </a:cubicBezTo>
                <a:cubicBezTo>
                  <a:pt x="106680" y="162544"/>
                  <a:pt x="111777" y="167639"/>
                  <a:pt x="118111" y="167639"/>
                </a:cubicBezTo>
                <a:lnTo>
                  <a:pt x="121922" y="167639"/>
                </a:lnTo>
                <a:lnTo>
                  <a:pt x="121922" y="190498"/>
                </a:lnTo>
                <a:lnTo>
                  <a:pt x="76201" y="190498"/>
                </a:lnTo>
                <a:lnTo>
                  <a:pt x="76201" y="167639"/>
                </a:lnTo>
                <a:moveTo>
                  <a:pt x="137160" y="133350"/>
                </a:moveTo>
                <a:lnTo>
                  <a:pt x="140970" y="133350"/>
                </a:lnTo>
                <a:cubicBezTo>
                  <a:pt x="147304" y="133350"/>
                  <a:pt x="152401" y="128255"/>
                  <a:pt x="152401" y="121920"/>
                </a:cubicBezTo>
                <a:cubicBezTo>
                  <a:pt x="152401" y="115586"/>
                  <a:pt x="147304" y="110491"/>
                  <a:pt x="140970" y="110491"/>
                </a:cubicBezTo>
                <a:lnTo>
                  <a:pt x="137160" y="110491"/>
                </a:lnTo>
                <a:lnTo>
                  <a:pt x="137160" y="99061"/>
                </a:lnTo>
                <a:lnTo>
                  <a:pt x="198119" y="99061"/>
                </a:lnTo>
                <a:lnTo>
                  <a:pt x="198119" y="144782"/>
                </a:lnTo>
                <a:lnTo>
                  <a:pt x="194309" y="144782"/>
                </a:lnTo>
                <a:cubicBezTo>
                  <a:pt x="187975" y="144782"/>
                  <a:pt x="182878" y="149877"/>
                  <a:pt x="182878" y="156212"/>
                </a:cubicBezTo>
                <a:cubicBezTo>
                  <a:pt x="182878" y="162546"/>
                  <a:pt x="187975" y="167641"/>
                  <a:pt x="194309" y="167641"/>
                </a:cubicBezTo>
                <a:lnTo>
                  <a:pt x="198119" y="167641"/>
                </a:lnTo>
                <a:lnTo>
                  <a:pt x="198119" y="190501"/>
                </a:lnTo>
                <a:lnTo>
                  <a:pt x="137160" y="190501"/>
                </a:lnTo>
                <a:lnTo>
                  <a:pt x="137160" y="167641"/>
                </a:lnTo>
                <a:lnTo>
                  <a:pt x="140970" y="167641"/>
                </a:lnTo>
                <a:cubicBezTo>
                  <a:pt x="147304" y="167641"/>
                  <a:pt x="152401" y="162546"/>
                  <a:pt x="152401" y="156212"/>
                </a:cubicBezTo>
                <a:cubicBezTo>
                  <a:pt x="152401" y="149877"/>
                  <a:pt x="147304" y="144782"/>
                  <a:pt x="140970" y="144782"/>
                </a:cubicBezTo>
                <a:lnTo>
                  <a:pt x="137160" y="144782"/>
                </a:lnTo>
                <a:lnTo>
                  <a:pt x="137160" y="133350"/>
                </a:lnTo>
                <a:moveTo>
                  <a:pt x="213361" y="167639"/>
                </a:moveTo>
                <a:lnTo>
                  <a:pt x="217171" y="167639"/>
                </a:lnTo>
                <a:cubicBezTo>
                  <a:pt x="223505" y="167639"/>
                  <a:pt x="228602" y="162544"/>
                  <a:pt x="228602" y="156209"/>
                </a:cubicBezTo>
                <a:cubicBezTo>
                  <a:pt x="228602" y="149875"/>
                  <a:pt x="223505" y="144780"/>
                  <a:pt x="217171" y="144780"/>
                </a:cubicBezTo>
                <a:lnTo>
                  <a:pt x="213361" y="144780"/>
                </a:lnTo>
                <a:lnTo>
                  <a:pt x="213361" y="99059"/>
                </a:lnTo>
                <a:lnTo>
                  <a:pt x="251461" y="99059"/>
                </a:lnTo>
                <a:lnTo>
                  <a:pt x="251461" y="182879"/>
                </a:lnTo>
                <a:cubicBezTo>
                  <a:pt x="251461" y="187070"/>
                  <a:pt x="248032" y="190498"/>
                  <a:pt x="243840" y="190498"/>
                </a:cubicBezTo>
                <a:lnTo>
                  <a:pt x="213361" y="190498"/>
                </a:lnTo>
                <a:lnTo>
                  <a:pt x="213361" y="167639"/>
                </a:lnTo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182882"/>
                </a:lnTo>
                <a:cubicBezTo>
                  <a:pt x="0" y="199692"/>
                  <a:pt x="13669" y="213362"/>
                  <a:pt x="30480" y="213362"/>
                </a:cubicBezTo>
                <a:lnTo>
                  <a:pt x="243840" y="213362"/>
                </a:lnTo>
                <a:cubicBezTo>
                  <a:pt x="260651" y="213362"/>
                  <a:pt x="274320" y="199694"/>
                  <a:pt x="274320" y="182882"/>
                </a:cubicBezTo>
                <a:lnTo>
                  <a:pt x="274320" y="30481"/>
                </a:lnTo>
                <a:cubicBezTo>
                  <a:pt x="274320" y="13670"/>
                  <a:pt x="260651" y="0"/>
                  <a:pt x="243840" y="0"/>
                </a:cubicBezTo>
                <a:lnTo>
                  <a:pt x="3048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preoperational stage spans from 2 to 7 years.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occurs through symbols and language.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Preoperational Stage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95266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81737" y="10288"/>
                </a:moveTo>
                <a:cubicBezTo>
                  <a:pt x="181737" y="4587"/>
                  <a:pt x="177150" y="2"/>
                  <a:pt x="171450" y="2"/>
                </a:cubicBezTo>
                <a:cubicBezTo>
                  <a:pt x="165750" y="2"/>
                  <a:pt x="161163" y="4589"/>
                  <a:pt x="161163" y="10290"/>
                </a:cubicBezTo>
                <a:lnTo>
                  <a:pt x="161163" y="44580"/>
                </a:lnTo>
                <a:cubicBezTo>
                  <a:pt x="161163" y="50282"/>
                  <a:pt x="165750" y="54869"/>
                  <a:pt x="171450" y="54869"/>
                </a:cubicBezTo>
                <a:cubicBezTo>
                  <a:pt x="177150" y="54869"/>
                  <a:pt x="181737" y="50282"/>
                  <a:pt x="181737" y="44583"/>
                </a:cubicBezTo>
                <a:lnTo>
                  <a:pt x="181737" y="10288"/>
                </a:lnTo>
                <a:moveTo>
                  <a:pt x="113585" y="16716"/>
                </a:moveTo>
                <a:cubicBezTo>
                  <a:pt x="109555" y="12687"/>
                  <a:pt x="103040" y="12687"/>
                  <a:pt x="99054" y="16716"/>
                </a:cubicBezTo>
                <a:cubicBezTo>
                  <a:pt x="95068" y="20745"/>
                  <a:pt x="95024" y="27261"/>
                  <a:pt x="99054" y="31246"/>
                </a:cubicBezTo>
                <a:lnTo>
                  <a:pt x="123057" y="55250"/>
                </a:lnTo>
                <a:cubicBezTo>
                  <a:pt x="127087" y="59280"/>
                  <a:pt x="133602" y="59280"/>
                  <a:pt x="137588" y="55250"/>
                </a:cubicBezTo>
                <a:cubicBezTo>
                  <a:pt x="141574" y="51221"/>
                  <a:pt x="141618" y="44705"/>
                  <a:pt x="137588" y="40720"/>
                </a:cubicBezTo>
                <a:lnTo>
                  <a:pt x="113585" y="16716"/>
                </a:lnTo>
                <a:moveTo>
                  <a:pt x="243887" y="31290"/>
                </a:moveTo>
                <a:cubicBezTo>
                  <a:pt x="247917" y="27261"/>
                  <a:pt x="247917" y="20745"/>
                  <a:pt x="243887" y="16760"/>
                </a:cubicBezTo>
                <a:cubicBezTo>
                  <a:pt x="239857" y="12774"/>
                  <a:pt x="233342" y="12731"/>
                  <a:pt x="229356" y="16760"/>
                </a:cubicBezTo>
                <a:lnTo>
                  <a:pt x="205309" y="40720"/>
                </a:lnTo>
                <a:cubicBezTo>
                  <a:pt x="201280" y="44749"/>
                  <a:pt x="201280" y="51265"/>
                  <a:pt x="205309" y="55250"/>
                </a:cubicBezTo>
                <a:cubicBezTo>
                  <a:pt x="209339" y="59236"/>
                  <a:pt x="215854" y="59279"/>
                  <a:pt x="219840" y="55250"/>
                </a:cubicBezTo>
                <a:lnTo>
                  <a:pt x="243843" y="31248"/>
                </a:lnTo>
                <a:lnTo>
                  <a:pt x="243887" y="31290"/>
                </a:lnTo>
                <a:moveTo>
                  <a:pt x="123444" y="137160"/>
                </a:moveTo>
                <a:cubicBezTo>
                  <a:pt x="123444" y="110648"/>
                  <a:pt x="144937" y="89154"/>
                  <a:pt x="171450" y="89154"/>
                </a:cubicBezTo>
                <a:cubicBezTo>
                  <a:pt x="197963" y="89154"/>
                  <a:pt x="219456" y="110648"/>
                  <a:pt x="219456" y="137160"/>
                </a:cubicBezTo>
                <a:cubicBezTo>
                  <a:pt x="219456" y="163672"/>
                  <a:pt x="197963" y="185166"/>
                  <a:pt x="171450" y="185166"/>
                </a:cubicBezTo>
                <a:cubicBezTo>
                  <a:pt x="144937" y="185166"/>
                  <a:pt x="123444" y="163672"/>
                  <a:pt x="123444" y="137160"/>
                </a:cubicBezTo>
                <a:lnTo>
                  <a:pt x="123444" y="137160"/>
                </a:lnTo>
                <a:moveTo>
                  <a:pt x="240030" y="137160"/>
                </a:moveTo>
                <a:cubicBezTo>
                  <a:pt x="240030" y="124686"/>
                  <a:pt x="236686" y="112943"/>
                  <a:pt x="230857" y="102870"/>
                </a:cubicBezTo>
                <a:lnTo>
                  <a:pt x="246888" y="102870"/>
                </a:lnTo>
                <a:cubicBezTo>
                  <a:pt x="250660" y="102870"/>
                  <a:pt x="253746" y="105956"/>
                  <a:pt x="253746" y="109728"/>
                </a:cubicBezTo>
                <a:lnTo>
                  <a:pt x="253746" y="164592"/>
                </a:lnTo>
                <a:cubicBezTo>
                  <a:pt x="253746" y="168364"/>
                  <a:pt x="250660" y="171450"/>
                  <a:pt x="246888" y="171450"/>
                </a:cubicBezTo>
                <a:lnTo>
                  <a:pt x="230857" y="171450"/>
                </a:lnTo>
                <a:cubicBezTo>
                  <a:pt x="236686" y="161377"/>
                  <a:pt x="240030" y="149634"/>
                  <a:pt x="240030" y="137160"/>
                </a:cubicBezTo>
                <a:moveTo>
                  <a:pt x="171450" y="205740"/>
                </a:moveTo>
                <a:cubicBezTo>
                  <a:pt x="186881" y="205740"/>
                  <a:pt x="201153" y="200640"/>
                  <a:pt x="212598" y="192024"/>
                </a:cubicBezTo>
                <a:lnTo>
                  <a:pt x="219456" y="192024"/>
                </a:lnTo>
                <a:lnTo>
                  <a:pt x="219456" y="209170"/>
                </a:lnTo>
                <a:cubicBezTo>
                  <a:pt x="219456" y="214872"/>
                  <a:pt x="224043" y="219458"/>
                  <a:pt x="229743" y="219458"/>
                </a:cubicBezTo>
                <a:cubicBezTo>
                  <a:pt x="235443" y="219458"/>
                  <a:pt x="240030" y="214872"/>
                  <a:pt x="240030" y="209172"/>
                </a:cubicBezTo>
                <a:lnTo>
                  <a:pt x="240030" y="192029"/>
                </a:lnTo>
                <a:lnTo>
                  <a:pt x="246888" y="192029"/>
                </a:lnTo>
                <a:cubicBezTo>
                  <a:pt x="262020" y="192029"/>
                  <a:pt x="274320" y="179728"/>
                  <a:pt x="274320" y="164597"/>
                </a:cubicBezTo>
                <a:lnTo>
                  <a:pt x="274320" y="109733"/>
                </a:lnTo>
                <a:cubicBezTo>
                  <a:pt x="274320" y="94601"/>
                  <a:pt x="262020" y="82301"/>
                  <a:pt x="246888" y="82301"/>
                </a:cubicBezTo>
                <a:lnTo>
                  <a:pt x="212598" y="82301"/>
                </a:lnTo>
                <a:cubicBezTo>
                  <a:pt x="201153" y="73685"/>
                  <a:pt x="186880" y="68585"/>
                  <a:pt x="171450" y="68585"/>
                </a:cubicBezTo>
                <a:cubicBezTo>
                  <a:pt x="156019" y="68585"/>
                  <a:pt x="141747" y="73685"/>
                  <a:pt x="130302" y="82301"/>
                </a:cubicBezTo>
                <a:lnTo>
                  <a:pt x="27432" y="82301"/>
                </a:lnTo>
                <a:cubicBezTo>
                  <a:pt x="12300" y="82301"/>
                  <a:pt x="0" y="94601"/>
                  <a:pt x="0" y="109733"/>
                </a:cubicBezTo>
                <a:lnTo>
                  <a:pt x="0" y="164597"/>
                </a:lnTo>
                <a:cubicBezTo>
                  <a:pt x="0" y="179728"/>
                  <a:pt x="12300" y="192029"/>
                  <a:pt x="27432" y="192029"/>
                </a:cubicBezTo>
                <a:lnTo>
                  <a:pt x="34290" y="192029"/>
                </a:lnTo>
                <a:lnTo>
                  <a:pt x="34290" y="209175"/>
                </a:lnTo>
                <a:cubicBezTo>
                  <a:pt x="34290" y="214876"/>
                  <a:pt x="38877" y="219463"/>
                  <a:pt x="44577" y="219463"/>
                </a:cubicBezTo>
                <a:cubicBezTo>
                  <a:pt x="50277" y="219463"/>
                  <a:pt x="54864" y="214876"/>
                  <a:pt x="54864" y="209177"/>
                </a:cubicBezTo>
                <a:lnTo>
                  <a:pt x="54864" y="192033"/>
                </a:lnTo>
                <a:lnTo>
                  <a:pt x="130302" y="192033"/>
                </a:lnTo>
                <a:cubicBezTo>
                  <a:pt x="141747" y="200649"/>
                  <a:pt x="156019" y="205749"/>
                  <a:pt x="171450" y="205749"/>
                </a:cubicBezTo>
                <a:lnTo>
                  <a:pt x="171450" y="205740"/>
                </a:lnTo>
                <a:moveTo>
                  <a:pt x="102870" y="137160"/>
                </a:moveTo>
                <a:cubicBezTo>
                  <a:pt x="102870" y="149634"/>
                  <a:pt x="106214" y="161377"/>
                  <a:pt x="112043" y="171450"/>
                </a:cubicBezTo>
                <a:lnTo>
                  <a:pt x="27432" y="171450"/>
                </a:lnTo>
                <a:cubicBezTo>
                  <a:pt x="23660" y="171450"/>
                  <a:pt x="20574" y="168364"/>
                  <a:pt x="20574" y="164592"/>
                </a:cubicBezTo>
                <a:lnTo>
                  <a:pt x="20574" y="109728"/>
                </a:lnTo>
                <a:cubicBezTo>
                  <a:pt x="20574" y="105956"/>
                  <a:pt x="23660" y="102870"/>
                  <a:pt x="27432" y="102870"/>
                </a:cubicBezTo>
                <a:lnTo>
                  <a:pt x="112043" y="102870"/>
                </a:lnTo>
                <a:cubicBezTo>
                  <a:pt x="106214" y="112943"/>
                  <a:pt x="102870" y="124686"/>
                  <a:pt x="102870" y="137160"/>
                </a:cubicBezTo>
                <a:moveTo>
                  <a:pt x="54864" y="137160"/>
                </a:moveTo>
                <a:cubicBezTo>
                  <a:pt x="54864" y="131478"/>
                  <a:pt x="50258" y="126874"/>
                  <a:pt x="44577" y="126874"/>
                </a:cubicBezTo>
                <a:cubicBezTo>
                  <a:pt x="38896" y="126874"/>
                  <a:pt x="34290" y="131481"/>
                  <a:pt x="34290" y="137162"/>
                </a:cubicBezTo>
                <a:cubicBezTo>
                  <a:pt x="34290" y="142844"/>
                  <a:pt x="38896" y="147450"/>
                  <a:pt x="44577" y="147450"/>
                </a:cubicBezTo>
                <a:cubicBezTo>
                  <a:pt x="50258" y="147450"/>
                  <a:pt x="54864" y="142844"/>
                  <a:pt x="54864" y="137165"/>
                </a:cubicBezTo>
                <a:lnTo>
                  <a:pt x="54864" y="137160"/>
                </a:lnTo>
                <a:moveTo>
                  <a:pt x="78867" y="147448"/>
                </a:moveTo>
                <a:cubicBezTo>
                  <a:pt x="84548" y="147448"/>
                  <a:pt x="89154" y="142842"/>
                  <a:pt x="89154" y="137162"/>
                </a:cubicBezTo>
                <a:cubicBezTo>
                  <a:pt x="89154" y="131481"/>
                  <a:pt x="84548" y="126876"/>
                  <a:pt x="78867" y="126876"/>
                </a:cubicBezTo>
                <a:cubicBezTo>
                  <a:pt x="73186" y="126876"/>
                  <a:pt x="68580" y="131483"/>
                  <a:pt x="68580" y="137165"/>
                </a:cubicBezTo>
                <a:cubicBezTo>
                  <a:pt x="68580" y="142846"/>
                  <a:pt x="73186" y="147453"/>
                  <a:pt x="78867" y="147453"/>
                </a:cubicBezTo>
                <a:lnTo>
                  <a:pt x="78867" y="14744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sensorimotor stage spans from 0 to 2 years.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occurs through senses and motor activities.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Sensorimotor Stage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1536" y="1567834"/>
            <a:ext cx="205727" cy="274320"/>
          </a:xfrm>
          <a:custGeom>
            <a:avLst/>
            <a:gdLst/>
            <a:ahLst/>
            <a:cxnLst/>
            <a:rect l="l" t="t" r="r" b="b"/>
            <a:pathLst>
              <a:path w="205727" h="274320">
                <a:moveTo>
                  <a:pt x="102890" y="60005"/>
                </a:moveTo>
                <a:cubicBezTo>
                  <a:pt x="112358" y="60005"/>
                  <a:pt x="120033" y="52329"/>
                  <a:pt x="120033" y="42860"/>
                </a:cubicBezTo>
                <a:cubicBezTo>
                  <a:pt x="120033" y="33390"/>
                  <a:pt x="112358" y="25715"/>
                  <a:pt x="102890" y="25715"/>
                </a:cubicBezTo>
                <a:cubicBezTo>
                  <a:pt x="93423" y="25715"/>
                  <a:pt x="85747" y="33390"/>
                  <a:pt x="85747" y="42860"/>
                </a:cubicBezTo>
                <a:cubicBezTo>
                  <a:pt x="85747" y="52329"/>
                  <a:pt x="93423" y="60005"/>
                  <a:pt x="102890" y="60005"/>
                </a:cubicBezTo>
                <a:lnTo>
                  <a:pt x="102890" y="60005"/>
                </a:lnTo>
                <a:moveTo>
                  <a:pt x="102890" y="0"/>
                </a:moveTo>
                <a:cubicBezTo>
                  <a:pt x="126561" y="0"/>
                  <a:pt x="145749" y="19189"/>
                  <a:pt x="145749" y="42860"/>
                </a:cubicBezTo>
                <a:cubicBezTo>
                  <a:pt x="145749" y="66531"/>
                  <a:pt x="126561" y="85719"/>
                  <a:pt x="102890" y="85719"/>
                </a:cubicBezTo>
                <a:cubicBezTo>
                  <a:pt x="79219" y="85719"/>
                  <a:pt x="60031" y="66531"/>
                  <a:pt x="60031" y="42860"/>
                </a:cubicBezTo>
                <a:cubicBezTo>
                  <a:pt x="60031" y="19189"/>
                  <a:pt x="79219" y="0"/>
                  <a:pt x="102890" y="0"/>
                </a:cubicBezTo>
                <a:lnTo>
                  <a:pt x="102890" y="0"/>
                </a:lnTo>
                <a:moveTo>
                  <a:pt x="40368" y="96810"/>
                </a:moveTo>
                <a:cubicBezTo>
                  <a:pt x="37045" y="93488"/>
                  <a:pt x="31581" y="93488"/>
                  <a:pt x="28261" y="96810"/>
                </a:cubicBezTo>
                <a:cubicBezTo>
                  <a:pt x="24938" y="100132"/>
                  <a:pt x="24938" y="105597"/>
                  <a:pt x="28261" y="108919"/>
                </a:cubicBezTo>
                <a:lnTo>
                  <a:pt x="38280" y="118937"/>
                </a:lnTo>
                <a:cubicBezTo>
                  <a:pt x="45136" y="125795"/>
                  <a:pt x="53012" y="131473"/>
                  <a:pt x="61531" y="135813"/>
                </a:cubicBezTo>
                <a:cubicBezTo>
                  <a:pt x="65870" y="138010"/>
                  <a:pt x="68548" y="142457"/>
                  <a:pt x="68548" y="147277"/>
                </a:cubicBezTo>
                <a:lnTo>
                  <a:pt x="68548" y="154242"/>
                </a:lnTo>
                <a:lnTo>
                  <a:pt x="68548" y="154242"/>
                </a:lnTo>
                <a:lnTo>
                  <a:pt x="137123" y="154242"/>
                </a:lnTo>
                <a:lnTo>
                  <a:pt x="137123" y="147277"/>
                </a:lnTo>
                <a:cubicBezTo>
                  <a:pt x="137123" y="142454"/>
                  <a:pt x="139855" y="138008"/>
                  <a:pt x="144140" y="135813"/>
                </a:cubicBezTo>
                <a:cubicBezTo>
                  <a:pt x="152660" y="131473"/>
                  <a:pt x="160535" y="125847"/>
                  <a:pt x="167392" y="118937"/>
                </a:cubicBezTo>
                <a:lnTo>
                  <a:pt x="177411" y="108919"/>
                </a:lnTo>
                <a:cubicBezTo>
                  <a:pt x="180733" y="105597"/>
                  <a:pt x="180733" y="100132"/>
                  <a:pt x="177411" y="96810"/>
                </a:cubicBezTo>
                <a:cubicBezTo>
                  <a:pt x="174088" y="93488"/>
                  <a:pt x="168624" y="93488"/>
                  <a:pt x="165304" y="96810"/>
                </a:cubicBezTo>
                <a:lnTo>
                  <a:pt x="155285" y="106828"/>
                </a:lnTo>
                <a:cubicBezTo>
                  <a:pt x="141355" y="120758"/>
                  <a:pt x="122498" y="128579"/>
                  <a:pt x="102835" y="128579"/>
                </a:cubicBezTo>
                <a:cubicBezTo>
                  <a:pt x="83173" y="128579"/>
                  <a:pt x="64261" y="120758"/>
                  <a:pt x="50385" y="106828"/>
                </a:cubicBezTo>
                <a:lnTo>
                  <a:pt x="40368" y="96810"/>
                </a:lnTo>
                <a:moveTo>
                  <a:pt x="146072" y="182958"/>
                </a:moveTo>
                <a:lnTo>
                  <a:pt x="133161" y="194262"/>
                </a:lnTo>
                <a:lnTo>
                  <a:pt x="145751" y="210497"/>
                </a:lnTo>
                <a:cubicBezTo>
                  <a:pt x="149395" y="215212"/>
                  <a:pt x="149341" y="221801"/>
                  <a:pt x="145644" y="226407"/>
                </a:cubicBezTo>
                <a:lnTo>
                  <a:pt x="139055" y="234659"/>
                </a:lnTo>
                <a:cubicBezTo>
                  <a:pt x="136109" y="238357"/>
                  <a:pt x="136697" y="243766"/>
                  <a:pt x="140394" y="246712"/>
                </a:cubicBezTo>
                <a:cubicBezTo>
                  <a:pt x="144091" y="249659"/>
                  <a:pt x="149502" y="249069"/>
                  <a:pt x="152448" y="245374"/>
                </a:cubicBezTo>
                <a:lnTo>
                  <a:pt x="169591" y="223944"/>
                </a:lnTo>
                <a:cubicBezTo>
                  <a:pt x="172056" y="220836"/>
                  <a:pt x="172109" y="216444"/>
                  <a:pt x="169645" y="213336"/>
                </a:cubicBezTo>
                <a:lnTo>
                  <a:pt x="146019" y="182958"/>
                </a:lnTo>
                <a:lnTo>
                  <a:pt x="146072" y="182958"/>
                </a:lnTo>
                <a:moveTo>
                  <a:pt x="72675" y="194262"/>
                </a:moveTo>
                <a:lnTo>
                  <a:pt x="59764" y="182958"/>
                </a:lnTo>
                <a:lnTo>
                  <a:pt x="36138" y="213336"/>
                </a:lnTo>
                <a:cubicBezTo>
                  <a:pt x="33727" y="216444"/>
                  <a:pt x="33727" y="220836"/>
                  <a:pt x="36191" y="223944"/>
                </a:cubicBezTo>
                <a:lnTo>
                  <a:pt x="53335" y="245374"/>
                </a:lnTo>
                <a:cubicBezTo>
                  <a:pt x="56281" y="249072"/>
                  <a:pt x="61691" y="249659"/>
                  <a:pt x="65388" y="246712"/>
                </a:cubicBezTo>
                <a:cubicBezTo>
                  <a:pt x="69085" y="243766"/>
                  <a:pt x="69673" y="238354"/>
                  <a:pt x="66727" y="234659"/>
                </a:cubicBezTo>
                <a:lnTo>
                  <a:pt x="60138" y="226407"/>
                </a:lnTo>
                <a:cubicBezTo>
                  <a:pt x="56441" y="221747"/>
                  <a:pt x="56388" y="215157"/>
                  <a:pt x="60031" y="210497"/>
                </a:cubicBezTo>
                <a:lnTo>
                  <a:pt x="72675" y="194262"/>
                </a:lnTo>
                <a:moveTo>
                  <a:pt x="10046" y="78595"/>
                </a:moveTo>
                <a:cubicBezTo>
                  <a:pt x="23438" y="65200"/>
                  <a:pt x="45136" y="65200"/>
                  <a:pt x="58531" y="78595"/>
                </a:cubicBezTo>
                <a:lnTo>
                  <a:pt x="68604" y="88669"/>
                </a:lnTo>
                <a:cubicBezTo>
                  <a:pt x="77711" y="97776"/>
                  <a:pt x="90034" y="102865"/>
                  <a:pt x="102892" y="102865"/>
                </a:cubicBezTo>
                <a:cubicBezTo>
                  <a:pt x="115750" y="102865"/>
                  <a:pt x="128073" y="97776"/>
                  <a:pt x="137181" y="88669"/>
                </a:cubicBezTo>
                <a:lnTo>
                  <a:pt x="147200" y="78650"/>
                </a:lnTo>
                <a:cubicBezTo>
                  <a:pt x="160592" y="65255"/>
                  <a:pt x="182290" y="65255"/>
                  <a:pt x="195685" y="78650"/>
                </a:cubicBezTo>
                <a:cubicBezTo>
                  <a:pt x="209078" y="92045"/>
                  <a:pt x="209078" y="113741"/>
                  <a:pt x="195685" y="127136"/>
                </a:cubicBezTo>
                <a:lnTo>
                  <a:pt x="185666" y="137155"/>
                </a:lnTo>
                <a:cubicBezTo>
                  <a:pt x="178756" y="144065"/>
                  <a:pt x="171095" y="149960"/>
                  <a:pt x="162896" y="154887"/>
                </a:cubicBezTo>
                <a:lnTo>
                  <a:pt x="162896" y="162707"/>
                </a:lnTo>
                <a:lnTo>
                  <a:pt x="189952" y="197532"/>
                </a:lnTo>
                <a:cubicBezTo>
                  <a:pt x="199703" y="210069"/>
                  <a:pt x="199596" y="227642"/>
                  <a:pt x="189684" y="240016"/>
                </a:cubicBezTo>
                <a:lnTo>
                  <a:pt x="172541" y="261446"/>
                </a:lnTo>
                <a:cubicBezTo>
                  <a:pt x="160701" y="276232"/>
                  <a:pt x="139110" y="278643"/>
                  <a:pt x="124323" y="266804"/>
                </a:cubicBezTo>
                <a:cubicBezTo>
                  <a:pt x="109535" y="254964"/>
                  <a:pt x="107126" y="233372"/>
                  <a:pt x="118966" y="218586"/>
                </a:cubicBezTo>
                <a:lnTo>
                  <a:pt x="119233" y="218265"/>
                </a:lnTo>
                <a:lnTo>
                  <a:pt x="116127" y="214302"/>
                </a:lnTo>
                <a:lnTo>
                  <a:pt x="89660" y="214302"/>
                </a:lnTo>
                <a:lnTo>
                  <a:pt x="86553" y="218265"/>
                </a:lnTo>
                <a:lnTo>
                  <a:pt x="86821" y="218586"/>
                </a:lnTo>
                <a:cubicBezTo>
                  <a:pt x="98660" y="233372"/>
                  <a:pt x="96249" y="254964"/>
                  <a:pt x="81464" y="266804"/>
                </a:cubicBezTo>
                <a:cubicBezTo>
                  <a:pt x="66678" y="278643"/>
                  <a:pt x="45087" y="276232"/>
                  <a:pt x="33247" y="261446"/>
                </a:cubicBezTo>
                <a:lnTo>
                  <a:pt x="16104" y="240016"/>
                </a:lnTo>
                <a:cubicBezTo>
                  <a:pt x="6192" y="227642"/>
                  <a:pt x="6085" y="210069"/>
                  <a:pt x="15837" y="197532"/>
                </a:cubicBezTo>
                <a:lnTo>
                  <a:pt x="42892" y="162707"/>
                </a:lnTo>
                <a:lnTo>
                  <a:pt x="42892" y="154887"/>
                </a:lnTo>
                <a:cubicBezTo>
                  <a:pt x="34642" y="149957"/>
                  <a:pt x="26981" y="144010"/>
                  <a:pt x="20122" y="137155"/>
                </a:cubicBezTo>
                <a:lnTo>
                  <a:pt x="10050" y="127136"/>
                </a:lnTo>
                <a:cubicBezTo>
                  <a:pt x="-3343" y="113741"/>
                  <a:pt x="-3343" y="92045"/>
                  <a:pt x="10050" y="78650"/>
                </a:cubicBezTo>
                <a:lnTo>
                  <a:pt x="10046" y="785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is essential for developing social and emotional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empathy, communication, and resilience in children.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and Emotional Growth Through Play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Play-based learning supports critical thinking, problem-solving, and collaboration.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academic and real-world success.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Play-Based Learning Benefits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facilitates transition between stages of cognitive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acts as a bridge, helping children adapt and grow cognitively.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Play and Cognitive Development Stages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Play in Cognitive Development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Play-Based Learning Experiences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needs of learners with LLN read and write difficulties.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Tailor activities to ensure inclusivity and support for diverse learning needs.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LLN Challenges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hands-on activities and games to promote engagement.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methods encourage active participation and deeper understanding.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Through Hands-On Activities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images to support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make complex concepts more accessible and engaging for learners.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Learning with Visual Aids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Image-Based Case Studies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1509" r="-915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image-based case studies to illustrate the application of Piaget's theory in real-life scenarios.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Demonstrate how these environments align with Piaget's stages of cognitive development.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Piaget's Theory Through Case Studies</a:t>
            </a:r>
            <a:endParaRPr lang="en-US" sz="1668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images of play-based learning environments to understand how they support cognitive development.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visual elements that contribute to fostering cognitive growth in children.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Play-Based Learning Environments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games and simulations to support concrete operational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logical thinking and teamwork among children.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Concrete Operational Development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28588" y="14288"/>
                </a:moveTo>
                <a:cubicBezTo>
                  <a:pt x="128588" y="6428"/>
                  <a:pt x="122159" y="0"/>
                  <a:pt x="114300" y="0"/>
                </a:cubicBezTo>
                <a:cubicBezTo>
                  <a:pt x="106441" y="0"/>
                  <a:pt x="100013" y="6428"/>
                  <a:pt x="100013" y="14288"/>
                </a:cubicBezTo>
                <a:lnTo>
                  <a:pt x="100013" y="28575"/>
                </a:lnTo>
                <a:lnTo>
                  <a:pt x="85725" y="28575"/>
                </a:lnTo>
                <a:cubicBezTo>
                  <a:pt x="77866" y="28575"/>
                  <a:pt x="71438" y="35003"/>
                  <a:pt x="71438" y="42863"/>
                </a:cubicBezTo>
                <a:cubicBezTo>
                  <a:pt x="71438" y="50722"/>
                  <a:pt x="77866" y="57150"/>
                  <a:pt x="85725" y="57150"/>
                </a:cubicBezTo>
                <a:lnTo>
                  <a:pt x="100013" y="57150"/>
                </a:lnTo>
                <a:lnTo>
                  <a:pt x="100013" y="85725"/>
                </a:lnTo>
                <a:lnTo>
                  <a:pt x="59738" y="85725"/>
                </a:lnTo>
                <a:cubicBezTo>
                  <a:pt x="38574" y="85725"/>
                  <a:pt x="21429" y="102870"/>
                  <a:pt x="21429" y="124034"/>
                </a:cubicBezTo>
                <a:cubicBezTo>
                  <a:pt x="21429" y="128231"/>
                  <a:pt x="22142" y="132428"/>
                  <a:pt x="23482" y="136355"/>
                </a:cubicBezTo>
                <a:lnTo>
                  <a:pt x="40983" y="187699"/>
                </a:lnTo>
                <a:cubicBezTo>
                  <a:pt x="33659" y="191183"/>
                  <a:pt x="28570" y="198594"/>
                  <a:pt x="28570" y="207166"/>
                </a:cubicBezTo>
                <a:cubicBezTo>
                  <a:pt x="28570" y="217527"/>
                  <a:pt x="35895" y="226186"/>
                  <a:pt x="45715" y="228152"/>
                </a:cubicBezTo>
                <a:lnTo>
                  <a:pt x="43841" y="314325"/>
                </a:lnTo>
                <a:lnTo>
                  <a:pt x="86703" y="314325"/>
                </a:lnTo>
                <a:lnTo>
                  <a:pt x="88578" y="228600"/>
                </a:lnTo>
                <a:lnTo>
                  <a:pt x="140013" y="228600"/>
                </a:lnTo>
                <a:lnTo>
                  <a:pt x="141887" y="314325"/>
                </a:lnTo>
                <a:lnTo>
                  <a:pt x="184750" y="314325"/>
                </a:lnTo>
                <a:lnTo>
                  <a:pt x="182875" y="228152"/>
                </a:lnTo>
                <a:cubicBezTo>
                  <a:pt x="192609" y="226186"/>
                  <a:pt x="200020" y="217527"/>
                  <a:pt x="200020" y="207166"/>
                </a:cubicBezTo>
                <a:cubicBezTo>
                  <a:pt x="200020" y="198594"/>
                  <a:pt x="194932" y="191183"/>
                  <a:pt x="187607" y="187699"/>
                </a:cubicBezTo>
                <a:lnTo>
                  <a:pt x="205109" y="136355"/>
                </a:lnTo>
                <a:cubicBezTo>
                  <a:pt x="206449" y="132337"/>
                  <a:pt x="207162" y="128231"/>
                  <a:pt x="207162" y="124034"/>
                </a:cubicBezTo>
                <a:cubicBezTo>
                  <a:pt x="207162" y="102870"/>
                  <a:pt x="190017" y="85725"/>
                  <a:pt x="168853" y="85725"/>
                </a:cubicBezTo>
                <a:lnTo>
                  <a:pt x="128578" y="85725"/>
                </a:lnTo>
                <a:lnTo>
                  <a:pt x="128578" y="57150"/>
                </a:lnTo>
                <a:lnTo>
                  <a:pt x="142866" y="57150"/>
                </a:lnTo>
                <a:cubicBezTo>
                  <a:pt x="150725" y="57150"/>
                  <a:pt x="157153" y="50722"/>
                  <a:pt x="157153" y="42863"/>
                </a:cubicBezTo>
                <a:cubicBezTo>
                  <a:pt x="157153" y="35003"/>
                  <a:pt x="150725" y="28575"/>
                  <a:pt x="142866" y="28575"/>
                </a:cubicBezTo>
                <a:lnTo>
                  <a:pt x="128578" y="28575"/>
                </a:lnTo>
                <a:lnTo>
                  <a:pt x="128588" y="14288"/>
                </a:lnTo>
                <a:moveTo>
                  <a:pt x="143053" y="185738"/>
                </a:moveTo>
                <a:lnTo>
                  <a:pt x="85547" y="185738"/>
                </a:lnTo>
                <a:lnTo>
                  <a:pt x="66079" y="128588"/>
                </a:lnTo>
                <a:lnTo>
                  <a:pt x="162521" y="128588"/>
                </a:lnTo>
                <a:lnTo>
                  <a:pt x="143053" y="185738"/>
                </a:lnTo>
                <a:moveTo>
                  <a:pt x="61795" y="385763"/>
                </a:moveTo>
                <a:lnTo>
                  <a:pt x="166809" y="385763"/>
                </a:lnTo>
                <a:lnTo>
                  <a:pt x="181632" y="414338"/>
                </a:lnTo>
                <a:lnTo>
                  <a:pt x="47060" y="414338"/>
                </a:lnTo>
                <a:lnTo>
                  <a:pt x="61882" y="385763"/>
                </a:lnTo>
                <a:lnTo>
                  <a:pt x="61795" y="385763"/>
                </a:lnTo>
                <a:moveTo>
                  <a:pt x="53131" y="342900"/>
                </a:moveTo>
                <a:cubicBezTo>
                  <a:pt x="42414" y="342900"/>
                  <a:pt x="32681" y="348885"/>
                  <a:pt x="27770" y="358349"/>
                </a:cubicBezTo>
                <a:lnTo>
                  <a:pt x="4106" y="404069"/>
                </a:lnTo>
                <a:cubicBezTo>
                  <a:pt x="1426" y="409249"/>
                  <a:pt x="0" y="414964"/>
                  <a:pt x="0" y="420766"/>
                </a:cubicBezTo>
                <a:cubicBezTo>
                  <a:pt x="0" y="440947"/>
                  <a:pt x="16253" y="457200"/>
                  <a:pt x="36434" y="457200"/>
                </a:cubicBezTo>
                <a:lnTo>
                  <a:pt x="171450" y="457200"/>
                </a:lnTo>
                <a:lnTo>
                  <a:pt x="192166" y="457200"/>
                </a:lnTo>
                <a:lnTo>
                  <a:pt x="264051" y="457200"/>
                </a:lnTo>
                <a:lnTo>
                  <a:pt x="285663" y="457200"/>
                </a:lnTo>
                <a:lnTo>
                  <a:pt x="421575" y="457200"/>
                </a:lnTo>
                <a:cubicBezTo>
                  <a:pt x="441221" y="457200"/>
                  <a:pt x="457113" y="441303"/>
                  <a:pt x="457113" y="421662"/>
                </a:cubicBezTo>
                <a:cubicBezTo>
                  <a:pt x="457113" y="415590"/>
                  <a:pt x="455595" y="409697"/>
                  <a:pt x="452646" y="404425"/>
                </a:cubicBezTo>
                <a:lnTo>
                  <a:pt x="424606" y="353882"/>
                </a:lnTo>
                <a:cubicBezTo>
                  <a:pt x="420857" y="347097"/>
                  <a:pt x="413624" y="342900"/>
                  <a:pt x="405852" y="342900"/>
                </a:cubicBezTo>
                <a:lnTo>
                  <a:pt x="279765" y="342900"/>
                </a:lnTo>
                <a:cubicBezTo>
                  <a:pt x="271997" y="342900"/>
                  <a:pt x="264851" y="347097"/>
                  <a:pt x="261011" y="353882"/>
                </a:cubicBezTo>
                <a:lnTo>
                  <a:pt x="233062" y="404425"/>
                </a:lnTo>
                <a:cubicBezTo>
                  <a:pt x="230205" y="409605"/>
                  <a:pt x="228595" y="415499"/>
                  <a:pt x="228595" y="421479"/>
                </a:cubicBezTo>
                <a:lnTo>
                  <a:pt x="228595" y="421479"/>
                </a:lnTo>
                <a:cubicBezTo>
                  <a:pt x="228595" y="421301"/>
                  <a:pt x="228595" y="421031"/>
                  <a:pt x="228595" y="420766"/>
                </a:cubicBezTo>
                <a:cubicBezTo>
                  <a:pt x="228595" y="414959"/>
                  <a:pt x="227169" y="409244"/>
                  <a:pt x="224490" y="404069"/>
                </a:cubicBezTo>
                <a:lnTo>
                  <a:pt x="200825" y="358349"/>
                </a:lnTo>
                <a:cubicBezTo>
                  <a:pt x="195915" y="348885"/>
                  <a:pt x="186090" y="342900"/>
                  <a:pt x="175464" y="342900"/>
                </a:cubicBezTo>
                <a:lnTo>
                  <a:pt x="53131" y="342900"/>
                </a:lnTo>
                <a:moveTo>
                  <a:pt x="228600" y="164309"/>
                </a:moveTo>
                <a:lnTo>
                  <a:pt x="228600" y="228605"/>
                </a:lnTo>
                <a:cubicBezTo>
                  <a:pt x="228600" y="233071"/>
                  <a:pt x="230031" y="237447"/>
                  <a:pt x="232619" y="241018"/>
                </a:cubicBezTo>
                <a:lnTo>
                  <a:pt x="264321" y="285489"/>
                </a:lnTo>
                <a:lnTo>
                  <a:pt x="264321" y="314334"/>
                </a:lnTo>
                <a:lnTo>
                  <a:pt x="307184" y="314334"/>
                </a:lnTo>
                <a:lnTo>
                  <a:pt x="307184" y="278618"/>
                </a:lnTo>
                <a:cubicBezTo>
                  <a:pt x="307184" y="274151"/>
                  <a:pt x="305753" y="269775"/>
                  <a:pt x="303165" y="266205"/>
                </a:cubicBezTo>
                <a:lnTo>
                  <a:pt x="271463" y="221733"/>
                </a:lnTo>
                <a:lnTo>
                  <a:pt x="271463" y="185747"/>
                </a:lnTo>
                <a:lnTo>
                  <a:pt x="300038" y="185747"/>
                </a:lnTo>
                <a:lnTo>
                  <a:pt x="300038" y="200034"/>
                </a:lnTo>
                <a:cubicBezTo>
                  <a:pt x="300038" y="207893"/>
                  <a:pt x="306466" y="214322"/>
                  <a:pt x="314325" y="214322"/>
                </a:cubicBezTo>
                <a:cubicBezTo>
                  <a:pt x="322184" y="214322"/>
                  <a:pt x="328613" y="207893"/>
                  <a:pt x="328613" y="200034"/>
                </a:cubicBezTo>
                <a:lnTo>
                  <a:pt x="328613" y="185747"/>
                </a:lnTo>
                <a:lnTo>
                  <a:pt x="357188" y="185747"/>
                </a:lnTo>
                <a:lnTo>
                  <a:pt x="357188" y="200034"/>
                </a:lnTo>
                <a:cubicBezTo>
                  <a:pt x="357188" y="207893"/>
                  <a:pt x="363616" y="214322"/>
                  <a:pt x="371475" y="214322"/>
                </a:cubicBezTo>
                <a:cubicBezTo>
                  <a:pt x="379334" y="214322"/>
                  <a:pt x="385763" y="207893"/>
                  <a:pt x="385763" y="200034"/>
                </a:cubicBezTo>
                <a:lnTo>
                  <a:pt x="385763" y="185747"/>
                </a:lnTo>
                <a:lnTo>
                  <a:pt x="414338" y="185747"/>
                </a:lnTo>
                <a:lnTo>
                  <a:pt x="414338" y="221733"/>
                </a:lnTo>
                <a:lnTo>
                  <a:pt x="382635" y="266113"/>
                </a:lnTo>
                <a:cubicBezTo>
                  <a:pt x="380047" y="269775"/>
                  <a:pt x="378616" y="274059"/>
                  <a:pt x="378616" y="278526"/>
                </a:cubicBezTo>
                <a:lnTo>
                  <a:pt x="378616" y="314247"/>
                </a:lnTo>
                <a:lnTo>
                  <a:pt x="421479" y="314247"/>
                </a:lnTo>
                <a:lnTo>
                  <a:pt x="421479" y="285403"/>
                </a:lnTo>
                <a:lnTo>
                  <a:pt x="453181" y="241022"/>
                </a:lnTo>
                <a:cubicBezTo>
                  <a:pt x="455769" y="237360"/>
                  <a:pt x="457200" y="233076"/>
                  <a:pt x="457200" y="228609"/>
                </a:cubicBezTo>
                <a:lnTo>
                  <a:pt x="457200" y="164318"/>
                </a:lnTo>
                <a:cubicBezTo>
                  <a:pt x="457200" y="152440"/>
                  <a:pt x="447645" y="142889"/>
                  <a:pt x="435771" y="142889"/>
                </a:cubicBezTo>
                <a:lnTo>
                  <a:pt x="250034" y="142889"/>
                </a:lnTo>
                <a:cubicBezTo>
                  <a:pt x="238155" y="142889"/>
                  <a:pt x="228605" y="152444"/>
                  <a:pt x="228605" y="164322"/>
                </a:cubicBezTo>
                <a:lnTo>
                  <a:pt x="228600" y="164309"/>
                </a:lnTo>
                <a:moveTo>
                  <a:pt x="276643" y="414338"/>
                </a:moveTo>
                <a:lnTo>
                  <a:pt x="292539" y="385763"/>
                </a:lnTo>
                <a:lnTo>
                  <a:pt x="393357" y="385763"/>
                </a:lnTo>
                <a:lnTo>
                  <a:pt x="409253" y="414338"/>
                </a:lnTo>
                <a:lnTo>
                  <a:pt x="276643" y="4143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role-playing activities to support preoperational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fosters creativity and helps children understand different perspectives.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Preoperational Development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705415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72548" y="78026"/>
                </a:moveTo>
                <a:cubicBezTo>
                  <a:pt x="48417" y="98822"/>
                  <a:pt x="38098" y="127952"/>
                  <a:pt x="38098" y="165101"/>
                </a:cubicBezTo>
                <a:cubicBezTo>
                  <a:pt x="38098" y="199946"/>
                  <a:pt x="50242" y="224473"/>
                  <a:pt x="67309" y="240509"/>
                </a:cubicBezTo>
                <a:cubicBezTo>
                  <a:pt x="84769" y="256861"/>
                  <a:pt x="109934" y="266703"/>
                  <a:pt x="139697" y="266703"/>
                </a:cubicBezTo>
                <a:lnTo>
                  <a:pt x="146363" y="266703"/>
                </a:lnTo>
                <a:cubicBezTo>
                  <a:pt x="151205" y="266703"/>
                  <a:pt x="155571" y="264006"/>
                  <a:pt x="157716" y="259717"/>
                </a:cubicBezTo>
                <a:lnTo>
                  <a:pt x="176132" y="222967"/>
                </a:lnTo>
                <a:lnTo>
                  <a:pt x="207089" y="238445"/>
                </a:lnTo>
                <a:lnTo>
                  <a:pt x="176132" y="222967"/>
                </a:lnTo>
                <a:cubicBezTo>
                  <a:pt x="186053" y="203046"/>
                  <a:pt x="206376" y="190503"/>
                  <a:pt x="228600" y="190503"/>
                </a:cubicBezTo>
                <a:cubicBezTo>
                  <a:pt x="250824" y="190503"/>
                  <a:pt x="271147" y="203046"/>
                  <a:pt x="281068" y="222888"/>
                </a:cubicBezTo>
                <a:lnTo>
                  <a:pt x="299484" y="259638"/>
                </a:lnTo>
                <a:cubicBezTo>
                  <a:pt x="301629" y="263923"/>
                  <a:pt x="305995" y="266624"/>
                  <a:pt x="310837" y="266624"/>
                </a:cubicBezTo>
                <a:lnTo>
                  <a:pt x="317503" y="266624"/>
                </a:lnTo>
                <a:cubicBezTo>
                  <a:pt x="347189" y="266624"/>
                  <a:pt x="372431" y="256782"/>
                  <a:pt x="389891" y="240429"/>
                </a:cubicBezTo>
                <a:cubicBezTo>
                  <a:pt x="406958" y="224397"/>
                  <a:pt x="419102" y="199870"/>
                  <a:pt x="419102" y="165022"/>
                </a:cubicBezTo>
                <a:cubicBezTo>
                  <a:pt x="419102" y="127873"/>
                  <a:pt x="408783" y="98743"/>
                  <a:pt x="384652" y="77947"/>
                </a:cubicBezTo>
                <a:cubicBezTo>
                  <a:pt x="359492" y="56278"/>
                  <a:pt x="312976" y="38100"/>
                  <a:pt x="228600" y="38100"/>
                </a:cubicBezTo>
                <a:cubicBezTo>
                  <a:pt x="144224" y="38100"/>
                  <a:pt x="97713" y="56278"/>
                  <a:pt x="72548" y="78026"/>
                </a:cubicBezTo>
                <a:lnTo>
                  <a:pt x="72548" y="78026"/>
                </a:lnTo>
                <a:moveTo>
                  <a:pt x="0" y="165101"/>
                </a:moveTo>
                <a:cubicBezTo>
                  <a:pt x="0" y="76200"/>
                  <a:pt x="50799" y="0"/>
                  <a:pt x="228600" y="0"/>
                </a:cubicBezTo>
                <a:cubicBezTo>
                  <a:pt x="406401" y="0"/>
                  <a:pt x="457200" y="76200"/>
                  <a:pt x="457200" y="165101"/>
                </a:cubicBezTo>
                <a:cubicBezTo>
                  <a:pt x="457200" y="254002"/>
                  <a:pt x="393699" y="304800"/>
                  <a:pt x="317498" y="304800"/>
                </a:cubicBezTo>
                <a:lnTo>
                  <a:pt x="310832" y="304800"/>
                </a:lnTo>
                <a:cubicBezTo>
                  <a:pt x="291625" y="304800"/>
                  <a:pt x="274000" y="293925"/>
                  <a:pt x="265427" y="276700"/>
                </a:cubicBezTo>
                <a:lnTo>
                  <a:pt x="247011" y="239951"/>
                </a:lnTo>
                <a:cubicBezTo>
                  <a:pt x="243518" y="232965"/>
                  <a:pt x="236455" y="228600"/>
                  <a:pt x="228595" y="228600"/>
                </a:cubicBezTo>
                <a:cubicBezTo>
                  <a:pt x="220736" y="228600"/>
                  <a:pt x="213672" y="232965"/>
                  <a:pt x="210179" y="239951"/>
                </a:cubicBezTo>
                <a:lnTo>
                  <a:pt x="191763" y="276700"/>
                </a:lnTo>
                <a:cubicBezTo>
                  <a:pt x="183191" y="293925"/>
                  <a:pt x="165570" y="304800"/>
                  <a:pt x="146359" y="304800"/>
                </a:cubicBezTo>
                <a:lnTo>
                  <a:pt x="139693" y="304800"/>
                </a:lnTo>
                <a:cubicBezTo>
                  <a:pt x="63491" y="304800"/>
                  <a:pt x="-9" y="253999"/>
                  <a:pt x="-9" y="165101"/>
                </a:cubicBezTo>
                <a:lnTo>
                  <a:pt x="0" y="165101"/>
                </a:lnTo>
                <a:moveTo>
                  <a:pt x="76202" y="152400"/>
                </a:moveTo>
                <a:cubicBezTo>
                  <a:pt x="76202" y="124343"/>
                  <a:pt x="98947" y="101599"/>
                  <a:pt x="127001" y="101599"/>
                </a:cubicBezTo>
                <a:cubicBezTo>
                  <a:pt x="155055" y="101599"/>
                  <a:pt x="177801" y="124343"/>
                  <a:pt x="177801" y="152400"/>
                </a:cubicBezTo>
                <a:cubicBezTo>
                  <a:pt x="177801" y="180457"/>
                  <a:pt x="155055" y="203201"/>
                  <a:pt x="127001" y="203201"/>
                </a:cubicBezTo>
                <a:cubicBezTo>
                  <a:pt x="98947" y="203201"/>
                  <a:pt x="76202" y="180457"/>
                  <a:pt x="76202" y="152400"/>
                </a:cubicBezTo>
                <a:lnTo>
                  <a:pt x="76202" y="152400"/>
                </a:lnTo>
                <a:moveTo>
                  <a:pt x="330199" y="101599"/>
                </a:moveTo>
                <a:cubicBezTo>
                  <a:pt x="358253" y="101599"/>
                  <a:pt x="380998" y="124343"/>
                  <a:pt x="380998" y="152400"/>
                </a:cubicBezTo>
                <a:cubicBezTo>
                  <a:pt x="380998" y="180457"/>
                  <a:pt x="358253" y="203201"/>
                  <a:pt x="330199" y="203201"/>
                </a:cubicBezTo>
                <a:cubicBezTo>
                  <a:pt x="302145" y="203201"/>
                  <a:pt x="279399" y="180457"/>
                  <a:pt x="279399" y="152400"/>
                </a:cubicBezTo>
                <a:cubicBezTo>
                  <a:pt x="279399" y="124343"/>
                  <a:pt x="302145" y="101599"/>
                  <a:pt x="330199" y="10159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and create puzzles to support sensorimotor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children enhance their physical coordination and problem-solving skills.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Sensorimotor Development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Learners with LLN Read and Write Difficulties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Support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one-on-one support and accommodations as needed.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Tailored assistance ensures learners receive the help they require.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Activities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hands-on activities and games to promote engagement.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methods can make learning enjoyable and effective.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Visual Aids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images to support learning.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help learners better understand and retain information.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Piaget's Theory to Real-Life Scenarios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86364" r="-8636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effectiveness of play-based learning experiences.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outcomes to ensure they meet educational goals and improve learning.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Play-Based Learning Effectiveness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64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play-based learning experiences for adults with learning difficulties.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creating engaging and interactive activities tailored to their needs.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Play-Based Learning Experiences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digital play-based learning activities to cater to the needs of adults with learning difficulties.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Tailored activities can address specific challenges and foster inclusive learning environments.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for Adults with Learning Difficulties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560070" y="0"/>
                </a:moveTo>
                <a:cubicBezTo>
                  <a:pt x="604204" y="0"/>
                  <a:pt x="640080" y="35876"/>
                  <a:pt x="640080" y="80010"/>
                </a:cubicBezTo>
                <a:lnTo>
                  <a:pt x="640080" y="240030"/>
                </a:lnTo>
                <a:cubicBezTo>
                  <a:pt x="640080" y="251033"/>
                  <a:pt x="631080" y="260033"/>
                  <a:pt x="620078" y="260033"/>
                </a:cubicBezTo>
                <a:lnTo>
                  <a:pt x="555071" y="260033"/>
                </a:lnTo>
                <a:cubicBezTo>
                  <a:pt x="546820" y="260033"/>
                  <a:pt x="540068" y="266785"/>
                  <a:pt x="540068" y="275036"/>
                </a:cubicBezTo>
                <a:lnTo>
                  <a:pt x="540068" y="280035"/>
                </a:lnTo>
                <a:cubicBezTo>
                  <a:pt x="540068" y="302163"/>
                  <a:pt x="522190" y="320040"/>
                  <a:pt x="500063" y="320040"/>
                </a:cubicBezTo>
                <a:cubicBezTo>
                  <a:pt x="477935" y="320040"/>
                  <a:pt x="460058" y="302163"/>
                  <a:pt x="460058" y="280035"/>
                </a:cubicBezTo>
                <a:lnTo>
                  <a:pt x="460058" y="275036"/>
                </a:lnTo>
                <a:cubicBezTo>
                  <a:pt x="460058" y="266785"/>
                  <a:pt x="453305" y="260033"/>
                  <a:pt x="445054" y="260033"/>
                </a:cubicBezTo>
                <a:lnTo>
                  <a:pt x="400050" y="260033"/>
                </a:lnTo>
                <a:cubicBezTo>
                  <a:pt x="389047" y="260033"/>
                  <a:pt x="380048" y="251033"/>
                  <a:pt x="380048" y="240030"/>
                </a:cubicBezTo>
                <a:lnTo>
                  <a:pt x="380048" y="200025"/>
                </a:lnTo>
                <a:cubicBezTo>
                  <a:pt x="380048" y="189022"/>
                  <a:pt x="389047" y="180023"/>
                  <a:pt x="400050" y="180023"/>
                </a:cubicBezTo>
                <a:lnTo>
                  <a:pt x="420053" y="180023"/>
                </a:lnTo>
                <a:cubicBezTo>
                  <a:pt x="442180" y="180023"/>
                  <a:pt x="460058" y="162145"/>
                  <a:pt x="460058" y="140018"/>
                </a:cubicBezTo>
                <a:cubicBezTo>
                  <a:pt x="460058" y="117890"/>
                  <a:pt x="442180" y="100013"/>
                  <a:pt x="420053" y="100013"/>
                </a:cubicBezTo>
                <a:lnTo>
                  <a:pt x="400050" y="100013"/>
                </a:lnTo>
                <a:cubicBezTo>
                  <a:pt x="389047" y="100013"/>
                  <a:pt x="380048" y="91013"/>
                  <a:pt x="380048" y="80010"/>
                </a:cubicBezTo>
                <a:lnTo>
                  <a:pt x="380048" y="20003"/>
                </a:lnTo>
                <a:cubicBezTo>
                  <a:pt x="380048" y="9000"/>
                  <a:pt x="389047" y="0"/>
                  <a:pt x="400050" y="0"/>
                </a:cubicBezTo>
                <a:lnTo>
                  <a:pt x="560070" y="0"/>
                </a:lnTo>
              </a:path>
              <a:path w="640080" h="640080">
                <a:moveTo>
                  <a:pt x="0" y="300038"/>
                </a:moveTo>
                <a:lnTo>
                  <a:pt x="0" y="160020"/>
                </a:lnTo>
                <a:cubicBezTo>
                  <a:pt x="0" y="115886"/>
                  <a:pt x="35876" y="80010"/>
                  <a:pt x="80010" y="80010"/>
                </a:cubicBezTo>
                <a:lnTo>
                  <a:pt x="260033" y="80010"/>
                </a:lnTo>
                <a:cubicBezTo>
                  <a:pt x="271035" y="80010"/>
                  <a:pt x="280035" y="89010"/>
                  <a:pt x="280035" y="100013"/>
                </a:cubicBezTo>
                <a:lnTo>
                  <a:pt x="280035" y="165019"/>
                </a:lnTo>
                <a:cubicBezTo>
                  <a:pt x="280035" y="173270"/>
                  <a:pt x="286788" y="180023"/>
                  <a:pt x="295038" y="180023"/>
                </a:cubicBezTo>
                <a:lnTo>
                  <a:pt x="300038" y="180023"/>
                </a:lnTo>
                <a:cubicBezTo>
                  <a:pt x="322165" y="180023"/>
                  <a:pt x="340043" y="197900"/>
                  <a:pt x="340043" y="220027"/>
                </a:cubicBezTo>
                <a:cubicBezTo>
                  <a:pt x="340043" y="242155"/>
                  <a:pt x="322165" y="260033"/>
                  <a:pt x="300038" y="260033"/>
                </a:cubicBezTo>
                <a:lnTo>
                  <a:pt x="295038" y="260033"/>
                </a:lnTo>
                <a:cubicBezTo>
                  <a:pt x="286788" y="260033"/>
                  <a:pt x="280035" y="266785"/>
                  <a:pt x="280035" y="275036"/>
                </a:cubicBezTo>
                <a:lnTo>
                  <a:pt x="280035" y="340042"/>
                </a:lnTo>
                <a:cubicBezTo>
                  <a:pt x="280035" y="351045"/>
                  <a:pt x="271035" y="360045"/>
                  <a:pt x="260033" y="360045"/>
                </a:cubicBezTo>
                <a:lnTo>
                  <a:pt x="220028" y="360045"/>
                </a:lnTo>
                <a:cubicBezTo>
                  <a:pt x="209025" y="360045"/>
                  <a:pt x="200025" y="351045"/>
                  <a:pt x="200025" y="340042"/>
                </a:cubicBezTo>
                <a:lnTo>
                  <a:pt x="200025" y="320040"/>
                </a:lnTo>
                <a:cubicBezTo>
                  <a:pt x="200025" y="297912"/>
                  <a:pt x="182148" y="280035"/>
                  <a:pt x="160020" y="280035"/>
                </a:cubicBezTo>
                <a:cubicBezTo>
                  <a:pt x="137892" y="280035"/>
                  <a:pt x="120015" y="297912"/>
                  <a:pt x="120015" y="320040"/>
                </a:cubicBezTo>
                <a:lnTo>
                  <a:pt x="120015" y="340042"/>
                </a:lnTo>
                <a:cubicBezTo>
                  <a:pt x="120015" y="351045"/>
                  <a:pt x="111015" y="360045"/>
                  <a:pt x="100013" y="360045"/>
                </a:cubicBezTo>
                <a:lnTo>
                  <a:pt x="60008" y="360045"/>
                </a:lnTo>
                <a:lnTo>
                  <a:pt x="60008" y="550072"/>
                </a:lnTo>
                <a:cubicBezTo>
                  <a:pt x="60008" y="566701"/>
                  <a:pt x="73385" y="580079"/>
                  <a:pt x="90014" y="580079"/>
                </a:cubicBezTo>
                <a:lnTo>
                  <a:pt x="280041" y="580079"/>
                </a:lnTo>
                <a:lnTo>
                  <a:pt x="280041" y="535075"/>
                </a:lnTo>
                <a:cubicBezTo>
                  <a:pt x="280041" y="526824"/>
                  <a:pt x="273289" y="520071"/>
                  <a:pt x="265038" y="520071"/>
                </a:cubicBezTo>
                <a:lnTo>
                  <a:pt x="260039" y="520071"/>
                </a:lnTo>
                <a:cubicBezTo>
                  <a:pt x="237911" y="520071"/>
                  <a:pt x="220034" y="502194"/>
                  <a:pt x="220034" y="480066"/>
                </a:cubicBezTo>
                <a:cubicBezTo>
                  <a:pt x="220034" y="457939"/>
                  <a:pt x="237911" y="440061"/>
                  <a:pt x="260039" y="440061"/>
                </a:cubicBezTo>
                <a:lnTo>
                  <a:pt x="265038" y="440061"/>
                </a:lnTo>
                <a:cubicBezTo>
                  <a:pt x="273289" y="440061"/>
                  <a:pt x="280041" y="433309"/>
                  <a:pt x="280041" y="425058"/>
                </a:cubicBezTo>
                <a:lnTo>
                  <a:pt x="280041" y="380054"/>
                </a:lnTo>
                <a:cubicBezTo>
                  <a:pt x="280041" y="369051"/>
                  <a:pt x="289041" y="360051"/>
                  <a:pt x="300044" y="360051"/>
                </a:cubicBezTo>
                <a:lnTo>
                  <a:pt x="360051" y="360051"/>
                </a:lnTo>
                <a:cubicBezTo>
                  <a:pt x="371054" y="360051"/>
                  <a:pt x="380054" y="369051"/>
                  <a:pt x="380054" y="380054"/>
                </a:cubicBezTo>
                <a:lnTo>
                  <a:pt x="380054" y="400056"/>
                </a:lnTo>
                <a:cubicBezTo>
                  <a:pt x="380054" y="422184"/>
                  <a:pt x="397931" y="440061"/>
                  <a:pt x="420059" y="440061"/>
                </a:cubicBezTo>
                <a:cubicBezTo>
                  <a:pt x="442187" y="440061"/>
                  <a:pt x="460064" y="422184"/>
                  <a:pt x="460064" y="400056"/>
                </a:cubicBezTo>
                <a:lnTo>
                  <a:pt x="460064" y="380054"/>
                </a:lnTo>
                <a:cubicBezTo>
                  <a:pt x="460064" y="369051"/>
                  <a:pt x="469063" y="360051"/>
                  <a:pt x="480066" y="360051"/>
                </a:cubicBezTo>
                <a:lnTo>
                  <a:pt x="540074" y="360051"/>
                </a:lnTo>
                <a:cubicBezTo>
                  <a:pt x="551077" y="360051"/>
                  <a:pt x="560076" y="369051"/>
                  <a:pt x="560076" y="380054"/>
                </a:cubicBezTo>
                <a:lnTo>
                  <a:pt x="560076" y="560076"/>
                </a:lnTo>
                <a:cubicBezTo>
                  <a:pt x="560076" y="604210"/>
                  <a:pt x="524200" y="640086"/>
                  <a:pt x="480066" y="640086"/>
                </a:cubicBezTo>
                <a:lnTo>
                  <a:pt x="320046" y="640086"/>
                </a:lnTo>
                <a:lnTo>
                  <a:pt x="300044" y="640086"/>
                </a:lnTo>
                <a:lnTo>
                  <a:pt x="90021" y="640086"/>
                </a:lnTo>
                <a:cubicBezTo>
                  <a:pt x="40268" y="640086"/>
                  <a:pt x="13" y="599832"/>
                  <a:pt x="13" y="550078"/>
                </a:cubicBezTo>
                <a:lnTo>
                  <a:pt x="13" y="340055"/>
                </a:lnTo>
                <a:lnTo>
                  <a:pt x="0" y="300038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digital tools and apps to support play-based learning.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enhance engagement and creativity in educational activities.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 for Play-Based Learning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78205" y="1616390"/>
            <a:ext cx="560070" cy="640080"/>
          </a:xfrm>
          <a:custGeom>
            <a:avLst/>
            <a:gdLst/>
            <a:ahLst/>
            <a:cxnLst/>
            <a:rect l="l" t="t" r="r" b="b"/>
            <a:pathLst>
              <a:path w="560070" h="640080">
                <a:moveTo>
                  <a:pt x="80012" y="60008"/>
                </a:moveTo>
                <a:cubicBezTo>
                  <a:pt x="69012" y="60008"/>
                  <a:pt x="60012" y="69007"/>
                  <a:pt x="60012" y="80010"/>
                </a:cubicBezTo>
                <a:lnTo>
                  <a:pt x="60012" y="560070"/>
                </a:lnTo>
                <a:cubicBezTo>
                  <a:pt x="60012" y="571073"/>
                  <a:pt x="69012" y="580073"/>
                  <a:pt x="80012" y="580073"/>
                </a:cubicBezTo>
                <a:lnTo>
                  <a:pt x="480064" y="580073"/>
                </a:lnTo>
                <a:cubicBezTo>
                  <a:pt x="491064" y="580073"/>
                  <a:pt x="500064" y="571073"/>
                  <a:pt x="500064" y="560070"/>
                </a:cubicBezTo>
                <a:lnTo>
                  <a:pt x="500064" y="80010"/>
                </a:lnTo>
                <a:cubicBezTo>
                  <a:pt x="500064" y="69007"/>
                  <a:pt x="491064" y="60007"/>
                  <a:pt x="480064" y="60007"/>
                </a:cubicBezTo>
                <a:lnTo>
                  <a:pt x="80012" y="60008"/>
                </a:lnTo>
                <a:moveTo>
                  <a:pt x="0" y="80010"/>
                </a:moveTo>
                <a:cubicBezTo>
                  <a:pt x="0" y="35876"/>
                  <a:pt x="35878" y="0"/>
                  <a:pt x="80012" y="0"/>
                </a:cubicBezTo>
                <a:lnTo>
                  <a:pt x="480064" y="0"/>
                </a:lnTo>
                <a:cubicBezTo>
                  <a:pt x="524192" y="0"/>
                  <a:pt x="560076" y="35876"/>
                  <a:pt x="560076" y="80010"/>
                </a:cubicBezTo>
                <a:lnTo>
                  <a:pt x="560076" y="560070"/>
                </a:lnTo>
                <a:cubicBezTo>
                  <a:pt x="560076" y="604204"/>
                  <a:pt x="524198" y="640080"/>
                  <a:pt x="480064" y="640080"/>
                </a:cubicBezTo>
                <a:lnTo>
                  <a:pt x="80012" y="640080"/>
                </a:lnTo>
                <a:cubicBezTo>
                  <a:pt x="35884" y="640080"/>
                  <a:pt x="0" y="604204"/>
                  <a:pt x="0" y="560070"/>
                </a:cubicBezTo>
                <a:lnTo>
                  <a:pt x="0" y="80010"/>
                </a:lnTo>
                <a:moveTo>
                  <a:pt x="240029" y="500063"/>
                </a:moveTo>
                <a:lnTo>
                  <a:pt x="320041" y="500063"/>
                </a:lnTo>
                <a:cubicBezTo>
                  <a:pt x="331041" y="500063"/>
                  <a:pt x="340041" y="509062"/>
                  <a:pt x="340041" y="520065"/>
                </a:cubicBezTo>
                <a:cubicBezTo>
                  <a:pt x="340041" y="531068"/>
                  <a:pt x="331041" y="540068"/>
                  <a:pt x="320041" y="540068"/>
                </a:cubicBezTo>
                <a:lnTo>
                  <a:pt x="240029" y="540068"/>
                </a:lnTo>
                <a:cubicBezTo>
                  <a:pt x="229029" y="540068"/>
                  <a:pt x="220029" y="531068"/>
                  <a:pt x="220029" y="520065"/>
                </a:cubicBezTo>
                <a:cubicBezTo>
                  <a:pt x="220029" y="509062"/>
                  <a:pt x="229029" y="500063"/>
                  <a:pt x="240029" y="500063"/>
                </a:cubicBezTo>
                <a:lnTo>
                  <a:pt x="240029" y="500063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351" r="-903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peer feedback to support learning.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regular opportunities for reflection and feedback.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Feedback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646996"/>
            <a:ext cx="457200" cy="318438"/>
          </a:xfrm>
          <a:custGeom>
            <a:avLst/>
            <a:gdLst/>
            <a:ahLst/>
            <a:cxnLst/>
            <a:rect l="l" t="t" r="r" b="b"/>
            <a:pathLst>
              <a:path w="457200" h="318438">
                <a:moveTo>
                  <a:pt x="450008" y="7193"/>
                </a:moveTo>
                <a:cubicBezTo>
                  <a:pt x="459600" y="16785"/>
                  <a:pt x="459600" y="32293"/>
                  <a:pt x="450008" y="41782"/>
                </a:cubicBezTo>
                <a:lnTo>
                  <a:pt x="180649" y="311245"/>
                </a:lnTo>
                <a:cubicBezTo>
                  <a:pt x="171057" y="320836"/>
                  <a:pt x="155549" y="320836"/>
                  <a:pt x="146062" y="311245"/>
                </a:cubicBezTo>
                <a:lnTo>
                  <a:pt x="7196" y="172482"/>
                </a:lnTo>
                <a:cubicBezTo>
                  <a:pt x="-2396" y="162891"/>
                  <a:pt x="-2396" y="147383"/>
                  <a:pt x="7196" y="137893"/>
                </a:cubicBezTo>
                <a:cubicBezTo>
                  <a:pt x="16788" y="128404"/>
                  <a:pt x="32297" y="128302"/>
                  <a:pt x="41784" y="137893"/>
                </a:cubicBezTo>
                <a:lnTo>
                  <a:pt x="163202" y="259311"/>
                </a:lnTo>
                <a:lnTo>
                  <a:pt x="415320" y="7193"/>
                </a:lnTo>
                <a:cubicBezTo>
                  <a:pt x="424913" y="-2398"/>
                  <a:pt x="440421" y="-2398"/>
                  <a:pt x="449908" y="7193"/>
                </a:cubicBezTo>
                <a:lnTo>
                  <a:pt x="450008" y="719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regular opportunities for reflection and feedback.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self-assessment checklists to support learning.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 for Reflection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606196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Feedback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2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Play-based learning can be designed to support cognitive development in adults with LLN read and write difficulties.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tailors activities to address specific learning needs.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Play-Based Learning for Adults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provides a framework for understanding cognitive development.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emphasizes the role of play in learning processes.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Piaget's Play Theory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Piaget's theory to real-life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application helps in understanding and supporting children's learning processes.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Piaget's Theory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Recognize the importance of play in facilitating transition between stages.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acts as a bridge that helps children move from one stage to the next.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Play in Development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15241" y="0"/>
                </a:moveTo>
                <a:cubicBezTo>
                  <a:pt x="6796" y="0"/>
                  <a:pt x="0" y="6793"/>
                  <a:pt x="0" y="15240"/>
                </a:cubicBezTo>
                <a:cubicBezTo>
                  <a:pt x="0" y="23686"/>
                  <a:pt x="6796" y="30479"/>
                  <a:pt x="15241" y="30479"/>
                </a:cubicBezTo>
                <a:lnTo>
                  <a:pt x="45720" y="30479"/>
                </a:lnTo>
                <a:lnTo>
                  <a:pt x="45720" y="71120"/>
                </a:lnTo>
                <a:lnTo>
                  <a:pt x="15241" y="71120"/>
                </a:lnTo>
                <a:cubicBezTo>
                  <a:pt x="6796" y="71120"/>
                  <a:pt x="0" y="77913"/>
                  <a:pt x="0" y="86360"/>
                </a:cubicBezTo>
                <a:cubicBezTo>
                  <a:pt x="0" y="94806"/>
                  <a:pt x="6796" y="101599"/>
                  <a:pt x="15241" y="101599"/>
                </a:cubicBezTo>
                <a:lnTo>
                  <a:pt x="60961" y="101599"/>
                </a:lnTo>
                <a:lnTo>
                  <a:pt x="142240" y="101599"/>
                </a:lnTo>
                <a:lnTo>
                  <a:pt x="350519" y="101599"/>
                </a:lnTo>
                <a:cubicBezTo>
                  <a:pt x="358964" y="101599"/>
                  <a:pt x="365760" y="94806"/>
                  <a:pt x="365760" y="86360"/>
                </a:cubicBezTo>
                <a:cubicBezTo>
                  <a:pt x="365760" y="77913"/>
                  <a:pt x="358964" y="71120"/>
                  <a:pt x="350519" y="71120"/>
                </a:cubicBezTo>
                <a:lnTo>
                  <a:pt x="320040" y="71120"/>
                </a:lnTo>
                <a:lnTo>
                  <a:pt x="320040" y="30479"/>
                </a:lnTo>
                <a:lnTo>
                  <a:pt x="345439" y="30479"/>
                </a:lnTo>
                <a:cubicBezTo>
                  <a:pt x="353884" y="30479"/>
                  <a:pt x="360680" y="23686"/>
                  <a:pt x="360680" y="15240"/>
                </a:cubicBezTo>
                <a:cubicBezTo>
                  <a:pt x="360680" y="6793"/>
                  <a:pt x="353884" y="0"/>
                  <a:pt x="345439" y="0"/>
                </a:cubicBezTo>
                <a:lnTo>
                  <a:pt x="15241" y="0"/>
                </a:lnTo>
                <a:moveTo>
                  <a:pt x="289561" y="30479"/>
                </a:moveTo>
                <a:lnTo>
                  <a:pt x="289561" y="71120"/>
                </a:lnTo>
                <a:lnTo>
                  <a:pt x="238761" y="71120"/>
                </a:lnTo>
                <a:lnTo>
                  <a:pt x="238761" y="30479"/>
                </a:lnTo>
                <a:lnTo>
                  <a:pt x="289561" y="30479"/>
                </a:lnTo>
                <a:moveTo>
                  <a:pt x="208278" y="30479"/>
                </a:moveTo>
                <a:lnTo>
                  <a:pt x="208278" y="71120"/>
                </a:lnTo>
                <a:lnTo>
                  <a:pt x="157478" y="71120"/>
                </a:lnTo>
                <a:lnTo>
                  <a:pt x="157478" y="30479"/>
                </a:lnTo>
                <a:lnTo>
                  <a:pt x="208278" y="30479"/>
                </a:lnTo>
                <a:moveTo>
                  <a:pt x="126999" y="30479"/>
                </a:moveTo>
                <a:lnTo>
                  <a:pt x="126999" y="71120"/>
                </a:lnTo>
                <a:lnTo>
                  <a:pt x="76199" y="71120"/>
                </a:lnTo>
                <a:lnTo>
                  <a:pt x="76199" y="30479"/>
                </a:lnTo>
                <a:lnTo>
                  <a:pt x="126999" y="30479"/>
                </a:lnTo>
                <a:moveTo>
                  <a:pt x="15241" y="132081"/>
                </a:moveTo>
                <a:cubicBezTo>
                  <a:pt x="6796" y="132081"/>
                  <a:pt x="0" y="138875"/>
                  <a:pt x="0" y="147321"/>
                </a:cubicBezTo>
                <a:cubicBezTo>
                  <a:pt x="0" y="155767"/>
                  <a:pt x="6796" y="162560"/>
                  <a:pt x="15241" y="162560"/>
                </a:cubicBezTo>
                <a:cubicBezTo>
                  <a:pt x="32070" y="162560"/>
                  <a:pt x="45720" y="176213"/>
                  <a:pt x="45720" y="193040"/>
                </a:cubicBezTo>
                <a:lnTo>
                  <a:pt x="45720" y="259079"/>
                </a:lnTo>
                <a:cubicBezTo>
                  <a:pt x="45720" y="273112"/>
                  <a:pt x="57088" y="284480"/>
                  <a:pt x="71118" y="284480"/>
                </a:cubicBezTo>
                <a:lnTo>
                  <a:pt x="111758" y="284480"/>
                </a:lnTo>
                <a:cubicBezTo>
                  <a:pt x="125792" y="284480"/>
                  <a:pt x="137156" y="273112"/>
                  <a:pt x="137156" y="259079"/>
                </a:cubicBezTo>
                <a:lnTo>
                  <a:pt x="137156" y="198118"/>
                </a:lnTo>
                <a:cubicBezTo>
                  <a:pt x="137156" y="178497"/>
                  <a:pt x="153096" y="162558"/>
                  <a:pt x="172716" y="162558"/>
                </a:cubicBezTo>
                <a:lnTo>
                  <a:pt x="193037" y="162558"/>
                </a:lnTo>
                <a:cubicBezTo>
                  <a:pt x="212660" y="162558"/>
                  <a:pt x="228596" y="178497"/>
                  <a:pt x="228596" y="198118"/>
                </a:cubicBezTo>
                <a:lnTo>
                  <a:pt x="228596" y="259079"/>
                </a:lnTo>
                <a:cubicBezTo>
                  <a:pt x="228596" y="273112"/>
                  <a:pt x="239964" y="284480"/>
                  <a:pt x="253995" y="284480"/>
                </a:cubicBezTo>
                <a:lnTo>
                  <a:pt x="294634" y="284480"/>
                </a:lnTo>
                <a:cubicBezTo>
                  <a:pt x="308669" y="284480"/>
                  <a:pt x="320033" y="273112"/>
                  <a:pt x="320033" y="259079"/>
                </a:cubicBezTo>
                <a:lnTo>
                  <a:pt x="320033" y="193040"/>
                </a:lnTo>
                <a:cubicBezTo>
                  <a:pt x="320033" y="176213"/>
                  <a:pt x="333687" y="162560"/>
                  <a:pt x="350512" y="162560"/>
                </a:cubicBezTo>
                <a:cubicBezTo>
                  <a:pt x="358957" y="162560"/>
                  <a:pt x="365753" y="155767"/>
                  <a:pt x="365753" y="147321"/>
                </a:cubicBezTo>
                <a:cubicBezTo>
                  <a:pt x="365753" y="138875"/>
                  <a:pt x="358957" y="132081"/>
                  <a:pt x="350512" y="132081"/>
                </a:cubicBezTo>
                <a:cubicBezTo>
                  <a:pt x="316858" y="132081"/>
                  <a:pt x="289550" y="159386"/>
                  <a:pt x="289550" y="193042"/>
                </a:cubicBezTo>
                <a:lnTo>
                  <a:pt x="289550" y="254004"/>
                </a:lnTo>
                <a:lnTo>
                  <a:pt x="259072" y="254004"/>
                </a:lnTo>
                <a:lnTo>
                  <a:pt x="259072" y="198123"/>
                </a:lnTo>
                <a:cubicBezTo>
                  <a:pt x="259072" y="161676"/>
                  <a:pt x="229482" y="132084"/>
                  <a:pt x="193030" y="132084"/>
                </a:cubicBezTo>
                <a:lnTo>
                  <a:pt x="172708" y="132084"/>
                </a:lnTo>
                <a:cubicBezTo>
                  <a:pt x="136260" y="132084"/>
                  <a:pt x="106667" y="161676"/>
                  <a:pt x="106667" y="198123"/>
                </a:cubicBezTo>
                <a:lnTo>
                  <a:pt x="106667" y="254004"/>
                </a:lnTo>
                <a:lnTo>
                  <a:pt x="76188" y="254004"/>
                </a:lnTo>
                <a:lnTo>
                  <a:pt x="76188" y="193042"/>
                </a:lnTo>
                <a:cubicBezTo>
                  <a:pt x="76188" y="159388"/>
                  <a:pt x="48884" y="132081"/>
                  <a:pt x="15227" y="132081"/>
                </a:cubicBezTo>
                <a:lnTo>
                  <a:pt x="15241" y="1320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four stages of cognitive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stages provide a framework for understanding how children think and learn.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Stages of Cognitive Development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effectiveness of play-based learning experiences.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feedback and measurable outcomes to refine and improve the approach.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Effectiveness Evaluation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and implement play-based learning experiences for adults with learning difficulties.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creating engaging and accessible activities tailored to individual needs.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Play-Based Learning Design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842289" y="1873162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175023" y="40005"/>
                </a:moveTo>
                <a:lnTo>
                  <a:pt x="200027" y="40005"/>
                </a:lnTo>
                <a:cubicBezTo>
                  <a:pt x="222093" y="40005"/>
                  <a:pt x="240032" y="57943"/>
                  <a:pt x="240032" y="80010"/>
                </a:cubicBezTo>
                <a:lnTo>
                  <a:pt x="240032" y="280035"/>
                </a:lnTo>
                <a:cubicBezTo>
                  <a:pt x="240032" y="302102"/>
                  <a:pt x="222092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80010"/>
                </a:lnTo>
                <a:cubicBezTo>
                  <a:pt x="0" y="57943"/>
                  <a:pt x="17940" y="40005"/>
                  <a:pt x="40006" y="40005"/>
                </a:cubicBezTo>
                <a:lnTo>
                  <a:pt x="65010" y="40005"/>
                </a:lnTo>
                <a:lnTo>
                  <a:pt x="71010" y="40005"/>
                </a:lnTo>
                <a:cubicBezTo>
                  <a:pt x="75636" y="17189"/>
                  <a:pt x="95827" y="0"/>
                  <a:pt x="120017" y="0"/>
                </a:cubicBezTo>
                <a:cubicBezTo>
                  <a:pt x="144208" y="0"/>
                  <a:pt x="164399" y="17189"/>
                  <a:pt x="169024" y="40005"/>
                </a:cubicBezTo>
                <a:lnTo>
                  <a:pt x="175023" y="40005"/>
                </a:lnTo>
                <a:moveTo>
                  <a:pt x="40006" y="70009"/>
                </a:moveTo>
                <a:cubicBezTo>
                  <a:pt x="34504" y="70009"/>
                  <a:pt x="30004" y="74509"/>
                  <a:pt x="30004" y="80010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200027" y="290036"/>
                </a:lnTo>
                <a:cubicBezTo>
                  <a:pt x="205528" y="290036"/>
                  <a:pt x="210029" y="285536"/>
                  <a:pt x="210029" y="280035"/>
                </a:cubicBezTo>
                <a:lnTo>
                  <a:pt x="210029" y="80010"/>
                </a:lnTo>
                <a:cubicBezTo>
                  <a:pt x="210029" y="74509"/>
                  <a:pt x="205528" y="70009"/>
                  <a:pt x="200027" y="70009"/>
                </a:cubicBezTo>
                <a:lnTo>
                  <a:pt x="190025" y="70009"/>
                </a:lnTo>
                <a:lnTo>
                  <a:pt x="190025" y="85012"/>
                </a:lnTo>
                <a:cubicBezTo>
                  <a:pt x="190025" y="93327"/>
                  <a:pt x="183337" y="100016"/>
                  <a:pt x="175023" y="100016"/>
                </a:cubicBezTo>
                <a:lnTo>
                  <a:pt x="120015" y="100016"/>
                </a:lnTo>
                <a:lnTo>
                  <a:pt x="65007" y="100016"/>
                </a:lnTo>
                <a:cubicBezTo>
                  <a:pt x="56693" y="100016"/>
                  <a:pt x="50005" y="93327"/>
                  <a:pt x="50005" y="85015"/>
                </a:cubicBezTo>
                <a:lnTo>
                  <a:pt x="50005" y="70015"/>
                </a:lnTo>
                <a:lnTo>
                  <a:pt x="40006" y="70009"/>
                </a:lnTo>
                <a:moveTo>
                  <a:pt x="120015" y="65010"/>
                </a:moveTo>
                <a:cubicBezTo>
                  <a:pt x="128301" y="65010"/>
                  <a:pt x="135017" y="58292"/>
                  <a:pt x="135017" y="50009"/>
                </a:cubicBezTo>
                <a:cubicBezTo>
                  <a:pt x="135017" y="41724"/>
                  <a:pt x="128301" y="35009"/>
                  <a:pt x="120015" y="35009"/>
                </a:cubicBezTo>
                <a:cubicBezTo>
                  <a:pt x="111729" y="35009"/>
                  <a:pt x="105013" y="41727"/>
                  <a:pt x="105013" y="50013"/>
                </a:cubicBezTo>
                <a:cubicBezTo>
                  <a:pt x="105013" y="58299"/>
                  <a:pt x="111729" y="65016"/>
                  <a:pt x="120015" y="65016"/>
                </a:cubicBezTo>
                <a:lnTo>
                  <a:pt x="120015" y="650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040379" y="1873162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280035" y="0"/>
                </a:moveTo>
                <a:cubicBezTo>
                  <a:pt x="302102" y="0"/>
                  <a:pt x="320040" y="17938"/>
                  <a:pt x="320040" y="40005"/>
                </a:cubicBezTo>
                <a:lnTo>
                  <a:pt x="320040" y="120015"/>
                </a:lnTo>
                <a:cubicBezTo>
                  <a:pt x="320040" y="125516"/>
                  <a:pt x="315540" y="130016"/>
                  <a:pt x="310039" y="130016"/>
                </a:cubicBezTo>
                <a:lnTo>
                  <a:pt x="277535" y="130016"/>
                </a:lnTo>
                <a:cubicBezTo>
                  <a:pt x="273410" y="130016"/>
                  <a:pt x="270034" y="133393"/>
                  <a:pt x="270034" y="137518"/>
                </a:cubicBezTo>
                <a:lnTo>
                  <a:pt x="270034" y="140018"/>
                </a:lnTo>
                <a:cubicBezTo>
                  <a:pt x="270034" y="151081"/>
                  <a:pt x="261095" y="160020"/>
                  <a:pt x="250031" y="160020"/>
                </a:cubicBezTo>
                <a:cubicBezTo>
                  <a:pt x="238967" y="160020"/>
                  <a:pt x="230029" y="151081"/>
                  <a:pt x="230029" y="140018"/>
                </a:cubicBezTo>
                <a:lnTo>
                  <a:pt x="230029" y="137518"/>
                </a:lnTo>
                <a:cubicBezTo>
                  <a:pt x="230029" y="133393"/>
                  <a:pt x="226652" y="130016"/>
                  <a:pt x="222527" y="130016"/>
                </a:cubicBezTo>
                <a:lnTo>
                  <a:pt x="200025" y="130016"/>
                </a:lnTo>
                <a:cubicBezTo>
                  <a:pt x="194524" y="130016"/>
                  <a:pt x="190024" y="125516"/>
                  <a:pt x="190024" y="120015"/>
                </a:cubicBezTo>
                <a:lnTo>
                  <a:pt x="190024" y="100013"/>
                </a:lnTo>
                <a:cubicBezTo>
                  <a:pt x="190024" y="94511"/>
                  <a:pt x="194524" y="90011"/>
                  <a:pt x="200025" y="90011"/>
                </a:cubicBezTo>
                <a:lnTo>
                  <a:pt x="210026" y="90011"/>
                </a:lnTo>
                <a:cubicBezTo>
                  <a:pt x="221090" y="90011"/>
                  <a:pt x="230029" y="81073"/>
                  <a:pt x="230029" y="70009"/>
                </a:cubicBezTo>
                <a:cubicBezTo>
                  <a:pt x="230029" y="58945"/>
                  <a:pt x="221090" y="50006"/>
                  <a:pt x="210026" y="50006"/>
                </a:cubicBezTo>
                <a:lnTo>
                  <a:pt x="200025" y="50006"/>
                </a:lnTo>
                <a:cubicBezTo>
                  <a:pt x="194524" y="50006"/>
                  <a:pt x="190024" y="45506"/>
                  <a:pt x="190024" y="40005"/>
                </a:cubicBezTo>
                <a:lnTo>
                  <a:pt x="190024" y="10001"/>
                </a:lnTo>
                <a:cubicBezTo>
                  <a:pt x="190024" y="4500"/>
                  <a:pt x="194524" y="0"/>
                  <a:pt x="200025" y="0"/>
                </a:cubicBezTo>
                <a:lnTo>
                  <a:pt x="280035" y="0"/>
                </a:lnTo>
              </a:path>
              <a:path w="320040" h="320040">
                <a:moveTo>
                  <a:pt x="0" y="150019"/>
                </a:moveTo>
                <a:lnTo>
                  <a:pt x="0" y="80010"/>
                </a:lnTo>
                <a:cubicBezTo>
                  <a:pt x="0" y="57943"/>
                  <a:pt x="17938" y="40005"/>
                  <a:pt x="40005" y="40005"/>
                </a:cubicBezTo>
                <a:lnTo>
                  <a:pt x="130016" y="40005"/>
                </a:lnTo>
                <a:cubicBezTo>
                  <a:pt x="135518" y="40005"/>
                  <a:pt x="140017" y="44505"/>
                  <a:pt x="140017" y="50006"/>
                </a:cubicBezTo>
                <a:lnTo>
                  <a:pt x="140017" y="82510"/>
                </a:lnTo>
                <a:cubicBezTo>
                  <a:pt x="140017" y="86635"/>
                  <a:pt x="143394" y="90011"/>
                  <a:pt x="147519" y="90011"/>
                </a:cubicBezTo>
                <a:lnTo>
                  <a:pt x="150019" y="90011"/>
                </a:lnTo>
                <a:cubicBezTo>
                  <a:pt x="161083" y="90011"/>
                  <a:pt x="170021" y="98950"/>
                  <a:pt x="170021" y="110014"/>
                </a:cubicBezTo>
                <a:cubicBezTo>
                  <a:pt x="170021" y="121078"/>
                  <a:pt x="161083" y="130016"/>
                  <a:pt x="150019" y="130016"/>
                </a:cubicBezTo>
                <a:lnTo>
                  <a:pt x="147519" y="130016"/>
                </a:lnTo>
                <a:cubicBezTo>
                  <a:pt x="143394" y="130016"/>
                  <a:pt x="140018" y="133393"/>
                  <a:pt x="140018" y="137518"/>
                </a:cubicBezTo>
                <a:lnTo>
                  <a:pt x="140018" y="170021"/>
                </a:lnTo>
                <a:cubicBezTo>
                  <a:pt x="140018" y="175523"/>
                  <a:pt x="135518" y="180023"/>
                  <a:pt x="130016" y="180023"/>
                </a:cubicBezTo>
                <a:lnTo>
                  <a:pt x="110014" y="180023"/>
                </a:lnTo>
                <a:cubicBezTo>
                  <a:pt x="104512" y="180023"/>
                  <a:pt x="100013" y="175523"/>
                  <a:pt x="100013" y="170021"/>
                </a:cubicBezTo>
                <a:lnTo>
                  <a:pt x="100013" y="160020"/>
                </a:lnTo>
                <a:cubicBezTo>
                  <a:pt x="100013" y="148956"/>
                  <a:pt x="91074" y="140018"/>
                  <a:pt x="80010" y="140018"/>
                </a:cubicBezTo>
                <a:cubicBezTo>
                  <a:pt x="68946" y="140018"/>
                  <a:pt x="60008" y="148956"/>
                  <a:pt x="60008" y="160020"/>
                </a:cubicBezTo>
                <a:lnTo>
                  <a:pt x="60008" y="170021"/>
                </a:lnTo>
                <a:cubicBezTo>
                  <a:pt x="60008" y="175523"/>
                  <a:pt x="55508" y="180023"/>
                  <a:pt x="50006" y="180023"/>
                </a:cubicBezTo>
                <a:lnTo>
                  <a:pt x="30004" y="180023"/>
                </a:lnTo>
                <a:lnTo>
                  <a:pt x="30004" y="275036"/>
                </a:lnTo>
                <a:cubicBezTo>
                  <a:pt x="30004" y="283351"/>
                  <a:pt x="36693" y="290039"/>
                  <a:pt x="45007" y="290039"/>
                </a:cubicBezTo>
                <a:lnTo>
                  <a:pt x="140021" y="290039"/>
                </a:lnTo>
                <a:lnTo>
                  <a:pt x="140021" y="267537"/>
                </a:lnTo>
                <a:cubicBezTo>
                  <a:pt x="140021" y="263412"/>
                  <a:pt x="136644" y="260036"/>
                  <a:pt x="132519" y="260036"/>
                </a:cubicBezTo>
                <a:lnTo>
                  <a:pt x="130019" y="260036"/>
                </a:lnTo>
                <a:cubicBezTo>
                  <a:pt x="118956" y="260036"/>
                  <a:pt x="110017" y="251097"/>
                  <a:pt x="110017" y="240033"/>
                </a:cubicBezTo>
                <a:cubicBezTo>
                  <a:pt x="110017" y="228969"/>
                  <a:pt x="118956" y="220031"/>
                  <a:pt x="130019" y="220031"/>
                </a:cubicBezTo>
                <a:lnTo>
                  <a:pt x="132519" y="220031"/>
                </a:lnTo>
                <a:cubicBezTo>
                  <a:pt x="136644" y="220031"/>
                  <a:pt x="140021" y="216654"/>
                  <a:pt x="140021" y="212529"/>
                </a:cubicBezTo>
                <a:lnTo>
                  <a:pt x="140021" y="190027"/>
                </a:lnTo>
                <a:cubicBezTo>
                  <a:pt x="140021" y="184526"/>
                  <a:pt x="144521" y="180026"/>
                  <a:pt x="150022" y="180026"/>
                </a:cubicBezTo>
                <a:lnTo>
                  <a:pt x="180026" y="180026"/>
                </a:lnTo>
                <a:cubicBezTo>
                  <a:pt x="185527" y="180026"/>
                  <a:pt x="190027" y="184526"/>
                  <a:pt x="190027" y="190027"/>
                </a:cubicBezTo>
                <a:lnTo>
                  <a:pt x="190027" y="200028"/>
                </a:lnTo>
                <a:cubicBezTo>
                  <a:pt x="190027" y="211092"/>
                  <a:pt x="198966" y="220031"/>
                  <a:pt x="210029" y="220031"/>
                </a:cubicBezTo>
                <a:cubicBezTo>
                  <a:pt x="221093" y="220031"/>
                  <a:pt x="230032" y="211092"/>
                  <a:pt x="230032" y="200028"/>
                </a:cubicBezTo>
                <a:lnTo>
                  <a:pt x="230032" y="190027"/>
                </a:lnTo>
                <a:cubicBezTo>
                  <a:pt x="230032" y="184526"/>
                  <a:pt x="234532" y="180026"/>
                  <a:pt x="240033" y="180026"/>
                </a:cubicBezTo>
                <a:lnTo>
                  <a:pt x="270037" y="180026"/>
                </a:lnTo>
                <a:cubicBezTo>
                  <a:pt x="275538" y="180026"/>
                  <a:pt x="280038" y="184526"/>
                  <a:pt x="280038" y="190027"/>
                </a:cubicBezTo>
                <a:lnTo>
                  <a:pt x="280038" y="280038"/>
                </a:lnTo>
                <a:cubicBezTo>
                  <a:pt x="280038" y="302105"/>
                  <a:pt x="262100" y="320043"/>
                  <a:pt x="240033" y="320043"/>
                </a:cubicBezTo>
                <a:lnTo>
                  <a:pt x="160023" y="320043"/>
                </a:lnTo>
                <a:lnTo>
                  <a:pt x="150022" y="320043"/>
                </a:lnTo>
                <a:lnTo>
                  <a:pt x="45010" y="320043"/>
                </a:lnTo>
                <a:cubicBezTo>
                  <a:pt x="20134" y="320043"/>
                  <a:pt x="6" y="299916"/>
                  <a:pt x="6" y="275039"/>
                </a:cubicBezTo>
                <a:lnTo>
                  <a:pt x="6" y="170028"/>
                </a:lnTo>
                <a:lnTo>
                  <a:pt x="0" y="1500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Individual Support and Accommodations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one-on-one support and accommodations as needed.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learners can succeed regardless of their unique needs.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Activities and Games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hands-on activities and games to promote engagement.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methods encourage active participation and make learning enjoyable.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and Images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images to support learning.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help clarify complex concepts and make lessons more engaging.</a:t>
            </a:r>
            <a:endParaRPr lang="en-US" sz="12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future lessons be designed to provide more opportunities for application and critical thinking?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encourages consideration of lesson planning to enhance practical skills and deeper analysis.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Lessons for Application and Critical Thinking</a:t>
            </a:r>
            <a:endParaRPr lang="en-US" sz="1666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engaging learners with LLN read and write difficulties?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prompts reflection on the methods that successfully supported learners with literacy and numeracy challenges.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Strategies for LLN Engagement</a:t>
            </a:r>
            <a:endParaRPr lang="en-US" sz="1668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2"/>
            <a:srcRect/>
            <a:stretch>
              <a:fillRect l="-54128" r="-5412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49126" r="-4912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engage in play-based activities with their child.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importance of shared playtime in fostering child development.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9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Play-Based Activities</a:t>
            </a:r>
            <a:endParaRPr lang="en-US" sz="1693" dirty="0"/>
          </a:p>
        </p:txBody>
      </p:sp>
      <p:sp>
        <p:nvSpPr>
          <p:cNvPr id="9" name="Text 7"/>
          <p:cNvSpPr/>
          <p:nvPr/>
        </p:nvSpPr>
        <p:spPr>
          <a:xfrm>
            <a:off x="4684760" y="1623335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194310" y="114300"/>
                </a:moveTo>
                <a:cubicBezTo>
                  <a:pt x="194310" y="70080"/>
                  <a:pt x="158520" y="34290"/>
                  <a:pt x="114300" y="34290"/>
                </a:cubicBezTo>
                <a:cubicBezTo>
                  <a:pt x="70080" y="34290"/>
                  <a:pt x="34290" y="70080"/>
                  <a:pt x="34290" y="114300"/>
                </a:cubicBezTo>
                <a:cubicBezTo>
                  <a:pt x="34290" y="136875"/>
                  <a:pt x="45222" y="160806"/>
                  <a:pt x="61580" y="183308"/>
                </a:cubicBezTo>
                <a:cubicBezTo>
                  <a:pt x="77655" y="205312"/>
                  <a:pt x="96369" y="222455"/>
                  <a:pt x="106157" y="230670"/>
                </a:cubicBezTo>
                <a:cubicBezTo>
                  <a:pt x="109303" y="233315"/>
                  <a:pt x="112014" y="236314"/>
                  <a:pt x="114300" y="239598"/>
                </a:cubicBezTo>
                <a:cubicBezTo>
                  <a:pt x="116586" y="236314"/>
                  <a:pt x="119302" y="233311"/>
                  <a:pt x="122443" y="230670"/>
                </a:cubicBezTo>
                <a:cubicBezTo>
                  <a:pt x="132231" y="222455"/>
                  <a:pt x="150945" y="205308"/>
                  <a:pt x="167020" y="183308"/>
                </a:cubicBezTo>
                <a:cubicBezTo>
                  <a:pt x="183451" y="160806"/>
                  <a:pt x="194310" y="136875"/>
                  <a:pt x="194310" y="114300"/>
                </a:cubicBezTo>
                <a:moveTo>
                  <a:pt x="80010" y="285750"/>
                </a:moveTo>
                <a:lnTo>
                  <a:pt x="87156" y="271390"/>
                </a:lnTo>
                <a:cubicBezTo>
                  <a:pt x="89657" y="266460"/>
                  <a:pt x="88299" y="260461"/>
                  <a:pt x="84011" y="256888"/>
                </a:cubicBezTo>
                <a:cubicBezTo>
                  <a:pt x="62294" y="238600"/>
                  <a:pt x="0" y="180378"/>
                  <a:pt x="0" y="114300"/>
                </a:cubicBezTo>
                <a:cubicBezTo>
                  <a:pt x="0" y="51148"/>
                  <a:pt x="51152" y="0"/>
                  <a:pt x="114300" y="0"/>
                </a:cubicBezTo>
                <a:cubicBezTo>
                  <a:pt x="177453" y="0"/>
                  <a:pt x="228600" y="51148"/>
                  <a:pt x="228600" y="114300"/>
                </a:cubicBezTo>
                <a:cubicBezTo>
                  <a:pt x="228600" y="180378"/>
                  <a:pt x="166307" y="238600"/>
                  <a:pt x="144516" y="256961"/>
                </a:cubicBezTo>
                <a:cubicBezTo>
                  <a:pt x="140301" y="260535"/>
                  <a:pt x="138943" y="266533"/>
                  <a:pt x="141371" y="271463"/>
                </a:cubicBezTo>
                <a:lnTo>
                  <a:pt x="148585" y="285750"/>
                </a:lnTo>
                <a:lnTo>
                  <a:pt x="148659" y="285823"/>
                </a:lnTo>
                <a:lnTo>
                  <a:pt x="150803" y="290110"/>
                </a:lnTo>
                <a:lnTo>
                  <a:pt x="159092" y="306682"/>
                </a:lnTo>
                <a:cubicBezTo>
                  <a:pt x="159737" y="307970"/>
                  <a:pt x="160093" y="309396"/>
                  <a:pt x="160093" y="310826"/>
                </a:cubicBezTo>
                <a:cubicBezTo>
                  <a:pt x="160093" y="315900"/>
                  <a:pt x="155951" y="320044"/>
                  <a:pt x="150876" y="320044"/>
                </a:cubicBezTo>
                <a:lnTo>
                  <a:pt x="132373" y="320044"/>
                </a:lnTo>
                <a:lnTo>
                  <a:pt x="127586" y="320044"/>
                </a:lnTo>
                <a:lnTo>
                  <a:pt x="127513" y="320044"/>
                </a:lnTo>
                <a:lnTo>
                  <a:pt x="101297" y="320044"/>
                </a:lnTo>
                <a:lnTo>
                  <a:pt x="101224" y="320044"/>
                </a:lnTo>
                <a:lnTo>
                  <a:pt x="96437" y="320044"/>
                </a:lnTo>
                <a:lnTo>
                  <a:pt x="96437" y="320044"/>
                </a:lnTo>
                <a:lnTo>
                  <a:pt x="77934" y="320044"/>
                </a:lnTo>
                <a:cubicBezTo>
                  <a:pt x="72864" y="320044"/>
                  <a:pt x="68717" y="315900"/>
                  <a:pt x="68717" y="310826"/>
                </a:cubicBezTo>
                <a:cubicBezTo>
                  <a:pt x="68717" y="309396"/>
                  <a:pt x="69074" y="307970"/>
                  <a:pt x="69718" y="306682"/>
                </a:cubicBezTo>
                <a:lnTo>
                  <a:pt x="78003" y="290110"/>
                </a:lnTo>
                <a:lnTo>
                  <a:pt x="80147" y="285823"/>
                </a:lnTo>
                <a:lnTo>
                  <a:pt x="80220" y="285750"/>
                </a:lnTo>
                <a:lnTo>
                  <a:pt x="80010" y="285750"/>
                </a:lnTo>
                <a:moveTo>
                  <a:pt x="114300" y="97157"/>
                </a:moveTo>
                <a:cubicBezTo>
                  <a:pt x="104799" y="97157"/>
                  <a:pt x="97155" y="104801"/>
                  <a:pt x="97155" y="114304"/>
                </a:cubicBezTo>
                <a:cubicBezTo>
                  <a:pt x="97155" y="123806"/>
                  <a:pt x="89511" y="131450"/>
                  <a:pt x="80010" y="131450"/>
                </a:cubicBezTo>
                <a:cubicBezTo>
                  <a:pt x="70509" y="131450"/>
                  <a:pt x="62865" y="123806"/>
                  <a:pt x="62865" y="114307"/>
                </a:cubicBezTo>
                <a:cubicBezTo>
                  <a:pt x="62865" y="85877"/>
                  <a:pt x="85867" y="62874"/>
                  <a:pt x="114300" y="62874"/>
                </a:cubicBezTo>
                <a:cubicBezTo>
                  <a:pt x="123801" y="62874"/>
                  <a:pt x="131445" y="70518"/>
                  <a:pt x="131445" y="80021"/>
                </a:cubicBezTo>
                <a:cubicBezTo>
                  <a:pt x="131445" y="89523"/>
                  <a:pt x="123801" y="97168"/>
                  <a:pt x="114300" y="97168"/>
                </a:cubicBezTo>
                <a:lnTo>
                  <a:pt x="114300" y="97157"/>
                </a:lnTo>
                <a:moveTo>
                  <a:pt x="312684" y="302681"/>
                </a:moveTo>
                <a:cubicBezTo>
                  <a:pt x="293966" y="286895"/>
                  <a:pt x="245174" y="241530"/>
                  <a:pt x="231960" y="187094"/>
                </a:cubicBezTo>
                <a:cubicBezTo>
                  <a:pt x="243249" y="165591"/>
                  <a:pt x="251465" y="140872"/>
                  <a:pt x="251465" y="114300"/>
                </a:cubicBezTo>
                <a:cubicBezTo>
                  <a:pt x="251465" y="107226"/>
                  <a:pt x="250966" y="100299"/>
                  <a:pt x="249892" y="93583"/>
                </a:cubicBezTo>
                <a:cubicBezTo>
                  <a:pt x="270608" y="64652"/>
                  <a:pt x="304541" y="45720"/>
                  <a:pt x="342905" y="45720"/>
                </a:cubicBezTo>
                <a:cubicBezTo>
                  <a:pt x="406058" y="45720"/>
                  <a:pt x="457205" y="96868"/>
                  <a:pt x="457205" y="160020"/>
                </a:cubicBezTo>
                <a:cubicBezTo>
                  <a:pt x="457205" y="226098"/>
                  <a:pt x="394911" y="284320"/>
                  <a:pt x="373121" y="302681"/>
                </a:cubicBezTo>
                <a:cubicBezTo>
                  <a:pt x="368906" y="306255"/>
                  <a:pt x="367548" y="312253"/>
                  <a:pt x="369980" y="317183"/>
                </a:cubicBezTo>
                <a:lnTo>
                  <a:pt x="377195" y="331470"/>
                </a:lnTo>
                <a:lnTo>
                  <a:pt x="377268" y="331543"/>
                </a:lnTo>
                <a:lnTo>
                  <a:pt x="379412" y="335830"/>
                </a:lnTo>
                <a:lnTo>
                  <a:pt x="387701" y="352402"/>
                </a:lnTo>
                <a:cubicBezTo>
                  <a:pt x="388346" y="353690"/>
                  <a:pt x="388702" y="355116"/>
                  <a:pt x="388702" y="356546"/>
                </a:cubicBezTo>
                <a:cubicBezTo>
                  <a:pt x="388702" y="361620"/>
                  <a:pt x="384560" y="365764"/>
                  <a:pt x="379485" y="365764"/>
                </a:cubicBezTo>
                <a:lnTo>
                  <a:pt x="360982" y="365764"/>
                </a:lnTo>
                <a:lnTo>
                  <a:pt x="356195" y="365764"/>
                </a:lnTo>
                <a:lnTo>
                  <a:pt x="356122" y="365764"/>
                </a:lnTo>
                <a:lnTo>
                  <a:pt x="329906" y="365764"/>
                </a:lnTo>
                <a:lnTo>
                  <a:pt x="329833" y="365764"/>
                </a:lnTo>
                <a:lnTo>
                  <a:pt x="325046" y="365764"/>
                </a:lnTo>
                <a:lnTo>
                  <a:pt x="306543" y="365764"/>
                </a:lnTo>
                <a:cubicBezTo>
                  <a:pt x="301473" y="365764"/>
                  <a:pt x="297326" y="361620"/>
                  <a:pt x="297326" y="356546"/>
                </a:cubicBezTo>
                <a:cubicBezTo>
                  <a:pt x="297326" y="355116"/>
                  <a:pt x="297683" y="353690"/>
                  <a:pt x="298328" y="352402"/>
                </a:cubicBezTo>
                <a:lnTo>
                  <a:pt x="306617" y="335830"/>
                </a:lnTo>
                <a:lnTo>
                  <a:pt x="308761" y="331543"/>
                </a:lnTo>
                <a:lnTo>
                  <a:pt x="308834" y="331470"/>
                </a:lnTo>
                <a:lnTo>
                  <a:pt x="315980" y="317110"/>
                </a:lnTo>
                <a:cubicBezTo>
                  <a:pt x="318481" y="312180"/>
                  <a:pt x="317123" y="306181"/>
                  <a:pt x="312839" y="302608"/>
                </a:cubicBezTo>
                <a:lnTo>
                  <a:pt x="312684" y="302681"/>
                </a:lnTo>
                <a:moveTo>
                  <a:pt x="342900" y="80010"/>
                </a:moveTo>
                <a:cubicBezTo>
                  <a:pt x="298680" y="80010"/>
                  <a:pt x="262890" y="115800"/>
                  <a:pt x="262890" y="160020"/>
                </a:cubicBezTo>
                <a:cubicBezTo>
                  <a:pt x="262890" y="182595"/>
                  <a:pt x="273822" y="206526"/>
                  <a:pt x="290180" y="229028"/>
                </a:cubicBezTo>
                <a:cubicBezTo>
                  <a:pt x="306255" y="251032"/>
                  <a:pt x="324969" y="268175"/>
                  <a:pt x="334757" y="276390"/>
                </a:cubicBezTo>
                <a:cubicBezTo>
                  <a:pt x="337898" y="279035"/>
                  <a:pt x="340614" y="282034"/>
                  <a:pt x="342900" y="285318"/>
                </a:cubicBezTo>
                <a:cubicBezTo>
                  <a:pt x="345186" y="282034"/>
                  <a:pt x="347902" y="279031"/>
                  <a:pt x="351043" y="276390"/>
                </a:cubicBezTo>
                <a:cubicBezTo>
                  <a:pt x="360831" y="268175"/>
                  <a:pt x="379545" y="251028"/>
                  <a:pt x="395620" y="229028"/>
                </a:cubicBezTo>
                <a:cubicBezTo>
                  <a:pt x="412052" y="206526"/>
                  <a:pt x="422910" y="182595"/>
                  <a:pt x="422910" y="160020"/>
                </a:cubicBezTo>
                <a:cubicBezTo>
                  <a:pt x="422910" y="115800"/>
                  <a:pt x="387120" y="80010"/>
                  <a:pt x="342900" y="80010"/>
                </a:cubicBezTo>
                <a:lnTo>
                  <a:pt x="342900" y="80010"/>
                </a:lnTo>
                <a:moveTo>
                  <a:pt x="325755" y="160020"/>
                </a:moveTo>
                <a:cubicBezTo>
                  <a:pt x="325755" y="169522"/>
                  <a:pt x="318111" y="177167"/>
                  <a:pt x="308610" y="177167"/>
                </a:cubicBezTo>
                <a:cubicBezTo>
                  <a:pt x="299109" y="177167"/>
                  <a:pt x="291465" y="169522"/>
                  <a:pt x="291465" y="160024"/>
                </a:cubicBezTo>
                <a:cubicBezTo>
                  <a:pt x="291465" y="131593"/>
                  <a:pt x="314467" y="108590"/>
                  <a:pt x="342900" y="108590"/>
                </a:cubicBezTo>
                <a:cubicBezTo>
                  <a:pt x="352401" y="108590"/>
                  <a:pt x="360045" y="116235"/>
                  <a:pt x="360045" y="125737"/>
                </a:cubicBezTo>
                <a:cubicBezTo>
                  <a:pt x="360045" y="135240"/>
                  <a:pt x="352401" y="142884"/>
                  <a:pt x="342900" y="142884"/>
                </a:cubicBezTo>
                <a:cubicBezTo>
                  <a:pt x="333399" y="142884"/>
                  <a:pt x="325755" y="150528"/>
                  <a:pt x="325755" y="160031"/>
                </a:cubicBezTo>
                <a:lnTo>
                  <a:pt x="325755" y="1600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resources and ideas for creating play-based learning opportunities at home.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explore creative ways to make learning fun and interactive.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Play-Based Learning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77724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79859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9757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08357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clear instructions and demonstrations for hands-on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participants understand tasks and reduces the risk of errors or accidents.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08357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Clear Instructions for Activities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08459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learning environment is safe and accessible for all participants.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addressing physical, emotional, and cognitive needs of all individuals.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08459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Ensuring a Safe Learning Environment</a:t>
            </a:r>
            <a:endParaRPr lang="en-US" sz="1668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2637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2"/>
            <a:srcRect/>
            <a:stretch>
              <a:fillRect l="-54006" r="-540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3108959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114801" y="1529703"/>
            <a:ext cx="7528560" cy="4389120"/>
          </a:xfrm>
          <a:custGeom>
            <a:avLst/>
            <a:gdLst/>
            <a:ahLst/>
            <a:cxnLst/>
            <a:rect l="l" t="t" r="r" b="b"/>
            <a:pathLst>
              <a:path w="7528560" h="4389120">
                <a:moveTo>
                  <a:pt x="134385" y="4389120"/>
                </a:moveTo>
                <a:cubicBezTo>
                  <a:pt x="60153" y="4389120"/>
                  <a:pt x="0" y="4328945"/>
                  <a:pt x="0" y="4254725"/>
                </a:cubicBezTo>
                <a:lnTo>
                  <a:pt x="0" y="134395"/>
                </a:lnTo>
                <a:cubicBezTo>
                  <a:pt x="0" y="60175"/>
                  <a:pt x="60153" y="0"/>
                  <a:pt x="134385" y="0"/>
                </a:cubicBezTo>
                <a:lnTo>
                  <a:pt x="7394175" y="0"/>
                </a:lnTo>
                <a:cubicBezTo>
                  <a:pt x="7468407" y="0"/>
                  <a:pt x="7528560" y="60175"/>
                  <a:pt x="7528560" y="134395"/>
                </a:cubicBezTo>
                <a:lnTo>
                  <a:pt x="7528560" y="4254725"/>
                </a:lnTo>
                <a:cubicBezTo>
                  <a:pt x="7528560" y="4328945"/>
                  <a:pt x="7468407" y="4389120"/>
                  <a:pt x="7394175" y="4389120"/>
                </a:cubicBezTo>
                <a:lnTo>
                  <a:pt x="134385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53037" y="2653446"/>
            <a:ext cx="685159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53036" y="3356654"/>
            <a:ext cx="6851594" cy="2268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provides a framework for understanding cognitive development.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aids in designing effective play-based learning experiences.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38762" y="1835168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14800" y="548639"/>
            <a:ext cx="75285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Piaget's Play Theory and Cognitive Development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2025-07-31T11:32:58Z</dcterms:created>
  <dcterms:modified xsi:type="dcterms:W3CDTF">2025-07-31T11:32:58Z</dcterms:modified>
</cp:coreProperties>
</file>